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82" r:id="rId2"/>
    <p:sldMasterId id="2147483688"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5oLHLOsO77Dk/9nfylyIczGGy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484B9B-413A-4F59-A4D6-330F7A7A485C}">
  <a:tblStyle styleId="{34484B9B-413A-4F59-A4D6-330F7A7A48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4"/>
    <p:restoredTop sz="69231"/>
  </p:normalViewPr>
  <p:slideViewPr>
    <p:cSldViewPr snapToGrid="0">
      <p:cViewPr varScale="1">
        <p:scale>
          <a:sx n="199" d="100"/>
          <a:sy n="199" d="100"/>
        </p:scale>
        <p:origin x="2184" y="176"/>
      </p:cViewPr>
      <p:guideLst>
        <p:guide orient="horz" pos="2160"/>
        <p:guide pos="2880"/>
      </p:guideLst>
    </p:cSldViewPr>
  </p:slideViewPr>
  <p:notesTextViewPr>
    <p:cViewPr>
      <p:scale>
        <a:sx n="1" d="1"/>
        <a:sy n="1" d="1"/>
      </p:scale>
      <p:origin x="0" y="0"/>
    </p:cViewPr>
  </p:notesTextViewPr>
  <p:sorterViewPr>
    <p:cViewPr>
      <p:scale>
        <a:sx n="100" d="100"/>
        <a:sy n="100" d="100"/>
      </p:scale>
      <p:origin x="0" y="-61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適切な防護をするためには、放射能・放射線の本質、放射線が発生する原因を熟知する必要があります。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外部被ばく防護の三原則を覚えましょう。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１、距離をとりましょうー放射線の強度は距離の２乗に反比例します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２、遮蔽しましょうー放射線の強度をできるだけ弱めましょう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３、時間を短くしましょうー効率よく短時間で作業を終えましょう</a:t>
            </a:r>
            <a:endParaRPr lang="en-US" altLang="ja-JP" sz="120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sz="1200" dirty="0">
              <a:solidFill>
                <a:schemeClr val="dk1"/>
              </a:solidFill>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a:solidFill>
                  <a:srgbClr val="000000"/>
                </a:solidFill>
                <a:latin typeface="Arial"/>
                <a:ea typeface="Arial"/>
                <a:cs typeface="Arial"/>
                <a:sym typeface="Arial"/>
              </a:rPr>
              <a:t>医療関係者にとっては、この</a:t>
            </a:r>
            <a:r>
              <a:rPr lang="en-US" altLang="ja-JP" sz="1200" dirty="0">
                <a:solidFill>
                  <a:srgbClr val="000000"/>
                </a:solidFill>
                <a:latin typeface="Arial"/>
                <a:ea typeface="Arial"/>
                <a:cs typeface="Arial"/>
                <a:sym typeface="Arial"/>
              </a:rPr>
              <a:t>3</a:t>
            </a:r>
            <a:r>
              <a:rPr lang="ja-JP" altLang="en-US" sz="1200">
                <a:solidFill>
                  <a:srgbClr val="000000"/>
                </a:solidFill>
                <a:latin typeface="Arial"/>
                <a:ea typeface="Arial"/>
                <a:cs typeface="Arial"/>
                <a:sym typeface="Arial"/>
              </a:rPr>
              <a:t>原則はあまり現実的ではないかも知れませんが、鉛エプロンを着用するなどの工夫をして下さい。</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785" name="Google Shape;78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放射線の種類によって適切な遮蔽体が異なります。</a:t>
            </a:r>
            <a:endParaRPr lang="en-US" altLang="ja-JP" dirty="0"/>
          </a:p>
          <a:p>
            <a:pPr marL="0" lvl="0" indent="0" algn="l" rtl="0">
              <a:spcBef>
                <a:spcPts val="0"/>
              </a:spcBef>
              <a:spcAft>
                <a:spcPts val="0"/>
              </a:spcAft>
              <a:buNone/>
            </a:pPr>
            <a:r>
              <a:rPr lang="en-US" altLang="ja-JP" dirty="0"/>
              <a:t>X</a:t>
            </a:r>
            <a:r>
              <a:rPr lang="ja-JP" altLang="en-US"/>
              <a:t>線の場合、鉛ガラスや鉛エプロンが有効です。</a:t>
            </a:r>
            <a:endParaRPr lang="en-US" altLang="ja-JP" dirty="0"/>
          </a:p>
          <a:p>
            <a:pPr marL="0" lvl="0" indent="0" algn="l" rtl="0">
              <a:spcBef>
                <a:spcPts val="0"/>
              </a:spcBef>
              <a:spcAft>
                <a:spcPts val="0"/>
              </a:spcAft>
              <a:buNone/>
            </a:pPr>
            <a:r>
              <a:rPr lang="ja-JP" altLang="en-US"/>
              <a:t>エネルギーの高いガンマ線や</a:t>
            </a:r>
            <a:r>
              <a:rPr lang="en-US" altLang="ja-JP" dirty="0"/>
              <a:t>PET</a:t>
            </a:r>
            <a:r>
              <a:rPr lang="ja-JP" altLang="en-US"/>
              <a:t>核種から出る消滅放射線の場合、遮蔽体を厚くする必要があり、鉛板や鉛ブロックが遮蔽に有効です。</a:t>
            </a:r>
            <a:endParaRPr lang="en-US" altLang="ja-JP" dirty="0"/>
          </a:p>
          <a:p>
            <a:pPr marL="0" lvl="0" indent="0" algn="l" rtl="0">
              <a:spcBef>
                <a:spcPts val="0"/>
              </a:spcBef>
              <a:spcAft>
                <a:spcPts val="0"/>
              </a:spcAft>
              <a:buNone/>
            </a:pPr>
            <a:r>
              <a:rPr lang="ja-JP" altLang="en-US"/>
              <a:t>ベータ線ではアクリル板で十分遮蔽できます。一方、鉛遮蔽体による制動放射線に注意する必要があります。</a:t>
            </a:r>
            <a:endParaRPr lang="en-US" altLang="ja-JP" dirty="0"/>
          </a:p>
        </p:txBody>
      </p:sp>
      <p:sp>
        <p:nvSpPr>
          <p:cNvPr id="806" name="Google Shape;8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高エネルギーガンマ線用遮蔽体の例を示します。このような鉛ブロックで遮蔽し、線源を持ち運ぶ場合このような鉛製のキャリアを用いてください。</a:t>
            </a:r>
            <a:endParaRPr dirty="0"/>
          </a:p>
        </p:txBody>
      </p:sp>
      <p:sp>
        <p:nvSpPr>
          <p:cNvPr id="822" name="Google Shape;82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この表は遮蔽体が水、アルミニウム、鉄、鉛だった場合の、</a:t>
            </a:r>
            <a:r>
              <a:rPr lang="en-US" altLang="ja-JP" dirty="0"/>
              <a:t>100keV,1MeV</a:t>
            </a:r>
            <a:r>
              <a:rPr lang="ja-JP" altLang="en-US"/>
              <a:t>の</a:t>
            </a:r>
            <a:r>
              <a:rPr lang="en-US" altLang="ja-JP" dirty="0"/>
              <a:t>X</a:t>
            </a:r>
            <a:r>
              <a:rPr lang="ja-JP" altLang="en-US"/>
              <a:t>線、ガンマ線の強度が半分になるまでに必要な厚さ、半価層を示します。</a:t>
            </a:r>
            <a:endParaRPr lang="en-US" altLang="ja-JP" dirty="0"/>
          </a:p>
          <a:p>
            <a:pPr marL="0" lvl="0" indent="0" algn="l" rtl="0">
              <a:spcBef>
                <a:spcPts val="0"/>
              </a:spcBef>
              <a:spcAft>
                <a:spcPts val="0"/>
              </a:spcAft>
              <a:buNone/>
            </a:pPr>
            <a:r>
              <a:rPr lang="ja-JP" altLang="en-US"/>
              <a:t>密度、</a:t>
            </a:r>
            <a:r>
              <a:rPr lang="en-US" altLang="ja-JP" dirty="0"/>
              <a:t>Z</a:t>
            </a:r>
            <a:r>
              <a:rPr lang="ja-JP" altLang="en-US"/>
              <a:t>が大きいほど、半価層が小さくなることがわかります。</a:t>
            </a:r>
            <a:endParaRPr dirty="0"/>
          </a:p>
        </p:txBody>
      </p:sp>
      <p:sp>
        <p:nvSpPr>
          <p:cNvPr id="839" name="Google Shape;83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なお装置の中のみ放射線管理区域となっているここに挙げるような放射線発生装置は遮蔽体は不要です</a:t>
            </a:r>
            <a:r>
              <a:rPr lang="en-US" dirty="0"/>
              <a:t>。</a:t>
            </a:r>
          </a:p>
          <a:p>
            <a:pPr marL="0" lvl="0" indent="0" algn="l" rtl="0">
              <a:spcBef>
                <a:spcPts val="0"/>
              </a:spcBef>
              <a:spcAft>
                <a:spcPts val="0"/>
              </a:spcAft>
              <a:buNone/>
            </a:pPr>
            <a:r>
              <a:rPr lang="en-US" dirty="0" err="1"/>
              <a:t>装置表面に「放射線管理区域」の標識があるかどうかで自己遮蔽型なのかどうかが判断できます</a:t>
            </a:r>
            <a:r>
              <a:rPr lang="en-US" dirty="0"/>
              <a:t>。</a:t>
            </a:r>
            <a:endParaRPr dirty="0"/>
          </a:p>
        </p:txBody>
      </p:sp>
      <p:sp>
        <p:nvSpPr>
          <p:cNvPr id="854" name="Google Shape;85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外部被ばくの主な原因はガンマ線や</a:t>
            </a:r>
            <a:r>
              <a:rPr lang="en-US" altLang="ja-JP" dirty="0"/>
              <a:t>X</a:t>
            </a:r>
            <a:r>
              <a:rPr lang="ja-JP" altLang="en-US"/>
              <a:t>線によるものです。</a:t>
            </a:r>
            <a:endParaRPr lang="en-US" altLang="ja-JP" dirty="0"/>
          </a:p>
          <a:p>
            <a:pPr marL="0" lvl="0" indent="0" algn="l" rtl="0">
              <a:spcBef>
                <a:spcPts val="0"/>
              </a:spcBef>
              <a:spcAft>
                <a:spcPts val="0"/>
              </a:spcAft>
              <a:buNone/>
            </a:pPr>
            <a:r>
              <a:rPr lang="ja-JP" altLang="en-US"/>
              <a:t>個人被ばく線量計により、正確に測定が可能ですので、必ず携帯しましょう。またサーベイメータなどの放射線測定器によりリアルタイムに測定が可能です。</a:t>
            </a:r>
            <a:endParaRPr dirty="0"/>
          </a:p>
        </p:txBody>
      </p:sp>
      <p:sp>
        <p:nvSpPr>
          <p:cNvPr id="868" name="Google Shape;86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個人被ばく線量計として、蛍光ガラス線量計や</a:t>
            </a:r>
            <a:r>
              <a:rPr lang="en-US" altLang="ja-JP" dirty="0"/>
              <a:t>OSL</a:t>
            </a:r>
            <a:r>
              <a:rPr lang="ja-JP" altLang="en-US"/>
              <a:t>線量計がよく使われます。こちらは一ヶ月の累積線量が報告されます。一方、一時立入や高い線量が予想される作業ではポケット線量計が使われます。こちらは、スイッチを入れてからの累積線量をその場で読み取ることができます。</a:t>
            </a:r>
            <a:endParaRPr dirty="0"/>
          </a:p>
        </p:txBody>
      </p:sp>
      <p:sp>
        <p:nvSpPr>
          <p:cNvPr id="895" name="Google Shape;8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個人被ばく線量計の装着位置に注意してください。男性では胸部、女性では腹部に装着します。不均等被ばくが予想される作業の場合、指や頚部、眼の付近などにも装着します。</a:t>
            </a:r>
            <a:endParaRPr dirty="0"/>
          </a:p>
        </p:txBody>
      </p:sp>
      <p:sp>
        <p:nvSpPr>
          <p:cNvPr id="914" name="Google Shape;91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この写真は放射線に感度のある結晶</a:t>
            </a:r>
            <a:r>
              <a:rPr lang="en-US" altLang="ja-JP" dirty="0" err="1"/>
              <a:t>NaI</a:t>
            </a:r>
            <a:r>
              <a:rPr lang="ja-JP" altLang="en-US"/>
              <a:t>シンチレータを検出部に用いたサーベイメータです。</a:t>
            </a:r>
            <a:endParaRPr lang="en-US" altLang="ja-JP" dirty="0"/>
          </a:p>
          <a:p>
            <a:pPr marL="0" lvl="0" indent="0" algn="l" rtl="0">
              <a:spcBef>
                <a:spcPts val="0"/>
              </a:spcBef>
              <a:spcAft>
                <a:spcPts val="0"/>
              </a:spcAft>
              <a:buNone/>
            </a:pPr>
            <a:r>
              <a:rPr lang="en-US" altLang="ja-JP" dirty="0" err="1"/>
              <a:t>NaI</a:t>
            </a:r>
            <a:r>
              <a:rPr lang="ja-JP" altLang="en-US"/>
              <a:t>シンチレータは以下の特徴を持っています。</a:t>
            </a:r>
            <a:endParaRPr lang="en-US" altLang="ja-JP" dirty="0"/>
          </a:p>
          <a:p>
            <a:pPr marL="0" lvl="0" indent="0" algn="l" rtl="0">
              <a:spcBef>
                <a:spcPts val="0"/>
              </a:spcBef>
              <a:spcAft>
                <a:spcPts val="0"/>
              </a:spcAft>
              <a:buNone/>
            </a:pPr>
            <a:r>
              <a:rPr lang="ja-JP" altLang="ja-JP" sz="1200">
                <a:solidFill>
                  <a:schemeClr val="dk1"/>
                </a:solidFill>
                <a:latin typeface="Arial"/>
                <a:ea typeface="Arial"/>
                <a:cs typeface="Arial"/>
                <a:sym typeface="Arial"/>
              </a:rPr>
              <a:t>X・γ線の検出に優れるが、β線の検出効率は低い。</a:t>
            </a:r>
            <a:endParaRPr lang="en-US" altLang="ja-JP" sz="1200" dirty="0">
              <a:solidFill>
                <a:schemeClr val="dk1"/>
              </a:solidFill>
              <a:latin typeface="Arial"/>
              <a:ea typeface="Arial"/>
              <a:cs typeface="Arial"/>
              <a:sym typeface="Arial"/>
            </a:endParaRPr>
          </a:p>
          <a:p>
            <a:pPr marL="0" lvl="0" indent="0" algn="l" rtl="0">
              <a:spcBef>
                <a:spcPts val="0"/>
              </a:spcBef>
              <a:spcAft>
                <a:spcPts val="0"/>
              </a:spcAft>
              <a:buNone/>
            </a:pPr>
            <a:r>
              <a:rPr lang="ja-JP" altLang="ja-JP" sz="1200">
                <a:solidFill>
                  <a:schemeClr val="dk1"/>
                </a:solidFill>
                <a:latin typeface="Arial"/>
                <a:ea typeface="Arial"/>
                <a:cs typeface="Arial"/>
                <a:sym typeface="Arial"/>
              </a:rPr>
              <a:t>衝撃で結晶が破損することがある。</a:t>
            </a:r>
            <a:endParaRPr lang="en-US" altLang="ja-JP" sz="1200" dirty="0">
              <a:solidFill>
                <a:schemeClr val="dk1"/>
              </a:solidFill>
              <a:latin typeface="Arial"/>
              <a:ea typeface="Arial"/>
              <a:cs typeface="Arial"/>
              <a:sym typeface="Arial"/>
            </a:endParaRPr>
          </a:p>
          <a:p>
            <a:pPr marL="0" lvl="0" indent="0" algn="l" rtl="0">
              <a:spcBef>
                <a:spcPts val="0"/>
              </a:spcBef>
              <a:spcAft>
                <a:spcPts val="0"/>
              </a:spcAft>
              <a:buNone/>
            </a:pPr>
            <a:r>
              <a:rPr lang="ja-JP" altLang="en-US" sz="1200">
                <a:solidFill>
                  <a:schemeClr val="dk1"/>
                </a:solidFill>
                <a:latin typeface="Arial"/>
                <a:cs typeface="Arial"/>
                <a:sym typeface="Arial"/>
              </a:rPr>
              <a:t>エネルギー測定も可能。</a:t>
            </a:r>
            <a:endParaRPr lang="en-US" altLang="ja-JP" sz="1200" dirty="0">
              <a:solidFill>
                <a:schemeClr val="dk1"/>
              </a:solidFill>
              <a:latin typeface="Arial"/>
              <a:cs typeface="Arial"/>
              <a:sym typeface="Arial"/>
            </a:endParaRPr>
          </a:p>
          <a:p>
            <a:pPr marL="0" lvl="0" indent="0" algn="l" rtl="0">
              <a:spcBef>
                <a:spcPts val="0"/>
              </a:spcBef>
              <a:spcAft>
                <a:spcPts val="0"/>
              </a:spcAft>
              <a:buNone/>
            </a:pPr>
            <a:r>
              <a:rPr lang="ja-JP" altLang="en-US"/>
              <a:t>結晶は水に触れると融解してしまいます。この性質をチョウカイセイと言います。このため、高気密性の維持が重要です。</a:t>
            </a:r>
            <a:endParaRPr lang="en-US" altLang="ja-JP" dirty="0"/>
          </a:p>
          <a:p>
            <a:pPr marL="0" lvl="0" indent="0" algn="l" rtl="0">
              <a:spcBef>
                <a:spcPts val="0"/>
              </a:spcBef>
              <a:spcAft>
                <a:spcPts val="0"/>
              </a:spcAft>
              <a:buNone/>
            </a:pPr>
            <a:endParaRPr dirty="0"/>
          </a:p>
        </p:txBody>
      </p:sp>
      <p:sp>
        <p:nvSpPr>
          <p:cNvPr id="929" name="Google Shape;92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内部被ばくには、放射性物質が食べ物と一緒に取り込まれる（経口摂取）、呼吸と共に取り込まれる（吸入摂取）、皮膚から吸収される（経皮摂取）、傷口から体内に入る（創傷侵入）と、注射等による放射線医薬品の摂取があります。</a:t>
            </a:r>
            <a:br>
              <a:rPr lang="ja-JP" altLang="en-US"/>
            </a:br>
            <a:r>
              <a:rPr lang="ja-JP" altLang="en-US"/>
              <a:t>体に取り込まれた放射性物質は体内で放射線を放出します。放射性物質の種類によっては、特定の臓器に蓄積することがあります。</a:t>
            </a:r>
            <a:br>
              <a:rPr lang="ja-JP" altLang="en-US"/>
            </a:br>
            <a:r>
              <a:rPr lang="ja-JP" altLang="en-US"/>
              <a:t>これは放射性物質の化学的性質によるところが大きく、例えば、ストロンチウムはカルシウムに似た性質を持っているため、体内に入ると、骨等カルシウムのある所に蓄積する性質を、セシウムはカリウムに似た性質を持っているため、体内に入ると全身に分布する性質を持っています。</a:t>
            </a:r>
            <a:br>
              <a:rPr lang="ja-JP" altLang="en-US"/>
            </a:br>
            <a:r>
              <a:rPr lang="ja-JP" altLang="en-US"/>
              <a:t>また、ヨウ素は甲状腺ホルモンの構成元素なので、放射性ヨウ素も安定ヨウ素も、甲状腺に蓄積する性質があります。</a:t>
            </a:r>
            <a:endParaRPr dirty="0"/>
          </a:p>
        </p:txBody>
      </p:sp>
      <p:sp>
        <p:nvSpPr>
          <p:cNvPr id="950" name="Google Shape;95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内部被ばくが発生しやすいのは非密封放射性同位元素を使用している時です。</a:t>
            </a:r>
            <a:endParaRPr lang="en-US" altLang="ja-JP" dirty="0"/>
          </a:p>
          <a:p>
            <a:pPr marL="0" lvl="0" indent="0" algn="l" rtl="0">
              <a:spcBef>
                <a:spcPts val="0"/>
              </a:spcBef>
              <a:spcAft>
                <a:spcPts val="0"/>
              </a:spcAft>
              <a:buNone/>
            </a:pPr>
            <a:r>
              <a:rPr lang="ja-JP" altLang="en-US"/>
              <a:t>特に放射性ヨウ素やアスタチン、フッ素などは揮発性が高かったり、体内への浸透性が高いので注意が必要です。</a:t>
            </a:r>
            <a:endParaRPr lang="en-US" altLang="ja-JP" dirty="0"/>
          </a:p>
          <a:p>
            <a:pPr marL="0" lvl="0" indent="0" algn="l" rtl="0">
              <a:spcBef>
                <a:spcPts val="0"/>
              </a:spcBef>
              <a:spcAft>
                <a:spcPts val="0"/>
              </a:spcAft>
              <a:buNone/>
            </a:pPr>
            <a:r>
              <a:rPr lang="ja-JP" altLang="en-US"/>
              <a:t>また</a:t>
            </a:r>
            <a:r>
              <a:rPr lang="en-US" altLang="ja-JP" dirty="0"/>
              <a:t>O15</a:t>
            </a:r>
            <a:r>
              <a:rPr lang="ja-JP" altLang="en-US"/>
              <a:t>や</a:t>
            </a:r>
            <a:r>
              <a:rPr lang="en-US" altLang="ja-JP" dirty="0"/>
              <a:t>C11</a:t>
            </a:r>
            <a:r>
              <a:rPr lang="ja-JP" altLang="en-US"/>
              <a:t>などの</a:t>
            </a:r>
            <a:r>
              <a:rPr lang="en-US" altLang="ja-JP" dirty="0"/>
              <a:t>PET</a:t>
            </a:r>
            <a:r>
              <a:rPr lang="ja-JP" altLang="en-US"/>
              <a:t>核種はガス状放射性物質の形状の場合があり、内部被ばくをしやすいでしょう。</a:t>
            </a:r>
            <a:endParaRPr dirty="0"/>
          </a:p>
        </p:txBody>
      </p:sp>
      <p:sp>
        <p:nvSpPr>
          <p:cNvPr id="1032" name="Google Shape;103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内部被ばくの線量測定にはここにあげた３つの方法があります。</a:t>
            </a:r>
            <a:endParaRPr lang="en-US" altLang="ja-JP" dirty="0"/>
          </a:p>
          <a:p>
            <a:pPr marL="0" lvl="0" indent="0" algn="l" rtl="0">
              <a:spcBef>
                <a:spcPts val="0"/>
              </a:spcBef>
              <a:spcAft>
                <a:spcPts val="0"/>
              </a:spcAft>
              <a:buNone/>
            </a:pPr>
            <a:r>
              <a:rPr lang="ja-JP" altLang="en-US"/>
              <a:t>直接測定法では体内から放出された放射線を測定して内部被ばくを推定します。代表例としてホールボディカウンタがあります。</a:t>
            </a:r>
            <a:endParaRPr lang="en-US" altLang="ja-JP" dirty="0"/>
          </a:p>
          <a:p>
            <a:pPr marL="0" lvl="0" indent="0" algn="l" rtl="0">
              <a:spcBef>
                <a:spcPts val="0"/>
              </a:spcBef>
              <a:spcAft>
                <a:spcPts val="0"/>
              </a:spcAft>
              <a:buNone/>
            </a:pPr>
            <a:r>
              <a:rPr lang="ja-JP" altLang="en-US"/>
              <a:t>関節測定法では、尿、便、唾液など生体からの排出されたものから体内の放射能量、内部被ばく量を推定します。これをバイオアッセイ法と言います。</a:t>
            </a:r>
            <a:endParaRPr lang="en-US" altLang="ja-JP" dirty="0"/>
          </a:p>
          <a:p>
            <a:pPr marL="0" lvl="0" indent="0" algn="l" rtl="0">
              <a:spcBef>
                <a:spcPts val="0"/>
              </a:spcBef>
              <a:spcAft>
                <a:spcPts val="0"/>
              </a:spcAft>
              <a:buNone/>
            </a:pPr>
            <a:r>
              <a:rPr lang="ja-JP" altLang="en-US"/>
              <a:t>経路、暴露時間、標準的な代謝経路などから計算によって内部被ばくを推定する方法もしばしば用いられます。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endParaRPr dirty="0"/>
          </a:p>
        </p:txBody>
      </p:sp>
      <p:sp>
        <p:nvSpPr>
          <p:cNvPr id="1051" name="Google Shape;105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内部被ばくの防護のため、以下の点に注意してください。</a:t>
            </a:r>
            <a:endParaRPr lang="en-US" altLang="ja-JP" dirty="0"/>
          </a:p>
          <a:p>
            <a:pPr marL="0" lvl="0" indent="0" algn="l" rtl="0">
              <a:spcBef>
                <a:spcPts val="0"/>
              </a:spcBef>
              <a:spcAft>
                <a:spcPts val="0"/>
              </a:spcAft>
              <a:buNone/>
            </a:pPr>
            <a:r>
              <a:rPr lang="ja-JP" altLang="en-US"/>
              <a:t>吸入による内部被ばくを避けるため、</a:t>
            </a:r>
          </a:p>
          <a:p>
            <a:pPr marL="0" lvl="0" indent="0" algn="l" rtl="0">
              <a:spcBef>
                <a:spcPts val="0"/>
              </a:spcBef>
              <a:spcAft>
                <a:spcPts val="0"/>
              </a:spcAft>
              <a:buNone/>
            </a:pPr>
            <a:r>
              <a:rPr lang="ja-JP" altLang="en-US"/>
              <a:t>・作業室内の換気</a:t>
            </a:r>
          </a:p>
          <a:p>
            <a:pPr marL="0" lvl="0" indent="0" algn="l" rtl="0">
              <a:spcBef>
                <a:spcPts val="0"/>
              </a:spcBef>
              <a:spcAft>
                <a:spcPts val="0"/>
              </a:spcAft>
              <a:buNone/>
            </a:pPr>
            <a:r>
              <a:rPr lang="ja-JP" altLang="en-US"/>
              <a:t>・局所排気装置の使用</a:t>
            </a:r>
          </a:p>
          <a:p>
            <a:pPr marL="0" lvl="0" indent="0" algn="l" rtl="0">
              <a:spcBef>
                <a:spcPts val="0"/>
              </a:spcBef>
              <a:spcAft>
                <a:spcPts val="0"/>
              </a:spcAft>
              <a:buNone/>
            </a:pPr>
            <a:r>
              <a:rPr lang="ja-JP" altLang="en-US"/>
              <a:t>・チャコールマスクの使用</a:t>
            </a:r>
          </a:p>
          <a:p>
            <a:pPr marL="0" lvl="0" indent="0" algn="l" rtl="0">
              <a:spcBef>
                <a:spcPts val="0"/>
              </a:spcBef>
              <a:spcAft>
                <a:spcPts val="0"/>
              </a:spcAft>
              <a:buNone/>
            </a:pPr>
            <a:endParaRPr lang="ja-JP" altLang="en-US"/>
          </a:p>
          <a:p>
            <a:pPr marL="0" lvl="0" indent="0" algn="l" rtl="0">
              <a:spcBef>
                <a:spcPts val="0"/>
              </a:spcBef>
              <a:spcAft>
                <a:spcPts val="0"/>
              </a:spcAft>
              <a:buNone/>
            </a:pPr>
            <a:r>
              <a:rPr lang="ja-JP" altLang="en-US"/>
              <a:t>経口による内部被ばくを避けるため、</a:t>
            </a:r>
          </a:p>
          <a:p>
            <a:pPr marL="0" lvl="0" indent="0" algn="l" rtl="0">
              <a:spcBef>
                <a:spcPts val="0"/>
              </a:spcBef>
              <a:spcAft>
                <a:spcPts val="0"/>
              </a:spcAft>
              <a:buNone/>
            </a:pPr>
            <a:r>
              <a:rPr lang="ja-JP" altLang="en-US"/>
              <a:t>飲食、喫煙、化粧の厳禁</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a:t>経皮による内部被ばくを避けるため</a:t>
            </a:r>
          </a:p>
          <a:p>
            <a:pPr marL="0" lvl="0" indent="0" algn="l" rtl="0">
              <a:spcBef>
                <a:spcPts val="0"/>
              </a:spcBef>
              <a:spcAft>
                <a:spcPts val="0"/>
              </a:spcAft>
              <a:buNone/>
            </a:pPr>
            <a:r>
              <a:rPr lang="ja-JP" altLang="en-US"/>
              <a:t>手袋、防護めがね、ピンセットの使用を心掛けてください。</a:t>
            </a:r>
            <a:endParaRPr dirty="0"/>
          </a:p>
        </p:txBody>
      </p:sp>
      <p:sp>
        <p:nvSpPr>
          <p:cNvPr id="1069" name="Google Shape;106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非密封放射性同位元素の使用後は手の洗浄をし、ハンドフットクロスモニタなどを用いて汚染検査を必ずしてください。</a:t>
            </a:r>
            <a:endParaRPr dirty="0"/>
          </a:p>
        </p:txBody>
      </p:sp>
      <p:sp>
        <p:nvSpPr>
          <p:cNvPr id="1084" name="Google Shape;108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さまざまな状況で経口、経皮からの</a:t>
            </a:r>
            <a:r>
              <a:rPr lang="en-US" altLang="ja-JP" dirty="0"/>
              <a:t>RI</a:t>
            </a:r>
            <a:r>
              <a:rPr lang="ja-JP" altLang="en-US"/>
              <a:t>摂取の危険性があります。</a:t>
            </a:r>
            <a:endParaRPr lang="en-US" altLang="ja-JP" dirty="0"/>
          </a:p>
          <a:p>
            <a:pPr marL="0" lvl="0" indent="0" algn="l" rtl="0">
              <a:spcBef>
                <a:spcPts val="0"/>
              </a:spcBef>
              <a:spcAft>
                <a:spcPts val="0"/>
              </a:spcAft>
              <a:buNone/>
            </a:pPr>
            <a:r>
              <a:rPr lang="ja-JP" altLang="en-US"/>
              <a:t>１、実験操作の未熟及び不用意な取扱などで液体および粉体状の</a:t>
            </a:r>
            <a:r>
              <a:rPr lang="en-US" altLang="ja-JP" dirty="0"/>
              <a:t>RI</a:t>
            </a:r>
            <a:r>
              <a:rPr lang="ja-JP" altLang="en-US"/>
              <a:t>の飛び散り</a:t>
            </a:r>
            <a:endParaRPr lang="en-US" altLang="ja-JP" dirty="0"/>
          </a:p>
          <a:p>
            <a:pPr marL="0" lvl="0" indent="0" algn="l" rtl="0">
              <a:spcBef>
                <a:spcPts val="0"/>
              </a:spcBef>
              <a:spcAft>
                <a:spcPts val="0"/>
              </a:spcAft>
              <a:buNone/>
            </a:pPr>
            <a:r>
              <a:rPr lang="ja-JP" altLang="en-US"/>
              <a:t>２、動物実験中</a:t>
            </a:r>
            <a:endParaRPr lang="en-US" altLang="ja-JP" dirty="0"/>
          </a:p>
          <a:p>
            <a:pPr marL="0" lvl="0" indent="0" algn="l" rtl="0">
              <a:spcBef>
                <a:spcPts val="0"/>
              </a:spcBef>
              <a:spcAft>
                <a:spcPts val="0"/>
              </a:spcAft>
              <a:buNone/>
            </a:pPr>
            <a:r>
              <a:rPr lang="ja-JP" altLang="en-US"/>
              <a:t>３、禁煙、飲食、化粧等</a:t>
            </a:r>
            <a:endParaRPr lang="en-US" altLang="ja-JP" dirty="0"/>
          </a:p>
          <a:p>
            <a:pPr marL="0" lvl="0" indent="0" algn="l" rtl="0">
              <a:spcBef>
                <a:spcPts val="0"/>
              </a:spcBef>
              <a:spcAft>
                <a:spcPts val="0"/>
              </a:spcAft>
              <a:buNone/>
            </a:pPr>
            <a:r>
              <a:rPr lang="ja-JP" altLang="en-US"/>
              <a:t>です。</a:t>
            </a:r>
            <a:endParaRPr lang="en-US" altLang="ja-JP" dirty="0"/>
          </a:p>
          <a:p>
            <a:pPr marL="0" lvl="0" indent="0" algn="l" rtl="0">
              <a:spcBef>
                <a:spcPts val="0"/>
              </a:spcBef>
              <a:spcAft>
                <a:spcPts val="0"/>
              </a:spcAft>
              <a:buNone/>
            </a:pPr>
            <a:r>
              <a:rPr lang="ja-JP" altLang="en-US"/>
              <a:t>対策として、</a:t>
            </a:r>
            <a:endParaRPr lang="en-US" altLang="ja-JP" dirty="0"/>
          </a:p>
          <a:p>
            <a:pPr marL="0" lvl="0" indent="0" algn="l" rtl="0">
              <a:spcBef>
                <a:spcPts val="0"/>
              </a:spcBef>
              <a:spcAft>
                <a:spcPts val="0"/>
              </a:spcAft>
              <a:buNone/>
            </a:pPr>
            <a:r>
              <a:rPr lang="ja-JP" altLang="en-US"/>
              <a:t>１</a:t>
            </a:r>
            <a:r>
              <a:rPr lang="en-US" altLang="ja-JP" dirty="0"/>
              <a:t>.</a:t>
            </a:r>
            <a:r>
              <a:rPr lang="ja-JP" altLang="en-US"/>
              <a:t>コールドランと呼ばれる実際の実験を模擬した練習をすることにより、実験操作の習熟</a:t>
            </a:r>
            <a:endParaRPr lang="en-US" altLang="ja-JP" dirty="0"/>
          </a:p>
          <a:p>
            <a:pPr marL="0" lvl="0" indent="0" algn="l" rtl="0">
              <a:spcBef>
                <a:spcPts val="0"/>
              </a:spcBef>
              <a:spcAft>
                <a:spcPts val="0"/>
              </a:spcAft>
              <a:buNone/>
            </a:pPr>
            <a:r>
              <a:rPr lang="en-US" altLang="ja-JP" dirty="0"/>
              <a:t>2.RI</a:t>
            </a:r>
            <a:r>
              <a:rPr lang="ja-JP" altLang="en-US"/>
              <a:t>の取り扱いの心構え</a:t>
            </a:r>
            <a:endParaRPr lang="en-US" altLang="ja-JP" dirty="0"/>
          </a:p>
          <a:p>
            <a:pPr marL="0" lvl="0" indent="0" algn="l" rtl="0">
              <a:spcBef>
                <a:spcPts val="0"/>
              </a:spcBef>
              <a:spcAft>
                <a:spcPts val="0"/>
              </a:spcAft>
              <a:buNone/>
            </a:pPr>
            <a:r>
              <a:rPr lang="en-US" altLang="ja-JP" dirty="0"/>
              <a:t>3.</a:t>
            </a:r>
            <a:r>
              <a:rPr lang="ja-JP" altLang="en-US"/>
              <a:t>実験衣、ゴム手袋、マスク、めがねの装着</a:t>
            </a:r>
            <a:endParaRPr lang="en-US" altLang="ja-JP" dirty="0"/>
          </a:p>
          <a:p>
            <a:pPr marL="0" lvl="0" indent="0" algn="l" rtl="0">
              <a:spcBef>
                <a:spcPts val="0"/>
              </a:spcBef>
              <a:spcAft>
                <a:spcPts val="0"/>
              </a:spcAft>
              <a:buNone/>
            </a:pPr>
            <a:r>
              <a:rPr lang="en-US" altLang="ja-JP" dirty="0"/>
              <a:t>4.</a:t>
            </a:r>
            <a:r>
              <a:rPr lang="ja-JP" altLang="en-US"/>
              <a:t>サーベイメータによる汚染のチェックを行う</a:t>
            </a:r>
            <a:endParaRPr lang="en-US" altLang="ja-JP" dirty="0"/>
          </a:p>
          <a:p>
            <a:pPr marL="0" lvl="0" indent="0" algn="l" rtl="0">
              <a:spcBef>
                <a:spcPts val="0"/>
              </a:spcBef>
              <a:spcAft>
                <a:spcPts val="0"/>
              </a:spcAft>
              <a:buNone/>
            </a:pPr>
            <a:r>
              <a:rPr lang="ja-JP" altLang="en-US"/>
              <a:t>などをしてください。</a:t>
            </a:r>
            <a:endParaRPr lang="en-US" altLang="ja-JP" dirty="0"/>
          </a:p>
          <a:p>
            <a:pPr marL="0" lvl="0" indent="0" algn="l" rtl="0">
              <a:spcBef>
                <a:spcPts val="0"/>
              </a:spcBef>
              <a:spcAft>
                <a:spcPts val="0"/>
              </a:spcAft>
              <a:buNone/>
            </a:pPr>
            <a:endParaRPr dirty="0"/>
          </a:p>
        </p:txBody>
      </p:sp>
      <p:sp>
        <p:nvSpPr>
          <p:cNvPr id="1099" name="Google Shape;109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放射線による影響の発生原因を考えてみましょう。</a:t>
            </a:r>
            <a:endParaRPr lang="en-US" altLang="ja-JP" dirty="0"/>
          </a:p>
          <a:p>
            <a:pPr marL="0" lvl="0" indent="0" algn="l" rtl="0">
              <a:spcBef>
                <a:spcPts val="0"/>
              </a:spcBef>
              <a:spcAft>
                <a:spcPts val="0"/>
              </a:spcAft>
              <a:buNone/>
            </a:pPr>
            <a:r>
              <a:rPr lang="ja-JP" altLang="en-US"/>
              <a:t>「人体を透過する放射線」と「人体を透過しない放射線」、どっちが危険でしょう？</a:t>
            </a:r>
            <a:endParaRPr dirty="0"/>
          </a:p>
        </p:txBody>
      </p:sp>
      <p:sp>
        <p:nvSpPr>
          <p:cNvPr id="1134" name="Google Shape;113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正解は「人体を透過しない放射線」です。</a:t>
            </a:r>
            <a:endParaRPr lang="en-US" altLang="ja-JP" dirty="0"/>
          </a:p>
          <a:p>
            <a:pPr marL="0" lvl="0" indent="0" algn="l" rtl="0">
              <a:spcBef>
                <a:spcPts val="0"/>
              </a:spcBef>
              <a:spcAft>
                <a:spcPts val="0"/>
              </a:spcAft>
              <a:buNone/>
            </a:pPr>
            <a:r>
              <a:rPr lang="ja-JP" altLang="en-US"/>
              <a:t>人体を透過しないということは、放射線のエネルギーが人体に移動したことを意味します。</a:t>
            </a:r>
            <a:endParaRPr lang="en-US" altLang="ja-JP" dirty="0"/>
          </a:p>
          <a:p>
            <a:pPr marL="0" lvl="0" indent="0" algn="l" rtl="0">
              <a:spcBef>
                <a:spcPts val="0"/>
              </a:spcBef>
              <a:spcAft>
                <a:spcPts val="0"/>
              </a:spcAft>
              <a:buNone/>
            </a:pPr>
            <a:r>
              <a:rPr lang="ja-JP" altLang="en-US"/>
              <a:t>放射線が単位長さあたりに損失するエネルギーを線エネルギー付与、</a:t>
            </a:r>
            <a:r>
              <a:rPr lang="en-US" altLang="ja-JP" dirty="0"/>
              <a:t>line energy transfer, LET</a:t>
            </a:r>
            <a:r>
              <a:rPr lang="ja-JP" altLang="en-US"/>
              <a:t>と呼びます。</a:t>
            </a:r>
            <a:r>
              <a:rPr lang="en-US" altLang="ja-JP" dirty="0"/>
              <a:t>LET</a:t>
            </a:r>
            <a:r>
              <a:rPr lang="ja-JP" altLang="en-US"/>
              <a:t>の大きさが放射線の人体への影響を考える上で重要です。</a:t>
            </a:r>
            <a:endParaRPr dirty="0"/>
          </a:p>
        </p:txBody>
      </p:sp>
      <p:sp>
        <p:nvSpPr>
          <p:cNvPr id="1154" name="Google Shape;115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この表は放射線の種類と</a:t>
            </a:r>
            <a:r>
              <a:rPr lang="en-US" altLang="ja-JP" dirty="0"/>
              <a:t>LET</a:t>
            </a:r>
            <a:r>
              <a:rPr lang="ja-JP" altLang="en-US"/>
              <a:t>の関係を示します。</a:t>
            </a:r>
            <a:endParaRPr lang="en-US" altLang="ja-JP" dirty="0"/>
          </a:p>
          <a:p>
            <a:pPr marL="0" lvl="0" indent="0" algn="l" rtl="0">
              <a:spcBef>
                <a:spcPts val="0"/>
              </a:spcBef>
              <a:spcAft>
                <a:spcPts val="0"/>
              </a:spcAft>
              <a:buNone/>
            </a:pPr>
            <a:r>
              <a:rPr lang="ja-JP" altLang="en-US"/>
              <a:t>高</a:t>
            </a:r>
            <a:r>
              <a:rPr lang="en-US" altLang="ja-JP" dirty="0"/>
              <a:t>LET</a:t>
            </a:r>
            <a:r>
              <a:rPr lang="ja-JP" altLang="en-US"/>
              <a:t>の放射線として、中性子線、アルファ線、陽子線、重粒子線があります。</a:t>
            </a:r>
            <a:endParaRPr lang="en-US" altLang="ja-JP" dirty="0"/>
          </a:p>
          <a:p>
            <a:pPr marL="0" lvl="0" indent="0" algn="l" rtl="0">
              <a:spcBef>
                <a:spcPts val="0"/>
              </a:spcBef>
              <a:spcAft>
                <a:spcPts val="0"/>
              </a:spcAft>
              <a:buNone/>
            </a:pPr>
            <a:r>
              <a:rPr lang="en-US" altLang="ja-JP" dirty="0"/>
              <a:t>LET</a:t>
            </a:r>
            <a:r>
              <a:rPr lang="ja-JP" altLang="en-US"/>
              <a:t>が高いとはエネルギーを失うのが早いことを意味します。つまり物質に与える影響が大きいことになります。</a:t>
            </a:r>
            <a:endParaRPr dirty="0"/>
          </a:p>
        </p:txBody>
      </p:sp>
      <p:sp>
        <p:nvSpPr>
          <p:cNvPr id="1174" name="Google Shape;117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この赤い点が電離・励起が発生している位置と量を表します。</a:t>
            </a:r>
            <a:endParaRPr lang="en-US" altLang="ja-JP" dirty="0"/>
          </a:p>
          <a:p>
            <a:pPr marL="0" lvl="0" indent="0" algn="l" rtl="0">
              <a:spcBef>
                <a:spcPts val="0"/>
              </a:spcBef>
              <a:spcAft>
                <a:spcPts val="0"/>
              </a:spcAft>
              <a:buNone/>
            </a:pPr>
            <a:r>
              <a:rPr lang="ja-JP" altLang="en-US"/>
              <a:t>ガンマ線、</a:t>
            </a:r>
            <a:r>
              <a:rPr lang="en-US" altLang="ja-JP" dirty="0"/>
              <a:t>X</a:t>
            </a:r>
            <a:r>
              <a:rPr lang="ja-JP" altLang="en-US"/>
              <a:t>線では、</a:t>
            </a:r>
            <a:r>
              <a:rPr lang="en-US" altLang="ja-JP" dirty="0"/>
              <a:t>LET</a:t>
            </a:r>
            <a:r>
              <a:rPr lang="ja-JP" altLang="en-US"/>
              <a:t>が小さく、放射線の飛跡が長く、直線的に進みます。</a:t>
            </a:r>
            <a:endParaRPr lang="en-US" altLang="ja-JP" dirty="0"/>
          </a:p>
          <a:p>
            <a:pPr marL="0" lvl="0" indent="0" algn="l" rtl="0">
              <a:spcBef>
                <a:spcPts val="0"/>
              </a:spcBef>
              <a:spcAft>
                <a:spcPts val="0"/>
              </a:spcAft>
              <a:buNone/>
            </a:pPr>
            <a:r>
              <a:rPr lang="ja-JP" altLang="en-US"/>
              <a:t>ベータ線はジグザグ型の飛跡となり、遠くまでは飛びません。</a:t>
            </a:r>
            <a:endParaRPr lang="en-US" altLang="ja-JP" dirty="0"/>
          </a:p>
          <a:p>
            <a:pPr marL="0" lvl="0" indent="0" algn="l" rtl="0">
              <a:spcBef>
                <a:spcPts val="0"/>
              </a:spcBef>
              <a:spcAft>
                <a:spcPts val="0"/>
              </a:spcAft>
              <a:buNone/>
            </a:pPr>
            <a:r>
              <a:rPr lang="en-US" altLang="ja-JP" dirty="0"/>
              <a:t>LET</a:t>
            </a:r>
            <a:r>
              <a:rPr lang="ja-JP" altLang="en-US"/>
              <a:t>が大きいアルファ線は飛跡が短く、局所的にエネルギーを多く付与します。</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生体への影響は細胞内の遺伝子が変異することで起こりますが、放射線が直接、遺伝子を切断する直接作用と、放射線によってできたフリーラジカルによって遺伝子を切断する間接作用があります。低</a:t>
            </a:r>
            <a:r>
              <a:rPr lang="en-US" altLang="ja-JP" dirty="0"/>
              <a:t>LET</a:t>
            </a:r>
            <a:r>
              <a:rPr lang="ja-JP" altLang="en-US"/>
              <a:t>放射線では間接作用が多く発生します。高</a:t>
            </a:r>
            <a:r>
              <a:rPr lang="en-US" altLang="ja-JP" dirty="0"/>
              <a:t>LET</a:t>
            </a:r>
            <a:r>
              <a:rPr lang="ja-JP" altLang="en-US"/>
              <a:t>放射線であるアルファ線、中性子では直接作用による遺伝子の二本鎖切断が起こり、生体への影響が大きい。</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使用する側からの立場から放射線の特徴は以下の３つになります。</a:t>
            </a:r>
            <a:endParaRPr lang="en-US" altLang="ja-JP" dirty="0"/>
          </a:p>
          <a:p>
            <a:pPr marL="0" lvl="0" indent="0" algn="l" rtl="0">
              <a:spcBef>
                <a:spcPts val="0"/>
              </a:spcBef>
              <a:spcAft>
                <a:spcPts val="0"/>
              </a:spcAft>
              <a:buNone/>
            </a:pPr>
            <a:r>
              <a:rPr lang="ja-JP" altLang="en-US"/>
              <a:t>無色、無臭</a:t>
            </a:r>
            <a:endParaRPr lang="en-US" altLang="ja-JP" dirty="0"/>
          </a:p>
          <a:p>
            <a:pPr marL="0" lvl="0" indent="0" algn="l" rtl="0">
              <a:spcBef>
                <a:spcPts val="0"/>
              </a:spcBef>
              <a:spcAft>
                <a:spcPts val="0"/>
              </a:spcAft>
              <a:buNone/>
            </a:pPr>
            <a:r>
              <a:rPr lang="ja-JP" altLang="en-US"/>
              <a:t>つまり、人間の五感では感知できません</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a:t>人体に障害を引き起こします</a:t>
            </a:r>
            <a:endParaRPr lang="en-US" altLang="ja-JP" dirty="0"/>
          </a:p>
          <a:p>
            <a:pPr marL="0" lvl="0" indent="0" algn="l" rtl="0">
              <a:spcBef>
                <a:spcPts val="0"/>
              </a:spcBef>
              <a:spcAft>
                <a:spcPts val="0"/>
              </a:spcAft>
              <a:buNone/>
            </a:pPr>
            <a:r>
              <a:rPr lang="ja-JP" altLang="en-US"/>
              <a:t>大量に放射線を浴びると急性障害や晩発性障害が発生することがあります。</a:t>
            </a:r>
            <a:endParaRPr lang="en-US" altLang="ja-JP"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無視するあるいは極度に不安になるなど、</a:t>
            </a:r>
          </a:p>
          <a:p>
            <a:pPr marL="0" lvl="0" indent="0" algn="l" rtl="0">
              <a:spcBef>
                <a:spcPts val="0"/>
              </a:spcBef>
              <a:spcAft>
                <a:spcPts val="0"/>
              </a:spcAft>
              <a:buNone/>
            </a:pPr>
            <a:r>
              <a:rPr lang="ja-JP" altLang="en-US"/>
              <a:t>放射線という、感知できない危険に対する人々の反応が大きく異なります。</a:t>
            </a:r>
            <a:endParaRPr lang="en-US" altLang="ja-JP" dirty="0"/>
          </a:p>
        </p:txBody>
      </p:sp>
      <p:sp>
        <p:nvSpPr>
          <p:cNvPr id="221" name="Google Shape;22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生体に吸収されたエネルギーを見積もるために、「吸収線量」が使われます。これは電離放射線によって物質に付与された平均エネルギーを意味し、単位重量</a:t>
            </a:r>
            <a:r>
              <a:rPr lang="en-US" altLang="ja-JP" dirty="0"/>
              <a:t>Kg</a:t>
            </a:r>
            <a:r>
              <a:rPr lang="ja-JP" altLang="en-US"/>
              <a:t>あたりのエネルギー</a:t>
            </a:r>
            <a:r>
              <a:rPr lang="en-US" altLang="ja-JP" dirty="0"/>
              <a:t>J</a:t>
            </a:r>
            <a:r>
              <a:rPr lang="ja-JP" altLang="en-US"/>
              <a:t>で定義され、グレイという単位を使います。</a:t>
            </a:r>
            <a:endParaRPr dirty="0"/>
          </a:p>
        </p:txBody>
      </p:sp>
      <p:sp>
        <p:nvSpPr>
          <p:cNvPr id="1389" name="Google Shape;138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2" name="Google Shape;1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同じ吸収線量であっても、放射線の種類によって、人体への影響が違います。ガンマ線やベータ線に比べアルファ線の方が大きな人体影響をもたらします。</a:t>
            </a:r>
            <a:endParaRPr lang="en-US" altLang="ja-JP" dirty="0"/>
          </a:p>
          <a:p>
            <a:pPr marL="0" lvl="0" indent="0" algn="l" rtl="0">
              <a:spcBef>
                <a:spcPts val="0"/>
              </a:spcBef>
              <a:spcAft>
                <a:spcPts val="0"/>
              </a:spcAft>
              <a:buNone/>
            </a:pPr>
            <a:r>
              <a:rPr lang="ja-JP" altLang="en-US"/>
              <a:t>放射線によって活性酸素、ラジカルが発生します。これは局所的なエネルギーのかたまり、スパーを形成します。</a:t>
            </a:r>
            <a:r>
              <a:rPr lang="en-US" altLang="ja-JP" dirty="0"/>
              <a:t>DNA</a:t>
            </a:r>
            <a:r>
              <a:rPr lang="ja-JP" altLang="en-US"/>
              <a:t>近傍でできたスパーにより</a:t>
            </a:r>
            <a:r>
              <a:rPr lang="en-US" altLang="ja-JP" dirty="0"/>
              <a:t>DNA</a:t>
            </a:r>
            <a:r>
              <a:rPr lang="ja-JP" altLang="en-US"/>
              <a:t>損傷が発生します。</a:t>
            </a:r>
          </a:p>
          <a:p>
            <a:pPr marL="0" lvl="0" indent="0" algn="l" rtl="0">
              <a:spcBef>
                <a:spcPts val="0"/>
              </a:spcBef>
              <a:spcAft>
                <a:spcPts val="0"/>
              </a:spcAft>
              <a:buNone/>
            </a:pPr>
            <a:r>
              <a:rPr lang="ja-JP" altLang="en-US"/>
              <a:t>一方、</a:t>
            </a:r>
            <a:r>
              <a:rPr lang="en-US" altLang="ja-JP" dirty="0"/>
              <a:t>LET</a:t>
            </a:r>
            <a:r>
              <a:rPr lang="ja-JP" altLang="en-US"/>
              <a:t>の高いアルファ線により、二本鎖切断が発生します。</a:t>
            </a:r>
          </a:p>
          <a:p>
            <a:pPr marL="0" lvl="0" indent="0" algn="l" rtl="0">
              <a:spcBef>
                <a:spcPts val="0"/>
              </a:spcBef>
              <a:spcAft>
                <a:spcPts val="0"/>
              </a:spcAft>
              <a:buNone/>
            </a:pPr>
            <a:r>
              <a:rPr lang="ja-JP" altLang="en-US"/>
              <a:t>なお</a:t>
            </a:r>
            <a:r>
              <a:rPr lang="ja-JP"/>
              <a:t>吸収線量はＤＮＡ以外の箇所の線量も含んでい</a:t>
            </a:r>
            <a:r>
              <a:rPr lang="ja-JP" altLang="en-US"/>
              <a:t>ることに注意してください。</a:t>
            </a:r>
            <a:endParaRPr dirty="0"/>
          </a:p>
        </p:txBody>
      </p:sp>
      <p:sp>
        <p:nvSpPr>
          <p:cNvPr id="1413" name="Google Shape;1413;p31:notes"/>
          <p:cNvSpPr txBox="1"/>
          <p:nvPr/>
        </p:nvSpPr>
        <p:spPr>
          <a:xfrm>
            <a:off x="4024313" y="9721850"/>
            <a:ext cx="3078162" cy="511175"/>
          </a:xfrm>
          <a:prstGeom prst="rect">
            <a:avLst/>
          </a:prstGeom>
          <a:noFill/>
          <a:ln>
            <a:noFill/>
          </a:ln>
        </p:spPr>
        <p:txBody>
          <a:bodyPr spcFirstLastPara="1" wrap="square" lIns="99050" tIns="49525" rIns="99050" bIns="49525" anchor="b" anchorCtr="0">
            <a:noAutofit/>
          </a:bodyPr>
          <a:lstStyle/>
          <a:p>
            <a:pPr marL="0" marR="0" lvl="0" indent="0" algn="r" rtl="0">
              <a:spcBef>
                <a:spcPts val="0"/>
              </a:spcBef>
              <a:spcAft>
                <a:spcPts val="0"/>
              </a:spcAft>
              <a:buNone/>
            </a:pPr>
            <a:fld id="{00000000-1234-1234-1234-123412341234}" type="slidenum">
              <a:rPr lang="en-US" altLang="ja-JP" sz="1300">
                <a:solidFill>
                  <a:schemeClr val="dk1"/>
                </a:solidFill>
                <a:latin typeface="Arial"/>
                <a:ea typeface="Arial"/>
                <a:cs typeface="Arial"/>
                <a:sym typeface="Arial"/>
              </a:rPr>
              <a:t>31</a:t>
            </a:fld>
            <a:endParaRPr sz="13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放射線の種類によって影響が異なることを考慮した線量として等価線量、組織反応が定義されました。単位はシーベルトです。ここで、この表に示す、放射線の生体影響の指標、放射線荷重係数</a:t>
            </a:r>
            <a:r>
              <a:rPr lang="en-US" altLang="ja-JP" dirty="0" err="1"/>
              <a:t>wr</a:t>
            </a:r>
            <a:r>
              <a:rPr lang="ja-JP" altLang="en-US"/>
              <a:t>が定義されています。なお、</a:t>
            </a:r>
            <a:r>
              <a:rPr lang="en-US" altLang="ja-JP" dirty="0"/>
              <a:t>ICRP</a:t>
            </a:r>
            <a:r>
              <a:rPr lang="ja-JP" altLang="en-US"/>
              <a:t>１９９０年勧告の日本語訳では荷重と訳されていますが、</a:t>
            </a:r>
            <a:r>
              <a:rPr lang="en-US" altLang="ja-JP" dirty="0"/>
              <a:t>2007</a:t>
            </a:r>
            <a:r>
              <a:rPr lang="ja-JP" altLang="en-US"/>
              <a:t>年勧告では加重となりました。</a:t>
            </a:r>
            <a:endParaRPr dirty="0"/>
          </a:p>
        </p:txBody>
      </p:sp>
      <p:sp>
        <p:nvSpPr>
          <p:cNvPr id="1492" name="Google Shape;149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tLang="ja-JP" dirty="0"/>
              <a:t>ICRP1990</a:t>
            </a:r>
            <a:r>
              <a:rPr lang="ja-JP" altLang="en-US"/>
              <a:t>年勧告では中性子の放射線加重係数はこのグラフに示すとおり、エネルギー範囲内で一定値でしたが、</a:t>
            </a:r>
            <a:r>
              <a:rPr lang="en-US" altLang="ja-JP" dirty="0"/>
              <a:t>ICRP2007</a:t>
            </a:r>
            <a:r>
              <a:rPr lang="ja-JP" altLang="en-US"/>
              <a:t>年勧告ではこのグラフのような連続関数となっています。</a:t>
            </a:r>
            <a:endParaRPr dirty="0"/>
          </a:p>
        </p:txBody>
      </p:sp>
      <p:sp>
        <p:nvSpPr>
          <p:cNvPr id="1511" name="Google Shape;151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放射線の影響は臓器や組織によって異なります。それを考慮して、全身への影響を示す線量が実効線量です。単位はシーベルを使います。</a:t>
            </a:r>
            <a:endParaRPr lang="en-US" altLang="ja-JP" dirty="0"/>
          </a:p>
          <a:p>
            <a:pPr marL="0" lvl="0" indent="0" algn="l" rtl="0">
              <a:spcBef>
                <a:spcPts val="0"/>
              </a:spcBef>
              <a:spcAft>
                <a:spcPts val="0"/>
              </a:spcAft>
              <a:buNone/>
            </a:pPr>
            <a:r>
              <a:rPr lang="ja-JP" altLang="en-US"/>
              <a:t>組織ごとの放射線感受性を考慮した組織加重係数</a:t>
            </a:r>
            <a:r>
              <a:rPr lang="en-US" altLang="ja-JP" dirty="0" err="1"/>
              <a:t>wt</a:t>
            </a:r>
            <a:r>
              <a:rPr lang="ja-JP" altLang="en-US"/>
              <a:t>がこの表に示すように定義されています。</a:t>
            </a:r>
            <a:r>
              <a:rPr lang="en-US" altLang="ja-JP" dirty="0"/>
              <a:t>ICRP1990</a:t>
            </a:r>
            <a:r>
              <a:rPr lang="ja-JP" altLang="en-US"/>
              <a:t>年勧告と</a:t>
            </a:r>
            <a:r>
              <a:rPr lang="en-US" altLang="ja-JP" dirty="0"/>
              <a:t>2,007</a:t>
            </a:r>
            <a:r>
              <a:rPr lang="ja-JP" altLang="en-US"/>
              <a:t>年勧告では、一部の組織・臓器で変更されています。</a:t>
            </a:r>
            <a:endParaRPr dirty="0"/>
          </a:p>
        </p:txBody>
      </p:sp>
      <p:sp>
        <p:nvSpPr>
          <p:cNvPr id="1526" name="Google Shape;152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5" name="Google Shape;154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放射線に被ばくした細胞はどのような運命を辿るのでしょう。</a:t>
            </a:r>
            <a:endParaRPr lang="en-US" altLang="ja-JP" dirty="0"/>
          </a:p>
          <a:p>
            <a:pPr marL="0" lvl="0" indent="0" algn="l" rtl="0">
              <a:spcBef>
                <a:spcPts val="0"/>
              </a:spcBef>
              <a:spcAft>
                <a:spcPts val="0"/>
              </a:spcAft>
              <a:buNone/>
            </a:pPr>
            <a:r>
              <a:rPr lang="en-US" altLang="ja-JP" dirty="0"/>
              <a:t>DNA</a:t>
            </a:r>
            <a:r>
              <a:rPr lang="ja-JP" altLang="en-US"/>
              <a:t>は損傷を修復する能力があり、一部は</a:t>
            </a:r>
            <a:r>
              <a:rPr lang="en-US" altLang="ja-JP" dirty="0"/>
              <a:t>DNA</a:t>
            </a:r>
            <a:r>
              <a:rPr lang="ja-JP" altLang="en-US"/>
              <a:t>修復で、正常細胞に戻ります。また、大きな損傷があった場合、修復できずに細胞自体が死んでしまう場合もあります。そして、一部の細胞が不完全な修復となり、結果、がん化します。</a:t>
            </a:r>
            <a:endParaRPr lang="en-US" altLang="ja-JP" dirty="0"/>
          </a:p>
          <a:p>
            <a:pPr marL="0" lvl="0" indent="0" algn="l" rtl="0">
              <a:spcBef>
                <a:spcPts val="0"/>
              </a:spcBef>
              <a:spcAft>
                <a:spcPts val="0"/>
              </a:spcAft>
              <a:buNone/>
            </a:pPr>
            <a:r>
              <a:rPr lang="en-US" altLang="ja-JP" dirty="0"/>
              <a:t>DNA</a:t>
            </a:r>
            <a:r>
              <a:rPr lang="ja-JP" altLang="en-US"/>
              <a:t>損傷と</a:t>
            </a:r>
            <a:r>
              <a:rPr lang="en-US" altLang="ja-JP" dirty="0"/>
              <a:t>DNA</a:t>
            </a:r>
            <a:r>
              <a:rPr lang="ja-JP" altLang="en-US"/>
              <a:t>修復とのバランスで細胞の運命が決まります。</a:t>
            </a:r>
            <a:endParaRPr lang="en-US"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分子レベルの損傷から臨床的影響が発生するまでに、複数の段階、時間を要します。</a:t>
            </a:r>
            <a:endParaRPr lang="en-US" altLang="ja-JP" dirty="0"/>
          </a:p>
          <a:p>
            <a:pPr marL="0" lvl="0" indent="0" algn="l" rtl="0">
              <a:spcBef>
                <a:spcPts val="0"/>
              </a:spcBef>
              <a:spcAft>
                <a:spcPts val="0"/>
              </a:spcAft>
              <a:buNone/>
            </a:pPr>
            <a:r>
              <a:rPr lang="ja-JP" altLang="en-US"/>
              <a:t>分子レベルの損傷が細胞レベルの損傷となり、細胞の種類によって異なる臨床的影響が出現します。</a:t>
            </a:r>
            <a:endParaRPr lang="en-US" altLang="ja-JP" dirty="0"/>
          </a:p>
          <a:p>
            <a:pPr marL="0" lvl="0" indent="0" algn="l" rtl="0">
              <a:spcBef>
                <a:spcPts val="0"/>
              </a:spcBef>
              <a:spcAft>
                <a:spcPts val="0"/>
              </a:spcAft>
              <a:buNone/>
            </a:pPr>
            <a:r>
              <a:rPr lang="en-US" altLang="ja-JP" dirty="0"/>
              <a:t>DNA</a:t>
            </a:r>
            <a:r>
              <a:rPr lang="ja-JP" altLang="en-US"/>
              <a:t>の損傷が突然変異の場合、確率的影響と呼ばれ、がんあるいは遺伝的影響として臨床的影響が現れます。なお、現在まで人に対して遺伝的影響は確認されていません。</a:t>
            </a:r>
            <a:endParaRPr lang="en-US" altLang="ja-JP" dirty="0"/>
          </a:p>
          <a:p>
            <a:pPr marL="0" lvl="0" indent="0" algn="l" rtl="0">
              <a:spcBef>
                <a:spcPts val="0"/>
              </a:spcBef>
              <a:spcAft>
                <a:spcPts val="0"/>
              </a:spcAft>
              <a:buNone/>
            </a:pPr>
            <a:r>
              <a:rPr lang="ja-JP" altLang="en-US"/>
              <a:t>一方、</a:t>
            </a:r>
            <a:r>
              <a:rPr lang="en-US" altLang="ja-JP" dirty="0"/>
              <a:t>DNA</a:t>
            </a:r>
            <a:r>
              <a:rPr lang="ja-JP" altLang="en-US"/>
              <a:t>損傷が細胞死あるいは細胞変性となった場合、組織反応・確定的影響と呼ばれ、生殖細胞の場合、不妊として臨床的影響が現れ、体細胞では組織・臓器の障害として臨床的影響が現れます。</a:t>
            </a:r>
            <a:endParaRPr dirty="0"/>
          </a:p>
        </p:txBody>
      </p:sp>
      <p:sp>
        <p:nvSpPr>
          <p:cNvPr id="1594" name="Google Shape;159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組織反応（確定的影響）ではしきい値があり、しきい値以下であれば、影響が現れません。また線量が高いほど症状が重篤です。</a:t>
            </a:r>
            <a:endParaRPr lang="en-US" altLang="ja-JP" dirty="0"/>
          </a:p>
          <a:p>
            <a:pPr marL="0" lvl="0" indent="0" algn="l" rtl="0">
              <a:spcBef>
                <a:spcPts val="0"/>
              </a:spcBef>
              <a:spcAft>
                <a:spcPts val="0"/>
              </a:spcAft>
              <a:buNone/>
            </a:pPr>
            <a:r>
              <a:rPr lang="ja-JP" altLang="en-US"/>
              <a:t>確率的影響の場合、線量に依存して影響があると仮定して線量限度が決定されています。また線量の高さと重篤さとは無関係です。</a:t>
            </a:r>
            <a:endParaRPr dirty="0"/>
          </a:p>
        </p:txBody>
      </p:sp>
      <p:sp>
        <p:nvSpPr>
          <p:cNvPr id="1647" name="Google Shape;164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影響の種類として、数週間以内に発生する急性障害と、数ヶ月から数年以上経過後に発生する障害を晩発障害があります。</a:t>
            </a:r>
            <a:endParaRPr lang="en-US" altLang="ja-JP" dirty="0"/>
          </a:p>
          <a:p>
            <a:pPr marL="0" lvl="0" indent="0" algn="l" rtl="0">
              <a:spcBef>
                <a:spcPts val="0"/>
              </a:spcBef>
              <a:spcAft>
                <a:spcPts val="0"/>
              </a:spcAft>
              <a:buNone/>
            </a:pPr>
            <a:r>
              <a:rPr lang="ja-JP" altLang="en-US"/>
              <a:t>急性障害として、さまざまな臓器・組織の障害、急性放射線症候群が発生します。また、体表面の大量被ばくで皮膚紅斑や脱毛が発生し、生殖器の場合、不妊として現れます。</a:t>
            </a:r>
            <a:endParaRPr lang="en-US" altLang="ja-JP" dirty="0"/>
          </a:p>
          <a:p>
            <a:pPr marL="0" lvl="0" indent="0" algn="l" rtl="0">
              <a:spcBef>
                <a:spcPts val="0"/>
              </a:spcBef>
              <a:spcAft>
                <a:spcPts val="0"/>
              </a:spcAft>
              <a:buNone/>
            </a:pPr>
            <a:r>
              <a:rPr lang="ja-JP" altLang="en-US"/>
              <a:t>晩発障害としては白内障、白血病、がんがあります。</a:t>
            </a:r>
            <a:endParaRPr dirty="0"/>
          </a:p>
        </p:txBody>
      </p:sp>
      <p:sp>
        <p:nvSpPr>
          <p:cNvPr id="1690" name="Google Shape;169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この表はいくつかの組織反応障害に対する潜伏期としきい値を示します。</a:t>
            </a:r>
            <a:endParaRPr dirty="0"/>
          </a:p>
        </p:txBody>
      </p:sp>
      <p:sp>
        <p:nvSpPr>
          <p:cNvPr id="1728" name="Google Shape;172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放射性物質から放射線を受けることを放射線被ばくといいます。一方、放射能汚染とは、放射性物質の存在によって物（人も含めて）や場所が汚染されることです。つまり、放射能汚染は通常存在しない場所に放射性物質が存在することを示すものです。</a:t>
            </a:r>
            <a:br>
              <a:rPr lang="ja-JP" altLang="en-US"/>
            </a:br>
            <a:r>
              <a:rPr lang="ja-JP" altLang="en-US"/>
              <a:t>体の外にある放射性物質から、放射線を受けることを外部被ばくと呼びます。</a:t>
            </a:r>
            <a:br>
              <a:rPr lang="ja-JP" altLang="en-US"/>
            </a:br>
            <a:r>
              <a:rPr lang="ja-JP" altLang="en-US"/>
              <a:t>空気中に飛散した放射性物質を空気と共に吸い込んだり、汚染された飲食物を取り込んだりすると、体の中から放射線を受けることになります。また傷口からも放射性物質が体の中に入ることがあります。この状況を内部被ばくと呼びます。</a:t>
            </a:r>
            <a:br>
              <a:rPr lang="ja-JP" altLang="en-US"/>
            </a:br>
            <a:r>
              <a:rPr lang="ja-JP" altLang="en-US"/>
              <a:t>放射線の種類によって、空気中や体の中での通りやすさが異なるため、外部被ばくと内部被ばくでは、問題になる放射線の種類（</a:t>
            </a:r>
            <a:r>
              <a:rPr lang="el-GR" altLang="ja-JP" dirty="0"/>
              <a:t>α</a:t>
            </a:r>
            <a:r>
              <a:rPr lang="ja-JP" altLang="el-GR"/>
              <a:t>（</a:t>
            </a:r>
            <a:r>
              <a:rPr lang="ja-JP" altLang="en-US"/>
              <a:t>アルファ）線、</a:t>
            </a:r>
            <a:r>
              <a:rPr lang="el-GR" altLang="ja-JP" dirty="0"/>
              <a:t>β</a:t>
            </a:r>
            <a:r>
              <a:rPr lang="ja-JP" altLang="el-GR"/>
              <a:t>（</a:t>
            </a:r>
            <a:r>
              <a:rPr lang="ja-JP" altLang="en-US"/>
              <a:t>ベータ）線、</a:t>
            </a:r>
            <a:r>
              <a:rPr lang="el-GR" altLang="ja-JP" dirty="0"/>
              <a:t>γ</a:t>
            </a:r>
            <a:r>
              <a:rPr lang="ja-JP" altLang="el-GR"/>
              <a:t>（</a:t>
            </a:r>
            <a:r>
              <a:rPr lang="ja-JP" altLang="en-US"/>
              <a:t>ガンマ）線）や放射性物質（核種）が異なります。</a:t>
            </a:r>
            <a:br>
              <a:rPr lang="ja-JP" altLang="en-US"/>
            </a:br>
            <a:r>
              <a:rPr lang="ja-JP" altLang="en-US"/>
              <a:t>また、放射性物質が体の表面に付いた状態を体表面汚染と呼びます。体表面に付着した放射性物質が鼻・口・傷口から侵入すれば体内汚染となり内部被ばくの原因にもなります。</a:t>
            </a:r>
            <a:endParaRPr dirty="0"/>
          </a:p>
        </p:txBody>
      </p:sp>
      <p:sp>
        <p:nvSpPr>
          <p:cNvPr id="236" name="Google Shape;2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3" name="Google Shape;174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確率的影響である致死がんに対するリスクの考え方として、直線しきい値なし</a:t>
            </a:r>
            <a:r>
              <a:rPr lang="en-US" dirty="0"/>
              <a:t>(linear non-</a:t>
            </a:r>
            <a:r>
              <a:rPr lang="en-US" dirty="0" err="1"/>
              <a:t>threshold,LNT</a:t>
            </a:r>
            <a:r>
              <a:rPr lang="en-US" dirty="0"/>
              <a:t>)</a:t>
            </a:r>
            <a:r>
              <a:rPr lang="en-US" dirty="0" err="1"/>
              <a:t>モデルを採用しています。この考え方では、しきい値なく、線量の増加と発がんの確率は線形に正比例すると仮定します</a:t>
            </a:r>
            <a:r>
              <a:rPr lang="en-US" dirty="0"/>
              <a:t>。</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組織反応・確定的影響に関しては常にしきい値以下にして、発症させないようにし、確率的影響に関しては、できるだけ線量を下げて発症確率を減らすことが、放射線防護の基本的な考え方です。</a:t>
            </a:r>
            <a:endParaRPr dirty="0"/>
          </a:p>
        </p:txBody>
      </p:sp>
      <p:sp>
        <p:nvSpPr>
          <p:cNvPr id="1778" name="Google Shape;177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短寿命アルファ核種の防護について述べます。</a:t>
            </a:r>
            <a:endParaRPr lang="en-US" altLang="ja-JP" dirty="0"/>
          </a:p>
          <a:p>
            <a:pPr marL="0" lvl="0" indent="0" algn="l" rtl="0">
              <a:spcBef>
                <a:spcPts val="0"/>
              </a:spcBef>
              <a:spcAft>
                <a:spcPts val="0"/>
              </a:spcAft>
              <a:buNone/>
            </a:pPr>
            <a:r>
              <a:rPr lang="ja-JP" altLang="en-US"/>
              <a:t>アルファ線でも、一般的な非密封</a:t>
            </a:r>
            <a:r>
              <a:rPr lang="en-US" altLang="ja-JP" dirty="0"/>
              <a:t>RI</a:t>
            </a:r>
            <a:r>
              <a:rPr lang="ja-JP" altLang="en-US"/>
              <a:t>の使用時の安全取扱の方法と基本的には同じです。</a:t>
            </a:r>
            <a:endParaRPr lang="en-US" altLang="ja-JP" dirty="0"/>
          </a:p>
          <a:p>
            <a:pPr marL="0" lvl="0" indent="0" algn="l" rtl="0">
              <a:spcBef>
                <a:spcPts val="0"/>
              </a:spcBef>
              <a:spcAft>
                <a:spcPts val="0"/>
              </a:spcAft>
              <a:buNone/>
            </a:pPr>
            <a:r>
              <a:rPr lang="ja-JP" altLang="en-US"/>
              <a:t>ただし、アルファ線の飛程は生体組織内で約３０マイクロメータ程度で、極めて短く、皮膚の角質層で止まるため、外部被ばくに寄与しません。一方、アルファ線は高</a:t>
            </a:r>
            <a:r>
              <a:rPr lang="en-US" altLang="ja-JP" dirty="0"/>
              <a:t>LET</a:t>
            </a:r>
            <a:r>
              <a:rPr lang="ja-JP" altLang="en-US"/>
              <a:t>で生体への影響が大きく、内部被ばくにより注意が必要です。</a:t>
            </a:r>
            <a:endParaRPr lang="en-US" altLang="ja-JP" dirty="0"/>
          </a:p>
          <a:p>
            <a:pPr marL="0" lvl="0" indent="0" algn="l" rtl="0">
              <a:spcBef>
                <a:spcPts val="0"/>
              </a:spcBef>
              <a:spcAft>
                <a:spcPts val="0"/>
              </a:spcAft>
              <a:buNone/>
            </a:pPr>
            <a:endParaRPr dirty="0"/>
          </a:p>
        </p:txBody>
      </p:sp>
      <p:sp>
        <p:nvSpPr>
          <p:cNvPr id="1823" name="Google Shape;1823;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a:t>指が一番汚染が起こりやすいため、頻繁にアルファセーベイメータを用いて汚染検査をしてください。</a:t>
            </a:r>
            <a:endParaRPr lang="en-US" altLang="ja-JP" dirty="0"/>
          </a:p>
          <a:p>
            <a:pPr marL="0" lvl="0" indent="0" algn="l" rtl="0">
              <a:spcBef>
                <a:spcPts val="0"/>
              </a:spcBef>
              <a:spcAft>
                <a:spcPts val="0"/>
              </a:spcAft>
              <a:buNone/>
            </a:pPr>
            <a:r>
              <a:rPr lang="ja-JP" altLang="en-US"/>
              <a:t>アルファサーベイメータのバックグランド値はほぼゼロで、時折空気中のラドンに反応する程度です。従って、カウントが弱くても継続的なカウントは汚染を意味しています。</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a:t>アルファ核種の吸入を避けるため、以下を守ってください。</a:t>
            </a:r>
            <a:endParaRPr lang="en-US" altLang="ja-JP" dirty="0"/>
          </a:p>
          <a:p>
            <a:pPr marL="0" lvl="0" indent="0" algn="l" rtl="0">
              <a:spcBef>
                <a:spcPts val="0"/>
              </a:spcBef>
              <a:spcAft>
                <a:spcPts val="0"/>
              </a:spcAft>
              <a:buNone/>
            </a:pPr>
            <a:r>
              <a:rPr lang="ja-JP" altLang="en-US"/>
              <a:t>作業室内の換気</a:t>
            </a:r>
          </a:p>
          <a:p>
            <a:pPr marL="0" lvl="0" indent="0" algn="l" rtl="0">
              <a:spcBef>
                <a:spcPts val="0"/>
              </a:spcBef>
              <a:spcAft>
                <a:spcPts val="0"/>
              </a:spcAft>
              <a:buNone/>
            </a:pPr>
            <a:r>
              <a:rPr lang="ja-JP" altLang="en-US"/>
              <a:t>局所排気装置の使用</a:t>
            </a:r>
          </a:p>
          <a:p>
            <a:pPr marL="0" lvl="0" indent="0" algn="l" rtl="0">
              <a:spcBef>
                <a:spcPts val="0"/>
              </a:spcBef>
              <a:spcAft>
                <a:spcPts val="0"/>
              </a:spcAft>
              <a:buNone/>
            </a:pPr>
            <a:r>
              <a:rPr lang="ja-JP" altLang="en-US"/>
              <a:t>実験時にはチャコールマスクの使用</a:t>
            </a:r>
          </a:p>
          <a:p>
            <a:pPr marL="0" lvl="0" indent="0" algn="l" rtl="0">
              <a:spcBef>
                <a:spcPts val="0"/>
              </a:spcBef>
              <a:spcAft>
                <a:spcPts val="0"/>
              </a:spcAft>
              <a:buNone/>
            </a:pPr>
            <a:r>
              <a:rPr lang="ja-JP" altLang="en-US"/>
              <a:t>動物実験以外の非密封の作業はフード内で行う</a:t>
            </a:r>
          </a:p>
          <a:p>
            <a:pPr marL="0" lvl="0" indent="0" algn="l" rtl="0">
              <a:spcBef>
                <a:spcPts val="0"/>
              </a:spcBef>
              <a:spcAft>
                <a:spcPts val="0"/>
              </a:spcAft>
              <a:buNone/>
            </a:pPr>
            <a:r>
              <a:rPr lang="ja-JP" altLang="en-US"/>
              <a:t>フード外に試料を持ち出す場合は、飛散しないように対策を施す。</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a:t>アルファ核種の経口摂取を避けるため、飲食・喫煙、化粧は厳禁です。</a:t>
            </a:r>
            <a:endParaRPr lang="en-US" altLang="ja-JP" dirty="0"/>
          </a:p>
          <a:p>
            <a:pPr marL="0" lvl="0" indent="0" algn="l" rtl="0">
              <a:spcBef>
                <a:spcPts val="0"/>
              </a:spcBef>
              <a:spcAft>
                <a:spcPts val="0"/>
              </a:spcAft>
              <a:buNone/>
            </a:pP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a:t>アルファ核種の経皮摂取を避けるため、</a:t>
            </a:r>
            <a:r>
              <a:rPr lang="ja-JP" altLang="ja-JP" sz="1200" b="0" i="0" u="none" strike="noStrike" cap="none">
                <a:solidFill>
                  <a:schemeClr val="dk1"/>
                </a:solidFill>
                <a:latin typeface="Arial"/>
                <a:ea typeface="Arial"/>
                <a:cs typeface="Arial"/>
                <a:sym typeface="Arial"/>
              </a:rPr>
              <a:t>手袋、防護めがね、ピンセット</a:t>
            </a:r>
            <a:r>
              <a:rPr lang="ja-JP" altLang="en-US" sz="1200" b="0" i="0" u="none" strike="noStrike" cap="none">
                <a:solidFill>
                  <a:schemeClr val="dk1"/>
                </a:solidFill>
                <a:latin typeface="Arial"/>
                <a:ea typeface="Arial"/>
                <a:cs typeface="Arial"/>
                <a:sym typeface="Arial"/>
              </a:rPr>
              <a:t>を</a:t>
            </a:r>
            <a:r>
              <a:rPr lang="ja-JP" altLang="ja-JP" sz="1200" b="0" i="0" u="none" strike="noStrike" cap="none">
                <a:solidFill>
                  <a:schemeClr val="dk1"/>
                </a:solidFill>
                <a:latin typeface="Arial"/>
                <a:ea typeface="Arial"/>
                <a:cs typeface="Arial"/>
                <a:sym typeface="Arial"/>
              </a:rPr>
              <a:t>使用</a:t>
            </a:r>
            <a:r>
              <a:rPr lang="ja-JP" altLang="en-US" sz="1200" b="0" i="0" u="none" strike="noStrike" cap="none">
                <a:solidFill>
                  <a:schemeClr val="dk1"/>
                </a:solidFill>
                <a:latin typeface="Arial"/>
                <a:ea typeface="Arial"/>
                <a:cs typeface="Arial"/>
                <a:sym typeface="Arial"/>
              </a:rPr>
              <a:t>してください。</a:t>
            </a:r>
            <a:endParaRPr lang="en-US" altLang="ja-JP"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200" b="0" i="0" u="none" strike="noStrike" cap="none" dirty="0">
                <a:solidFill>
                  <a:schemeClr val="dk1"/>
                </a:solidFill>
                <a:latin typeface="Arial"/>
                <a:ea typeface="Arial"/>
                <a:cs typeface="Arial"/>
                <a:sym typeface="Arial"/>
              </a:rPr>
              <a:t>X</a:t>
            </a:r>
            <a:r>
              <a:rPr lang="ja-JP" altLang="en-US" sz="1200" b="0" i="0" u="none" strike="noStrike" cap="none">
                <a:solidFill>
                  <a:schemeClr val="dk1"/>
                </a:solidFill>
                <a:latin typeface="Arial"/>
                <a:ea typeface="Arial"/>
                <a:cs typeface="Arial"/>
                <a:sym typeface="Arial"/>
              </a:rPr>
              <a:t>線やガンマ線を放出するアルファ核種の場合、外部被ばくを低減するための適切な遮蔽を用いてください。</a:t>
            </a:r>
            <a:endParaRPr lang="en-US" altLang="ja-JP"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endParaRPr lang="ja-JP" altLang="en-US"/>
          </a:p>
          <a:p>
            <a:pPr marL="0" lvl="0" indent="0" algn="l" rtl="0">
              <a:spcBef>
                <a:spcPts val="0"/>
              </a:spcBef>
              <a:spcAft>
                <a:spcPts val="0"/>
              </a:spcAft>
              <a:buNone/>
            </a:pPr>
            <a:endParaRPr dirty="0"/>
          </a:p>
        </p:txBody>
      </p:sp>
      <p:sp>
        <p:nvSpPr>
          <p:cNvPr id="1856" name="Google Shape;185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地表にある放射性物質や空気中の放射性物質、あるいは衣服や体表面に付いた放射性物質等から放射線を受けることが外部被ばくです。</a:t>
            </a:r>
            <a:br>
              <a:rPr lang="ja-JP" altLang="en-US"/>
            </a:br>
            <a:r>
              <a:rPr lang="ja-JP" altLang="en-US"/>
              <a:t>一方、内部被ばくは、①食事により飲食物中の放射性物質を体内に取り込んだ場合（経口摂取）、②呼吸により空気中の放射性物質を体内に吸い込んだ場合（吸入摂取）、③皮膚から吸収された場合（経皮吸収）、④傷口から放射性物質を体内に取り込んだ場合（創傷侵入）、また、⑤診療のための放射性物質を含む放射性医薬品を体内に投与した場合に起こります。一旦放射性物質が体内に入ると、排泄物と一緒に体外に排泄され、時間の経過と共に放射能が弱まるまで、人体は放射線を受けることになります。</a:t>
            </a:r>
            <a:br>
              <a:rPr lang="ja-JP" altLang="en-US"/>
            </a:br>
            <a:r>
              <a:rPr lang="ja-JP" altLang="en-US"/>
              <a:t>外部被ばくと内部被ばくの違いは、放射線を発するものが体外にあるか、体内にあるかの違いであり、体が放射線を受けるという点では同じです。</a:t>
            </a:r>
            <a:br>
              <a:rPr lang="ja-JP" altLang="en-US"/>
            </a:br>
            <a:r>
              <a:rPr lang="ja-JP" altLang="en-US"/>
              <a:t>この区別は自然界からの放射線、事故由来の放射線、医療放射線といった区別とは関係なく用いられる言葉です。</a:t>
            </a:r>
            <a:endParaRPr dirty="0"/>
          </a:p>
        </p:txBody>
      </p:sp>
      <p:sp>
        <p:nvSpPr>
          <p:cNvPr id="313" name="Google Shape;3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人体が放射線を受けたことにより、身体に影響を及ぼすかどうかは、どこに、どれだけ放射線を受けたかによって異なります。</a:t>
            </a:r>
            <a:br>
              <a:rPr lang="ja-JP" altLang="en-US"/>
            </a:br>
            <a:r>
              <a:rPr lang="ja-JP" altLang="en-US"/>
              <a:t>全身に放射線を受けることを全身被ばく、部分的に受ける場合を局所被ばくと呼びます。</a:t>
            </a:r>
            <a:br>
              <a:rPr lang="ja-JP" altLang="en-US"/>
            </a:br>
            <a:r>
              <a:rPr lang="ja-JP" altLang="en-US"/>
              <a:t>全身被ばくでは全ての臓器・組織で放射線の影響が現れる可能性がありますが、局所被ばくでは、原則として被ばくした臓器・組織のみに影響が現れます。被ばくした部位に免疫系や内分泌系の器官が含まれる場合には、離れた臓器・組織に間接的に影響が現れることがあり得ますが、基本的には被ばくした臓器・組織の影響が問題となります。</a:t>
            </a:r>
            <a:br>
              <a:rPr lang="ja-JP" altLang="en-US"/>
            </a:br>
            <a:r>
              <a:rPr lang="ja-JP" altLang="en-US"/>
              <a:t>また、臓器によって放射線に対する感受性が異なります。このため、局所被ばくでは、被ばくした箇所に放射線感受性の高い臓器が含まれているかどうかで、影響の生じ方が大きく異なります。</a:t>
            </a:r>
            <a:br>
              <a:rPr lang="ja-JP" altLang="en-US"/>
            </a:br>
            <a:r>
              <a:rPr lang="ja-JP" altLang="en-US"/>
              <a:t>内部被ばくの場合、放射性物質が蓄積しやすい臓器・組織では被ばく線量が高くなります。この蓄積しやすい臓器・組織の放射線感受性が高い場合、放射線による影響が出る可能性が高くなります。チェルノブイリ原発事故の後、ベラルーシやウクライナでは、子供の甲状腺がんの発症数が増加しましたが、これは、放射性ヨウ素が甲状腺に蓄積しやすいこと、子供の甲状腺が大人より放射線感受性が高いことの両方の原因によります。</a:t>
            </a:r>
            <a:endParaRPr dirty="0"/>
          </a:p>
        </p:txBody>
      </p:sp>
      <p:sp>
        <p:nvSpPr>
          <p:cNvPr id="444" name="Google Shape;44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外部被ばくでは、透過力の弱い</a:t>
            </a:r>
            <a:r>
              <a:rPr lang="el-GR" altLang="ja-JP" dirty="0"/>
              <a:t>α</a:t>
            </a:r>
            <a:r>
              <a:rPr lang="ja-JP" altLang="el-GR"/>
              <a:t>（</a:t>
            </a:r>
            <a:r>
              <a:rPr lang="ja-JP" altLang="en-US"/>
              <a:t>アルファ）線は表皮で止まってしまうので影響を及ぼすことはありませんが、</a:t>
            </a:r>
            <a:r>
              <a:rPr lang="el-GR" altLang="ja-JP" dirty="0"/>
              <a:t>β</a:t>
            </a:r>
            <a:r>
              <a:rPr lang="ja-JP" altLang="el-GR"/>
              <a:t>（</a:t>
            </a:r>
            <a:r>
              <a:rPr lang="ja-JP" altLang="en-US"/>
              <a:t>ベータ）線を出す放射性物質が大量に体表面に付着し、長く放置された場合には、皮膚の放射線感受性の高い基底細胞や毛根細胞に影響を及ぼし、皮膚が赤色に変化する皮膚紅斑や脱毛等が起こることがあります。しかし、こうした被ばくは大変まれで、外部被ばくで問題になるのは、体の内部まで影響を及ぼす、</a:t>
            </a:r>
            <a:r>
              <a:rPr lang="el-GR" altLang="ja-JP" dirty="0"/>
              <a:t>γ</a:t>
            </a:r>
            <a:r>
              <a:rPr lang="ja-JP" altLang="el-GR"/>
              <a:t>（</a:t>
            </a:r>
            <a:r>
              <a:rPr lang="ja-JP" altLang="en-US"/>
              <a:t>ガンマ）線を出す放射性物質によるものです。</a:t>
            </a:r>
            <a:endParaRPr dirty="0"/>
          </a:p>
        </p:txBody>
      </p:sp>
      <p:sp>
        <p:nvSpPr>
          <p:cNvPr id="530" name="Google Shape;5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内部被ばくで特に問題になるのは、半減期が長く、</a:t>
            </a:r>
            <a:r>
              <a:rPr lang="el-GR" altLang="ja-JP" dirty="0"/>
              <a:t>α</a:t>
            </a:r>
            <a:r>
              <a:rPr lang="ja-JP" altLang="el-GR"/>
              <a:t>（</a:t>
            </a:r>
            <a:r>
              <a:rPr lang="ja-JP" altLang="en-US"/>
              <a:t>アルファ）線を出す放射性物質です。また、体内での挙動でいうと、取り込まれやすく排泄されにくい物質や、特定の組織に蓄積しやすい物質も、内部被ばくの線量が高くなるため問題になります。</a:t>
            </a:r>
            <a:br>
              <a:rPr lang="ja-JP" altLang="en-US"/>
            </a:br>
            <a:r>
              <a:rPr lang="ja-JP" altLang="en-US"/>
              <a:t>例えばプルトニウムは、消化管では吸収されにくいので、食べ物を介して体内へ取り込まれるよりも、呼吸と共に肺から取り込まれた場合に問題となります。その後、肺から血管に入り血流によって移動し、骨や肝臓に沈着します。プルトニウムはこうした器官内で</a:t>
            </a:r>
            <a:r>
              <a:rPr lang="el-GR" altLang="ja-JP" dirty="0"/>
              <a:t>α</a:t>
            </a:r>
            <a:r>
              <a:rPr lang="ja-JP" altLang="en-US"/>
              <a:t>線を出すため、肺がん・白血病・骨腫瘍・肝がんを引き起こす可能性があります。</a:t>
            </a:r>
            <a:br>
              <a:rPr lang="ja-JP" altLang="en-US"/>
            </a:br>
            <a:r>
              <a:rPr lang="ja-JP" altLang="en-US"/>
              <a:t>一方、放射性セシウムは、カリウムと似た性質のため、体内に取り込まれやすいのですが、同時に排泄されやすい性質も持っています。特定の組織には蓄積しませんが、筋肉を中心に取り込まれます。大人の場合、取り込まれた放射性セシウムの量が半分になるのに掛かる日数は約</a:t>
            </a:r>
            <a:r>
              <a:rPr lang="en-US" altLang="ja-JP" dirty="0"/>
              <a:t>70</a:t>
            </a:r>
            <a:r>
              <a:rPr lang="ja-JP" altLang="en-US"/>
              <a:t>日だといわれています</a:t>
            </a:r>
            <a:endParaRPr dirty="0"/>
          </a:p>
        </p:txBody>
      </p:sp>
      <p:sp>
        <p:nvSpPr>
          <p:cNvPr id="604" name="Google Shape;60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ja-JP" altLang="en-US"/>
              <a:t>外部被ばくの線量を少なくするためには、３つの方法があります。</a:t>
            </a:r>
            <a:br>
              <a:rPr lang="ja-JP" altLang="en-US"/>
            </a:br>
            <a:r>
              <a:rPr lang="ja-JP" altLang="en-US"/>
              <a:t>１つ目は離れるという方法です。放射性物質で汚染した土を取り除いて、生活の場から離す、という方法がこれに当たります。</a:t>
            </a:r>
            <a:br>
              <a:rPr lang="ja-JP" altLang="en-US"/>
            </a:br>
            <a:r>
              <a:rPr lang="ja-JP" altLang="en-US"/>
              <a:t>２つ目は遮へいです。屋内にいるということや、放射性物質で汚染した土とその下の汚染していない土を入替え、汚染していない土を遮へい材として用いることもこの方法に当てはまります。</a:t>
            </a:r>
            <a:br>
              <a:rPr lang="ja-JP" altLang="en-US"/>
            </a:br>
            <a:r>
              <a:rPr lang="ja-JP" altLang="en-US"/>
              <a:t>３つ目は、空間線量率が高い所にいる時間を短くするという方法です。</a:t>
            </a:r>
            <a:endParaRPr dirty="0"/>
          </a:p>
        </p:txBody>
      </p:sp>
      <p:sp>
        <p:nvSpPr>
          <p:cNvPr id="637" name="Google Shape;63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11"/>
        <p:cNvGrpSpPr/>
        <p:nvPr/>
      </p:nvGrpSpPr>
      <p:grpSpPr>
        <a:xfrm>
          <a:off x="0" y="0"/>
          <a:ext cx="0" cy="0"/>
          <a:chOff x="0" y="0"/>
          <a:chExt cx="0" cy="0"/>
        </a:xfrm>
      </p:grpSpPr>
      <p:sp>
        <p:nvSpPr>
          <p:cNvPr id="12" name="Google Shape;12;p45"/>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5"/>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35"/>
        <p:cNvGrpSpPr/>
        <p:nvPr/>
      </p:nvGrpSpPr>
      <p:grpSpPr>
        <a:xfrm>
          <a:off x="0" y="0"/>
          <a:ext cx="0" cy="0"/>
          <a:chOff x="0" y="0"/>
          <a:chExt cx="0" cy="0"/>
        </a:xfrm>
      </p:grpSpPr>
      <p:sp>
        <p:nvSpPr>
          <p:cNvPr id="36" name="Google Shape;36;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60"/>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タイトルとコンテンツ">
  <p:cSld name="8_タイトルとコンテンツ">
    <p:spTree>
      <p:nvGrpSpPr>
        <p:cNvPr id="1" name="Shape 39"/>
        <p:cNvGrpSpPr/>
        <p:nvPr/>
      </p:nvGrpSpPr>
      <p:grpSpPr>
        <a:xfrm>
          <a:off x="0" y="0"/>
          <a:ext cx="0" cy="0"/>
          <a:chOff x="0" y="0"/>
          <a:chExt cx="0" cy="0"/>
        </a:xfrm>
      </p:grpSpPr>
      <p:sp>
        <p:nvSpPr>
          <p:cNvPr id="40" name="Google Shape;40;p6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タイトルとコンテンツ">
  <p:cSld name="9_タイトルとコンテンツ">
    <p:spTree>
      <p:nvGrpSpPr>
        <p:cNvPr id="1" name="Shape 41"/>
        <p:cNvGrpSpPr/>
        <p:nvPr/>
      </p:nvGrpSpPr>
      <p:grpSpPr>
        <a:xfrm>
          <a:off x="0" y="0"/>
          <a:ext cx="0" cy="0"/>
          <a:chOff x="0" y="0"/>
          <a:chExt cx="0" cy="0"/>
        </a:xfrm>
      </p:grpSpPr>
      <p:sp>
        <p:nvSpPr>
          <p:cNvPr id="42" name="Google Shape;42;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タイトルとコンテンツ">
  <p:cSld name="10_タイトルとコンテンツ">
    <p:spTree>
      <p:nvGrpSpPr>
        <p:cNvPr id="1" name="Shape 43"/>
        <p:cNvGrpSpPr/>
        <p:nvPr/>
      </p:nvGrpSpPr>
      <p:grpSpPr>
        <a:xfrm>
          <a:off x="0" y="0"/>
          <a:ext cx="0" cy="0"/>
          <a:chOff x="0" y="0"/>
          <a:chExt cx="0" cy="0"/>
        </a:xfrm>
      </p:grpSpPr>
      <p:sp>
        <p:nvSpPr>
          <p:cNvPr id="44" name="Google Shape;44;p6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タイトルとコンテンツ">
  <p:cSld name="11_タイトルとコンテンツ">
    <p:spTree>
      <p:nvGrpSpPr>
        <p:cNvPr id="1" name="Shape 45"/>
        <p:cNvGrpSpPr/>
        <p:nvPr/>
      </p:nvGrpSpPr>
      <p:grpSpPr>
        <a:xfrm>
          <a:off x="0" y="0"/>
          <a:ext cx="0" cy="0"/>
          <a:chOff x="0" y="0"/>
          <a:chExt cx="0" cy="0"/>
        </a:xfrm>
      </p:grpSpPr>
      <p:sp>
        <p:nvSpPr>
          <p:cNvPr id="46" name="Google Shape;46;p6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テキスト、コンテンツ" type="txAndObj">
  <p:cSld name="TEXT_AND_OBJECT">
    <p:spTree>
      <p:nvGrpSpPr>
        <p:cNvPr id="1" name="Shape 47"/>
        <p:cNvGrpSpPr/>
        <p:nvPr/>
      </p:nvGrpSpPr>
      <p:grpSpPr>
        <a:xfrm>
          <a:off x="0" y="0"/>
          <a:ext cx="0" cy="0"/>
          <a:chOff x="0" y="0"/>
          <a:chExt cx="0" cy="0"/>
        </a:xfrm>
      </p:grpSpPr>
      <p:sp>
        <p:nvSpPr>
          <p:cNvPr id="48" name="Google Shape;48;p65"/>
          <p:cNvSpPr txBox="1">
            <a:spLocks noGrp="1"/>
          </p:cNvSpPr>
          <p:nvPr>
            <p:ph type="title"/>
          </p:nvPr>
        </p:nvSpPr>
        <p:spPr>
          <a:xfrm>
            <a:off x="914400" y="762000"/>
            <a:ext cx="80010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65"/>
          <p:cNvSpPr txBox="1">
            <a:spLocks noGrp="1"/>
          </p:cNvSpPr>
          <p:nvPr>
            <p:ph type="body" idx="1"/>
          </p:nvPr>
        </p:nvSpPr>
        <p:spPr>
          <a:xfrm>
            <a:off x="914400" y="2362200"/>
            <a:ext cx="3924300" cy="3733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65"/>
          <p:cNvSpPr txBox="1">
            <a:spLocks noGrp="1"/>
          </p:cNvSpPr>
          <p:nvPr>
            <p:ph type="body" idx="2"/>
          </p:nvPr>
        </p:nvSpPr>
        <p:spPr>
          <a:xfrm>
            <a:off x="4991100" y="2362200"/>
            <a:ext cx="3924300" cy="3733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65"/>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65"/>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Arial"/>
                <a:ea typeface="Arial"/>
                <a:cs typeface="Arial"/>
                <a:sym typeface="Arial"/>
              </a:defRPr>
            </a:lvl1pPr>
            <a:lvl2pPr marL="0" marR="0" lvl="1" indent="0" algn="l" rtl="0">
              <a:spcBef>
                <a:spcPts val="0"/>
              </a:spcBef>
              <a:buNone/>
              <a:defRPr sz="1800">
                <a:solidFill>
                  <a:srgbClr val="FFFFFF"/>
                </a:solidFill>
                <a:latin typeface="Arial"/>
                <a:ea typeface="Arial"/>
                <a:cs typeface="Arial"/>
                <a:sym typeface="Arial"/>
              </a:defRPr>
            </a:lvl2pPr>
            <a:lvl3pPr marL="0" marR="0" lvl="2" indent="0" algn="l" rtl="0">
              <a:spcBef>
                <a:spcPts val="0"/>
              </a:spcBef>
              <a:buNone/>
              <a:defRPr sz="1800">
                <a:solidFill>
                  <a:srgbClr val="FFFFFF"/>
                </a:solidFill>
                <a:latin typeface="Arial"/>
                <a:ea typeface="Arial"/>
                <a:cs typeface="Arial"/>
                <a:sym typeface="Arial"/>
              </a:defRPr>
            </a:lvl3pPr>
            <a:lvl4pPr marL="0" marR="0" lvl="3" indent="0" algn="l" rtl="0">
              <a:spcBef>
                <a:spcPts val="0"/>
              </a:spcBef>
              <a:buNone/>
              <a:defRPr sz="1800">
                <a:solidFill>
                  <a:srgbClr val="FFFFFF"/>
                </a:solidFill>
                <a:latin typeface="Arial"/>
                <a:ea typeface="Arial"/>
                <a:cs typeface="Arial"/>
                <a:sym typeface="Arial"/>
              </a:defRPr>
            </a:lvl4pPr>
            <a:lvl5pPr marL="0" marR="0" lvl="4" indent="0" algn="l" rtl="0">
              <a:spcBef>
                <a:spcPts val="0"/>
              </a:spcBef>
              <a:buNone/>
              <a:defRPr sz="1800">
                <a:solidFill>
                  <a:srgbClr val="FFFFFF"/>
                </a:solidFill>
                <a:latin typeface="Arial"/>
                <a:ea typeface="Arial"/>
                <a:cs typeface="Arial"/>
                <a:sym typeface="Arial"/>
              </a:defRPr>
            </a:lvl5pPr>
            <a:lvl6pPr marL="0" marR="0" lvl="5" indent="0" algn="l" rtl="0">
              <a:spcBef>
                <a:spcPts val="0"/>
              </a:spcBef>
              <a:buNone/>
              <a:defRPr sz="1800">
                <a:solidFill>
                  <a:srgbClr val="FFFFFF"/>
                </a:solidFill>
                <a:latin typeface="Arial"/>
                <a:ea typeface="Arial"/>
                <a:cs typeface="Arial"/>
                <a:sym typeface="Arial"/>
              </a:defRPr>
            </a:lvl6pPr>
            <a:lvl7pPr marL="0" marR="0" lvl="6" indent="0" algn="l" rtl="0">
              <a:spcBef>
                <a:spcPts val="0"/>
              </a:spcBef>
              <a:buNone/>
              <a:defRPr sz="1800">
                <a:solidFill>
                  <a:srgbClr val="FFFFFF"/>
                </a:solidFill>
                <a:latin typeface="Arial"/>
                <a:ea typeface="Arial"/>
                <a:cs typeface="Arial"/>
                <a:sym typeface="Arial"/>
              </a:defRPr>
            </a:lvl7pPr>
            <a:lvl8pPr marL="0" marR="0" lvl="7" indent="0" algn="l" rtl="0">
              <a:spcBef>
                <a:spcPts val="0"/>
              </a:spcBef>
              <a:buNone/>
              <a:defRPr sz="1800">
                <a:solidFill>
                  <a:srgbClr val="FFFFFF"/>
                </a:solidFill>
                <a:latin typeface="Arial"/>
                <a:ea typeface="Arial"/>
                <a:cs typeface="Arial"/>
                <a:sym typeface="Arial"/>
              </a:defRPr>
            </a:lvl8pPr>
            <a:lvl9pPr marL="0" marR="0" lvl="8" indent="0" algn="l" rtl="0">
              <a:spcBef>
                <a:spcPts val="0"/>
              </a:spcBef>
              <a:buNone/>
              <a:defRPr sz="180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タイトルとコンテンツ">
  <p:cSld name="12_タイトルとコンテンツ">
    <p:spTree>
      <p:nvGrpSpPr>
        <p:cNvPr id="1" name="Shape 53"/>
        <p:cNvGrpSpPr/>
        <p:nvPr/>
      </p:nvGrpSpPr>
      <p:grpSpPr>
        <a:xfrm>
          <a:off x="0" y="0"/>
          <a:ext cx="0" cy="0"/>
          <a:chOff x="0" y="0"/>
          <a:chExt cx="0" cy="0"/>
        </a:xfrm>
      </p:grpSpPr>
      <p:sp>
        <p:nvSpPr>
          <p:cNvPr id="54" name="Google Shape;54;p66"/>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66"/>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タイトルとコンテンツ">
  <p:cSld name="13_タイトルとコンテンツ">
    <p:spTree>
      <p:nvGrpSpPr>
        <p:cNvPr id="1" name="Shape 56"/>
        <p:cNvGrpSpPr/>
        <p:nvPr/>
      </p:nvGrpSpPr>
      <p:grpSpPr>
        <a:xfrm>
          <a:off x="0" y="0"/>
          <a:ext cx="0" cy="0"/>
          <a:chOff x="0" y="0"/>
          <a:chExt cx="0" cy="0"/>
        </a:xfrm>
      </p:grpSpPr>
      <p:sp>
        <p:nvSpPr>
          <p:cNvPr id="57" name="Google Shape;57;p67"/>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67"/>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タイトルとコンテンツ">
  <p:cSld name="14_タイトルとコンテンツ">
    <p:spTree>
      <p:nvGrpSpPr>
        <p:cNvPr id="1" name="Shape 59"/>
        <p:cNvGrpSpPr/>
        <p:nvPr/>
      </p:nvGrpSpPr>
      <p:grpSpPr>
        <a:xfrm>
          <a:off x="0" y="0"/>
          <a:ext cx="0" cy="0"/>
          <a:chOff x="0" y="0"/>
          <a:chExt cx="0" cy="0"/>
        </a:xfrm>
      </p:grpSpPr>
      <p:sp>
        <p:nvSpPr>
          <p:cNvPr id="60" name="Google Shape;60;p68"/>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68"/>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タイトルとコンテンツ">
  <p:cSld name="15_タイトルとコンテンツ">
    <p:spTree>
      <p:nvGrpSpPr>
        <p:cNvPr id="1" name="Shape 62"/>
        <p:cNvGrpSpPr/>
        <p:nvPr/>
      </p:nvGrpSpPr>
      <p:grpSpPr>
        <a:xfrm>
          <a:off x="0" y="0"/>
          <a:ext cx="0" cy="0"/>
          <a:chOff x="0" y="0"/>
          <a:chExt cx="0" cy="0"/>
        </a:xfrm>
      </p:grpSpPr>
      <p:sp>
        <p:nvSpPr>
          <p:cNvPr id="63" name="Google Shape;63;p69"/>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69"/>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14"/>
        <p:cNvGrpSpPr/>
        <p:nvPr/>
      </p:nvGrpSpPr>
      <p:grpSpPr>
        <a:xfrm>
          <a:off x="0" y="0"/>
          <a:ext cx="0" cy="0"/>
          <a:chOff x="0" y="0"/>
          <a:chExt cx="0" cy="0"/>
        </a:xfrm>
      </p:grpSpPr>
      <p:sp>
        <p:nvSpPr>
          <p:cNvPr id="15" name="Google Shape;15;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タイトルとコンテンツ">
  <p:cSld name="16_タイトルとコンテンツ">
    <p:spTree>
      <p:nvGrpSpPr>
        <p:cNvPr id="1" name="Shape 65"/>
        <p:cNvGrpSpPr/>
        <p:nvPr/>
      </p:nvGrpSpPr>
      <p:grpSpPr>
        <a:xfrm>
          <a:off x="0" y="0"/>
          <a:ext cx="0" cy="0"/>
          <a:chOff x="0" y="0"/>
          <a:chExt cx="0" cy="0"/>
        </a:xfrm>
      </p:grpSpPr>
      <p:sp>
        <p:nvSpPr>
          <p:cNvPr id="66" name="Google Shape;66;p70"/>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70"/>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タイトルとコンテンツ">
  <p:cSld name="17_タイトルとコンテンツ">
    <p:spTree>
      <p:nvGrpSpPr>
        <p:cNvPr id="1" name="Shape 68"/>
        <p:cNvGrpSpPr/>
        <p:nvPr/>
      </p:nvGrpSpPr>
      <p:grpSpPr>
        <a:xfrm>
          <a:off x="0" y="0"/>
          <a:ext cx="0" cy="0"/>
          <a:chOff x="0" y="0"/>
          <a:chExt cx="0" cy="0"/>
        </a:xfrm>
      </p:grpSpPr>
      <p:sp>
        <p:nvSpPr>
          <p:cNvPr id="69" name="Google Shape;69;p71"/>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71"/>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タイトルとコンテンツ">
  <p:cSld name="18_タイトルとコンテンツ">
    <p:spTree>
      <p:nvGrpSpPr>
        <p:cNvPr id="1" name="Shape 71"/>
        <p:cNvGrpSpPr/>
        <p:nvPr/>
      </p:nvGrpSpPr>
      <p:grpSpPr>
        <a:xfrm>
          <a:off x="0" y="0"/>
          <a:ext cx="0" cy="0"/>
          <a:chOff x="0" y="0"/>
          <a:chExt cx="0" cy="0"/>
        </a:xfrm>
      </p:grpSpPr>
      <p:sp>
        <p:nvSpPr>
          <p:cNvPr id="72" name="Google Shape;72;p72"/>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72"/>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タイトルとコンテンツ">
  <p:cSld name="19_タイトルとコンテンツ">
    <p:spTree>
      <p:nvGrpSpPr>
        <p:cNvPr id="1" name="Shape 74"/>
        <p:cNvGrpSpPr/>
        <p:nvPr/>
      </p:nvGrpSpPr>
      <p:grpSpPr>
        <a:xfrm>
          <a:off x="0" y="0"/>
          <a:ext cx="0" cy="0"/>
          <a:chOff x="0" y="0"/>
          <a:chExt cx="0" cy="0"/>
        </a:xfrm>
      </p:grpSpPr>
      <p:sp>
        <p:nvSpPr>
          <p:cNvPr id="75" name="Google Shape;75;p73"/>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73"/>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タイトルとコンテンツ">
  <p:cSld name="20_タイトルとコンテンツ">
    <p:spTree>
      <p:nvGrpSpPr>
        <p:cNvPr id="1" name="Shape 77"/>
        <p:cNvGrpSpPr/>
        <p:nvPr/>
      </p:nvGrpSpPr>
      <p:grpSpPr>
        <a:xfrm>
          <a:off x="0" y="0"/>
          <a:ext cx="0" cy="0"/>
          <a:chOff x="0" y="0"/>
          <a:chExt cx="0" cy="0"/>
        </a:xfrm>
      </p:grpSpPr>
      <p:sp>
        <p:nvSpPr>
          <p:cNvPr id="78" name="Google Shape;78;p74"/>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74"/>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タイトルとコンテンツ">
  <p:cSld name="21_タイトルとコンテンツ">
    <p:spTree>
      <p:nvGrpSpPr>
        <p:cNvPr id="1" name="Shape 80"/>
        <p:cNvGrpSpPr/>
        <p:nvPr/>
      </p:nvGrpSpPr>
      <p:grpSpPr>
        <a:xfrm>
          <a:off x="0" y="0"/>
          <a:ext cx="0" cy="0"/>
          <a:chOff x="0" y="0"/>
          <a:chExt cx="0" cy="0"/>
        </a:xfrm>
      </p:grpSpPr>
      <p:sp>
        <p:nvSpPr>
          <p:cNvPr id="81" name="Google Shape;81;p7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タイトルとコンテンツ">
  <p:cSld name="22_タイトルとコンテンツ">
    <p:spTree>
      <p:nvGrpSpPr>
        <p:cNvPr id="1" name="Shape 82"/>
        <p:cNvGrpSpPr/>
        <p:nvPr/>
      </p:nvGrpSpPr>
      <p:grpSpPr>
        <a:xfrm>
          <a:off x="0" y="0"/>
          <a:ext cx="0" cy="0"/>
          <a:chOff x="0" y="0"/>
          <a:chExt cx="0" cy="0"/>
        </a:xfrm>
      </p:grpSpPr>
      <p:sp>
        <p:nvSpPr>
          <p:cNvPr id="83" name="Google Shape;83;p7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84"/>
        <p:cNvGrpSpPr/>
        <p:nvPr/>
      </p:nvGrpSpPr>
      <p:grpSpPr>
        <a:xfrm>
          <a:off x="0" y="0"/>
          <a:ext cx="0" cy="0"/>
          <a:chOff x="0" y="0"/>
          <a:chExt cx="0" cy="0"/>
        </a:xfrm>
      </p:grpSpPr>
      <p:sp>
        <p:nvSpPr>
          <p:cNvPr id="85" name="Google Shape;85;p7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7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77"/>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89"/>
        <p:cNvGrpSpPr/>
        <p:nvPr/>
      </p:nvGrpSpPr>
      <p:grpSpPr>
        <a:xfrm>
          <a:off x="0" y="0"/>
          <a:ext cx="0" cy="0"/>
          <a:chOff x="0" y="0"/>
          <a:chExt cx="0" cy="0"/>
        </a:xfrm>
      </p:grpSpPr>
      <p:sp>
        <p:nvSpPr>
          <p:cNvPr id="90" name="Google Shape;90;p7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78"/>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8"/>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93" name="Google Shape;93;p7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78"/>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96"/>
        <p:cNvGrpSpPr/>
        <p:nvPr/>
      </p:nvGrpSpPr>
      <p:grpSpPr>
        <a:xfrm>
          <a:off x="0" y="0"/>
          <a:ext cx="0" cy="0"/>
          <a:chOff x="0" y="0"/>
          <a:chExt cx="0" cy="0"/>
        </a:xfrm>
      </p:grpSpPr>
      <p:sp>
        <p:nvSpPr>
          <p:cNvPr id="97" name="Google Shape;97;p7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79"/>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9" name="Google Shape;99;p7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00" name="Google Shape;100;p7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79"/>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タイトルとコンテンツ">
  <p:cSld name="2_タイトルとコンテンツ">
    <p:spTree>
      <p:nvGrpSpPr>
        <p:cNvPr id="1" name="Shape 16"/>
        <p:cNvGrpSpPr/>
        <p:nvPr/>
      </p:nvGrpSpPr>
      <p:grpSpPr>
        <a:xfrm>
          <a:off x="0" y="0"/>
          <a:ext cx="0" cy="0"/>
          <a:chOff x="0" y="0"/>
          <a:chExt cx="0" cy="0"/>
        </a:xfrm>
      </p:grpSpPr>
      <p:sp>
        <p:nvSpPr>
          <p:cNvPr id="17" name="Google Shape;17;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03"/>
        <p:cNvGrpSpPr/>
        <p:nvPr/>
      </p:nvGrpSpPr>
      <p:grpSpPr>
        <a:xfrm>
          <a:off x="0" y="0"/>
          <a:ext cx="0" cy="0"/>
          <a:chOff x="0" y="0"/>
          <a:chExt cx="0" cy="0"/>
        </a:xfrm>
      </p:grpSpPr>
      <p:sp>
        <p:nvSpPr>
          <p:cNvPr id="104" name="Google Shape;104;p8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8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8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80"/>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8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09"/>
        <p:cNvGrpSpPr/>
        <p:nvPr/>
      </p:nvGrpSpPr>
      <p:grpSpPr>
        <a:xfrm>
          <a:off x="0" y="0"/>
          <a:ext cx="0" cy="0"/>
          <a:chOff x="0" y="0"/>
          <a:chExt cx="0" cy="0"/>
        </a:xfrm>
      </p:grpSpPr>
      <p:sp>
        <p:nvSpPr>
          <p:cNvPr id="110" name="Google Shape;110;p8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81"/>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8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81"/>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白紙">
  <p:cSld name="1_白紙">
    <p:spTree>
      <p:nvGrpSpPr>
        <p:cNvPr id="1" name="Shape 115"/>
        <p:cNvGrpSpPr/>
        <p:nvPr/>
      </p:nvGrpSpPr>
      <p:grpSpPr>
        <a:xfrm>
          <a:off x="0" y="0"/>
          <a:ext cx="0" cy="0"/>
          <a:chOff x="0" y="0"/>
          <a:chExt cx="0" cy="0"/>
        </a:xfrm>
      </p:grpSpPr>
      <p:sp>
        <p:nvSpPr>
          <p:cNvPr id="116" name="Google Shape;116;p82"/>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82"/>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
        <p:nvSpPr>
          <p:cNvPr id="118" name="Google Shape;118;p82"/>
          <p:cNvSpPr txBox="1">
            <a:spLocks noGrp="1"/>
          </p:cNvSpPr>
          <p:nvPr>
            <p:ph type="ftr" idx="11"/>
          </p:nvPr>
        </p:nvSpPr>
        <p:spPr>
          <a:xfrm>
            <a:off x="128999" y="6562724"/>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latin typeface="Meiryo"/>
                <a:ea typeface="Meiryo"/>
                <a:cs typeface="Meiryo"/>
                <a:sym typeface="Meiry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セクション見出し">
  <p:cSld name="1_セクション見出し">
    <p:spTree>
      <p:nvGrpSpPr>
        <p:cNvPr id="1" name="Shape 119"/>
        <p:cNvGrpSpPr/>
        <p:nvPr/>
      </p:nvGrpSpPr>
      <p:grpSpPr>
        <a:xfrm>
          <a:off x="0" y="0"/>
          <a:ext cx="0" cy="0"/>
          <a:chOff x="0" y="0"/>
          <a:chExt cx="0" cy="0"/>
        </a:xfrm>
      </p:grpSpPr>
      <p:sp>
        <p:nvSpPr>
          <p:cNvPr id="120" name="Google Shape;120;p8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121" name="Google Shape;121;p83"/>
          <p:cNvSpPr txBox="1">
            <a:spLocks noGrp="1"/>
          </p:cNvSpPr>
          <p:nvPr>
            <p:ph type="dt" idx="10"/>
          </p:nvPr>
        </p:nvSpPr>
        <p:spPr>
          <a:xfrm>
            <a:off x="4265570" y="6459017"/>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83"/>
          <p:cNvSpPr txBox="1">
            <a:spLocks noGrp="1"/>
          </p:cNvSpPr>
          <p:nvPr>
            <p:ph type="ftr" idx="11"/>
          </p:nvPr>
        </p:nvSpPr>
        <p:spPr>
          <a:xfrm>
            <a:off x="51087" y="6159862"/>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83"/>
          <p:cNvSpPr txBox="1">
            <a:spLocks noGrp="1"/>
          </p:cNvSpPr>
          <p:nvPr>
            <p:ph type="sldNum" idx="12"/>
          </p:nvPr>
        </p:nvSpPr>
        <p:spPr>
          <a:xfrm>
            <a:off x="7086600" y="6492875"/>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2174347" y="506515"/>
            <a:ext cx="4795304" cy="3553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9"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50"/>
          <p:cNvSpPr txBox="1">
            <a:spLocks noGrp="1"/>
          </p:cNvSpPr>
          <p:nvPr>
            <p:ph type="body" idx="1"/>
          </p:nvPr>
        </p:nvSpPr>
        <p:spPr>
          <a:xfrm>
            <a:off x="954592" y="2852917"/>
            <a:ext cx="7234817"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50"/>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0"/>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0"/>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7"/>
        <p:cNvGrpSpPr/>
        <p:nvPr/>
      </p:nvGrpSpPr>
      <p:grpSpPr>
        <a:xfrm>
          <a:off x="0" y="0"/>
          <a:ext cx="0" cy="0"/>
          <a:chOff x="0" y="0"/>
          <a:chExt cx="0" cy="0"/>
        </a:xfrm>
      </p:grpSpPr>
      <p:sp>
        <p:nvSpPr>
          <p:cNvPr id="138" name="Google Shape;138;p51"/>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1"/>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1"/>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52"/>
          <p:cNvSpPr txBox="1">
            <a:spLocks noGrp="1"/>
          </p:cNvSpPr>
          <p:nvPr>
            <p:ph type="title"/>
          </p:nvPr>
        </p:nvSpPr>
        <p:spPr>
          <a:xfrm>
            <a:off x="2174347" y="506515"/>
            <a:ext cx="4795304" cy="3553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9"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2"/>
          <p:cNvSpPr txBox="1">
            <a:spLocks noGrp="1"/>
          </p:cNvSpPr>
          <p:nvPr>
            <p:ph type="body" idx="1"/>
          </p:nvPr>
        </p:nvSpPr>
        <p:spPr>
          <a:xfrm>
            <a:off x="979433" y="1306187"/>
            <a:ext cx="2906098" cy="34208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223" b="1" i="0">
                <a:solidFill>
                  <a:schemeClr val="hlink"/>
                </a:solidFill>
                <a:latin typeface="Meiryo"/>
                <a:ea typeface="Meiryo"/>
                <a:cs typeface="Meiryo"/>
                <a:sym typeface="Meiryo"/>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52"/>
          <p:cNvSpPr txBox="1">
            <a:spLocks noGrp="1"/>
          </p:cNvSpPr>
          <p:nvPr>
            <p:ph type="body" idx="2"/>
          </p:nvPr>
        </p:nvSpPr>
        <p:spPr>
          <a:xfrm>
            <a:off x="4709160" y="1577340"/>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52"/>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2"/>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2"/>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
        <p:nvSpPr>
          <p:cNvPr id="149" name="Google Shape;149;p88"/>
          <p:cNvSpPr txBox="1">
            <a:spLocks noGrp="1"/>
          </p:cNvSpPr>
          <p:nvPr>
            <p:ph type="ctrTitle"/>
          </p:nvPr>
        </p:nvSpPr>
        <p:spPr>
          <a:xfrm>
            <a:off x="685800" y="2125979"/>
            <a:ext cx="7772400" cy="41549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88"/>
          <p:cNvSpPr txBox="1">
            <a:spLocks noGrp="1"/>
          </p:cNvSpPr>
          <p:nvPr>
            <p:ph type="subTitle" idx="1"/>
          </p:nvPr>
        </p:nvSpPr>
        <p:spPr>
          <a:xfrm>
            <a:off x="1371601" y="3840480"/>
            <a:ext cx="6400799"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8"/>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8"/>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88"/>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4"/>
        <p:cNvGrpSpPr/>
        <p:nvPr/>
      </p:nvGrpSpPr>
      <p:grpSpPr>
        <a:xfrm>
          <a:off x="0" y="0"/>
          <a:ext cx="0" cy="0"/>
          <a:chOff x="0" y="0"/>
          <a:chExt cx="0" cy="0"/>
        </a:xfrm>
      </p:grpSpPr>
      <p:sp>
        <p:nvSpPr>
          <p:cNvPr id="155" name="Google Shape;155;p89"/>
          <p:cNvSpPr txBox="1">
            <a:spLocks noGrp="1"/>
          </p:cNvSpPr>
          <p:nvPr>
            <p:ph type="title"/>
          </p:nvPr>
        </p:nvSpPr>
        <p:spPr>
          <a:xfrm>
            <a:off x="2174347" y="506515"/>
            <a:ext cx="4795304" cy="3553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309"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89"/>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9"/>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89"/>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6"/>
        <p:cNvGrpSpPr/>
        <p:nvPr/>
      </p:nvGrpSpPr>
      <p:grpSpPr>
        <a:xfrm>
          <a:off x="0" y="0"/>
          <a:ext cx="0" cy="0"/>
          <a:chOff x="0" y="0"/>
          <a:chExt cx="0" cy="0"/>
        </a:xfrm>
      </p:grpSpPr>
      <p:sp>
        <p:nvSpPr>
          <p:cNvPr id="167" name="Google Shape;167;p54"/>
          <p:cNvSpPr txBox="1">
            <a:spLocks noGrp="1"/>
          </p:cNvSpPr>
          <p:nvPr>
            <p:ph type="title"/>
          </p:nvPr>
        </p:nvSpPr>
        <p:spPr>
          <a:xfrm>
            <a:off x="1474565" y="523965"/>
            <a:ext cx="6194871" cy="3157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52"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4"/>
          <p:cNvSpPr txBox="1">
            <a:spLocks noGrp="1"/>
          </p:cNvSpPr>
          <p:nvPr>
            <p:ph type="body" idx="1"/>
          </p:nvPr>
        </p:nvSpPr>
        <p:spPr>
          <a:xfrm>
            <a:off x="945297" y="1434917"/>
            <a:ext cx="7253407"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54"/>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4"/>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4"/>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18"/>
        <p:cNvGrpSpPr/>
        <p:nvPr/>
      </p:nvGrpSpPr>
      <p:grpSpPr>
        <a:xfrm>
          <a:off x="0" y="0"/>
          <a:ext cx="0" cy="0"/>
          <a:chOff x="0" y="0"/>
          <a:chExt cx="0" cy="0"/>
        </a:xfrm>
      </p:grpSpPr>
      <p:sp>
        <p:nvSpPr>
          <p:cNvPr id="19" name="Google Shape;19;p48"/>
          <p:cNvSpPr txBox="1">
            <a:spLocks noGrp="1"/>
          </p:cNvSpPr>
          <p:nvPr>
            <p:ph type="title"/>
          </p:nvPr>
        </p:nvSpPr>
        <p:spPr>
          <a:xfrm>
            <a:off x="2175779" y="527164"/>
            <a:ext cx="4792440" cy="35535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309"/>
              <a:buFont typeface="Meiryo"/>
              <a:buNone/>
              <a:defRPr sz="2309" b="1" i="0" u="none" strike="noStrike" cap="none">
                <a:solidFill>
                  <a:schemeClr val="dk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48"/>
          <p:cNvSpPr txBox="1">
            <a:spLocks noGrp="1"/>
          </p:cNvSpPr>
          <p:nvPr>
            <p:ph type="body" idx="1"/>
          </p:nvPr>
        </p:nvSpPr>
        <p:spPr>
          <a:xfrm>
            <a:off x="457200" y="1577340"/>
            <a:ext cx="3977640" cy="276999"/>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48"/>
          <p:cNvSpPr txBox="1">
            <a:spLocks noGrp="1"/>
          </p:cNvSpPr>
          <p:nvPr>
            <p:ph type="body" idx="2"/>
          </p:nvPr>
        </p:nvSpPr>
        <p:spPr>
          <a:xfrm>
            <a:off x="4709160" y="1577340"/>
            <a:ext cx="3977640" cy="276999"/>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48"/>
          <p:cNvSpPr txBox="1">
            <a:spLocks noGrp="1"/>
          </p:cNvSpPr>
          <p:nvPr>
            <p:ph type="ftr" idx="11"/>
          </p:nvPr>
        </p:nvSpPr>
        <p:spPr>
          <a:xfrm>
            <a:off x="129653" y="6579413"/>
            <a:ext cx="30861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8"/>
          <p:cNvSpPr txBox="1">
            <a:spLocks noGrp="1"/>
          </p:cNvSpPr>
          <p:nvPr>
            <p:ph type="dt" idx="10"/>
          </p:nvPr>
        </p:nvSpPr>
        <p:spPr>
          <a:xfrm>
            <a:off x="2362200" y="5654039"/>
            <a:ext cx="2103120" cy="27699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8"/>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Arial"/>
                <a:ea typeface="Arial"/>
                <a:cs typeface="Arial"/>
                <a:sym typeface="Arial"/>
              </a:defRPr>
            </a:lvl1pPr>
            <a:lvl2pPr marL="0" marR="0" lvl="1" indent="0" algn="r" rtl="0">
              <a:spcBef>
                <a:spcPts val="0"/>
              </a:spcBef>
              <a:buNone/>
              <a:defRPr sz="1800">
                <a:solidFill>
                  <a:srgbClr val="888888"/>
                </a:solidFill>
                <a:latin typeface="Arial"/>
                <a:ea typeface="Arial"/>
                <a:cs typeface="Arial"/>
                <a:sym typeface="Arial"/>
              </a:defRPr>
            </a:lvl2pPr>
            <a:lvl3pPr marL="0" marR="0" lvl="2" indent="0" algn="r" rtl="0">
              <a:spcBef>
                <a:spcPts val="0"/>
              </a:spcBef>
              <a:buNone/>
              <a:defRPr sz="1800">
                <a:solidFill>
                  <a:srgbClr val="888888"/>
                </a:solidFill>
                <a:latin typeface="Arial"/>
                <a:ea typeface="Arial"/>
                <a:cs typeface="Arial"/>
                <a:sym typeface="Arial"/>
              </a:defRPr>
            </a:lvl3pPr>
            <a:lvl4pPr marL="0" marR="0" lvl="3" indent="0" algn="r" rtl="0">
              <a:spcBef>
                <a:spcPts val="0"/>
              </a:spcBef>
              <a:buNone/>
              <a:defRPr sz="1800">
                <a:solidFill>
                  <a:srgbClr val="888888"/>
                </a:solidFill>
                <a:latin typeface="Arial"/>
                <a:ea typeface="Arial"/>
                <a:cs typeface="Arial"/>
                <a:sym typeface="Arial"/>
              </a:defRPr>
            </a:lvl4pPr>
            <a:lvl5pPr marL="0" marR="0" lvl="4" indent="0" algn="r" rtl="0">
              <a:spcBef>
                <a:spcPts val="0"/>
              </a:spcBef>
              <a:buNone/>
              <a:defRPr sz="1800">
                <a:solidFill>
                  <a:srgbClr val="888888"/>
                </a:solidFill>
                <a:latin typeface="Arial"/>
                <a:ea typeface="Arial"/>
                <a:cs typeface="Arial"/>
                <a:sym typeface="Arial"/>
              </a:defRPr>
            </a:lvl5pPr>
            <a:lvl6pPr marL="0" marR="0" lvl="5" indent="0" algn="r" rtl="0">
              <a:spcBef>
                <a:spcPts val="0"/>
              </a:spcBef>
              <a:buNone/>
              <a:defRPr sz="1800">
                <a:solidFill>
                  <a:srgbClr val="888888"/>
                </a:solidFill>
                <a:latin typeface="Arial"/>
                <a:ea typeface="Arial"/>
                <a:cs typeface="Arial"/>
                <a:sym typeface="Arial"/>
              </a:defRPr>
            </a:lvl6pPr>
            <a:lvl7pPr marL="0" marR="0" lvl="6" indent="0" algn="r" rtl="0">
              <a:spcBef>
                <a:spcPts val="0"/>
              </a:spcBef>
              <a:buNone/>
              <a:defRPr sz="1800">
                <a:solidFill>
                  <a:srgbClr val="888888"/>
                </a:solidFill>
                <a:latin typeface="Arial"/>
                <a:ea typeface="Arial"/>
                <a:cs typeface="Arial"/>
                <a:sym typeface="Arial"/>
              </a:defRPr>
            </a:lvl7pPr>
            <a:lvl8pPr marL="0" marR="0" lvl="7" indent="0" algn="r" rtl="0">
              <a:spcBef>
                <a:spcPts val="0"/>
              </a:spcBef>
              <a:buNone/>
              <a:defRPr sz="1800">
                <a:solidFill>
                  <a:srgbClr val="888888"/>
                </a:solidFill>
                <a:latin typeface="Arial"/>
                <a:ea typeface="Arial"/>
                <a:cs typeface="Arial"/>
                <a:sym typeface="Arial"/>
              </a:defRPr>
            </a:lvl8pPr>
            <a:lvl9pPr marL="0" marR="0" lvl="8" indent="0" algn="r" rtl="0">
              <a:spcBef>
                <a:spcPts val="0"/>
              </a:spcBef>
              <a:buNone/>
              <a:defRPr sz="18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2"/>
        <p:cNvGrpSpPr/>
        <p:nvPr/>
      </p:nvGrpSpPr>
      <p:grpSpPr>
        <a:xfrm>
          <a:off x="0" y="0"/>
          <a:ext cx="0" cy="0"/>
          <a:chOff x="0" y="0"/>
          <a:chExt cx="0" cy="0"/>
        </a:xfrm>
      </p:grpSpPr>
      <p:sp>
        <p:nvSpPr>
          <p:cNvPr id="173" name="Google Shape;173;p84"/>
          <p:cNvSpPr txBox="1">
            <a:spLocks noGrp="1"/>
          </p:cNvSpPr>
          <p:nvPr>
            <p:ph type="ctrTitle"/>
          </p:nvPr>
        </p:nvSpPr>
        <p:spPr>
          <a:xfrm>
            <a:off x="685800" y="2125979"/>
            <a:ext cx="7772400" cy="3693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84"/>
          <p:cNvSpPr txBox="1">
            <a:spLocks noGrp="1"/>
          </p:cNvSpPr>
          <p:nvPr>
            <p:ph type="subTitle" idx="1"/>
          </p:nvPr>
        </p:nvSpPr>
        <p:spPr>
          <a:xfrm>
            <a:off x="1371601" y="3840480"/>
            <a:ext cx="6400799"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84"/>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84"/>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4"/>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8"/>
        <p:cNvGrpSpPr/>
        <p:nvPr/>
      </p:nvGrpSpPr>
      <p:grpSpPr>
        <a:xfrm>
          <a:off x="0" y="0"/>
          <a:ext cx="0" cy="0"/>
          <a:chOff x="0" y="0"/>
          <a:chExt cx="0" cy="0"/>
        </a:xfrm>
      </p:grpSpPr>
      <p:sp>
        <p:nvSpPr>
          <p:cNvPr id="179" name="Google Shape;179;p85"/>
          <p:cNvSpPr txBox="1">
            <a:spLocks noGrp="1"/>
          </p:cNvSpPr>
          <p:nvPr>
            <p:ph type="title"/>
          </p:nvPr>
        </p:nvSpPr>
        <p:spPr>
          <a:xfrm>
            <a:off x="1474565" y="523965"/>
            <a:ext cx="6194871" cy="3157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52"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85"/>
          <p:cNvSpPr txBox="1">
            <a:spLocks noGrp="1"/>
          </p:cNvSpPr>
          <p:nvPr>
            <p:ph type="body" idx="1"/>
          </p:nvPr>
        </p:nvSpPr>
        <p:spPr>
          <a:xfrm>
            <a:off x="457200" y="1577340"/>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85"/>
          <p:cNvSpPr txBox="1">
            <a:spLocks noGrp="1"/>
          </p:cNvSpPr>
          <p:nvPr>
            <p:ph type="body" idx="2"/>
          </p:nvPr>
        </p:nvSpPr>
        <p:spPr>
          <a:xfrm>
            <a:off x="4709160" y="1577340"/>
            <a:ext cx="397764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2" name="Google Shape;182;p85"/>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85"/>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85"/>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5"/>
        <p:cNvGrpSpPr/>
        <p:nvPr/>
      </p:nvGrpSpPr>
      <p:grpSpPr>
        <a:xfrm>
          <a:off x="0" y="0"/>
          <a:ext cx="0" cy="0"/>
          <a:chOff x="0" y="0"/>
          <a:chExt cx="0" cy="0"/>
        </a:xfrm>
      </p:grpSpPr>
      <p:sp>
        <p:nvSpPr>
          <p:cNvPr id="186" name="Google Shape;186;p86"/>
          <p:cNvSpPr txBox="1">
            <a:spLocks noGrp="1"/>
          </p:cNvSpPr>
          <p:nvPr>
            <p:ph type="title"/>
          </p:nvPr>
        </p:nvSpPr>
        <p:spPr>
          <a:xfrm>
            <a:off x="1474565" y="523965"/>
            <a:ext cx="6194871" cy="3157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52" b="1" i="0">
                <a:solidFill>
                  <a:schemeClr val="dk1"/>
                </a:solidFill>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86"/>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86"/>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86"/>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0"/>
        <p:cNvGrpSpPr/>
        <p:nvPr/>
      </p:nvGrpSpPr>
      <p:grpSpPr>
        <a:xfrm>
          <a:off x="0" y="0"/>
          <a:ext cx="0" cy="0"/>
          <a:chOff x="0" y="0"/>
          <a:chExt cx="0" cy="0"/>
        </a:xfrm>
      </p:grpSpPr>
      <p:sp>
        <p:nvSpPr>
          <p:cNvPr id="191" name="Google Shape;191;p87"/>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70" b="0" i="0">
                <a:solidFill>
                  <a:srgbClr val="6666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7"/>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87"/>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タイトルとコンテンツ">
  <p:cSld name="3_タイトルとコンテンツ">
    <p:spTree>
      <p:nvGrpSpPr>
        <p:cNvPr id="1" name="Shape 25"/>
        <p:cNvGrpSpPr/>
        <p:nvPr/>
      </p:nvGrpSpPr>
      <p:grpSpPr>
        <a:xfrm>
          <a:off x="0" y="0"/>
          <a:ext cx="0" cy="0"/>
          <a:chOff x="0" y="0"/>
          <a:chExt cx="0" cy="0"/>
        </a:xfrm>
      </p:grpSpPr>
      <p:sp>
        <p:nvSpPr>
          <p:cNvPr id="26" name="Google Shape;26;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タイトルとコンテンツ">
  <p:cSld name="4_タイトルとコンテンツ">
    <p:spTree>
      <p:nvGrpSpPr>
        <p:cNvPr id="1" name="Shape 27"/>
        <p:cNvGrpSpPr/>
        <p:nvPr/>
      </p:nvGrpSpPr>
      <p:grpSpPr>
        <a:xfrm>
          <a:off x="0" y="0"/>
          <a:ext cx="0" cy="0"/>
          <a:chOff x="0" y="0"/>
          <a:chExt cx="0" cy="0"/>
        </a:xfrm>
      </p:grpSpPr>
      <p:sp>
        <p:nvSpPr>
          <p:cNvPr id="28" name="Google Shape;28;p5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タイトルとコンテンツ">
  <p:cSld name="5_タイトルとコンテンツ">
    <p:spTree>
      <p:nvGrpSpPr>
        <p:cNvPr id="1" name="Shape 29"/>
        <p:cNvGrpSpPr/>
        <p:nvPr/>
      </p:nvGrpSpPr>
      <p:grpSpPr>
        <a:xfrm>
          <a:off x="0" y="0"/>
          <a:ext cx="0" cy="0"/>
          <a:chOff x="0" y="0"/>
          <a:chExt cx="0" cy="0"/>
        </a:xfrm>
      </p:grpSpPr>
      <p:sp>
        <p:nvSpPr>
          <p:cNvPr id="30" name="Google Shape;30;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タイトルとコンテンツ">
  <p:cSld name="6_タイトルとコンテンツ">
    <p:spTree>
      <p:nvGrpSpPr>
        <p:cNvPr id="1" name="Shape 31"/>
        <p:cNvGrpSpPr/>
        <p:nvPr/>
      </p:nvGrpSpPr>
      <p:grpSpPr>
        <a:xfrm>
          <a:off x="0" y="0"/>
          <a:ext cx="0" cy="0"/>
          <a:chOff x="0" y="0"/>
          <a:chExt cx="0" cy="0"/>
        </a:xfrm>
      </p:grpSpPr>
      <p:sp>
        <p:nvSpPr>
          <p:cNvPr id="32" name="Google Shape;32;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タイトルとコンテンツ">
  <p:cSld name="7_タイトルとコンテンツ">
    <p:spTree>
      <p:nvGrpSpPr>
        <p:cNvPr id="1" name="Shape 33"/>
        <p:cNvGrpSpPr/>
        <p:nvPr/>
      </p:nvGrpSpPr>
      <p:grpSpPr>
        <a:xfrm>
          <a:off x="0" y="0"/>
          <a:ext cx="0" cy="0"/>
          <a:chOff x="0" y="0"/>
          <a:chExt cx="0" cy="0"/>
        </a:xfrm>
      </p:grpSpPr>
      <p:sp>
        <p:nvSpPr>
          <p:cNvPr id="34" name="Google Shape;34;p5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3.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ftr" idx="11"/>
          </p:nvPr>
        </p:nvSpPr>
        <p:spPr>
          <a:xfrm>
            <a:off x="129653" y="6579413"/>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9"/>
          <p:cNvSpPr/>
          <p:nvPr/>
        </p:nvSpPr>
        <p:spPr>
          <a:xfrm>
            <a:off x="660551" y="317598"/>
            <a:ext cx="7819097" cy="67163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Calibri"/>
              <a:ea typeface="Calibri"/>
              <a:cs typeface="Calibri"/>
              <a:sym typeface="Calibri"/>
            </a:endParaRPr>
          </a:p>
        </p:txBody>
      </p:sp>
      <p:sp>
        <p:nvSpPr>
          <p:cNvPr id="126" name="Google Shape;126;p49"/>
          <p:cNvSpPr txBox="1">
            <a:spLocks noGrp="1"/>
          </p:cNvSpPr>
          <p:nvPr>
            <p:ph type="title"/>
          </p:nvPr>
        </p:nvSpPr>
        <p:spPr>
          <a:xfrm>
            <a:off x="2174347" y="506515"/>
            <a:ext cx="4795304" cy="41549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700" b="1" i="0" u="none" strike="noStrike" cap="none">
                <a:solidFill>
                  <a:schemeClr val="dk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49"/>
          <p:cNvSpPr txBox="1">
            <a:spLocks noGrp="1"/>
          </p:cNvSpPr>
          <p:nvPr>
            <p:ph type="body" idx="1"/>
          </p:nvPr>
        </p:nvSpPr>
        <p:spPr>
          <a:xfrm>
            <a:off x="954592" y="2852917"/>
            <a:ext cx="7234817"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8" name="Google Shape;128;p49"/>
          <p:cNvSpPr txBox="1">
            <a:spLocks noGrp="1"/>
          </p:cNvSpPr>
          <p:nvPr>
            <p:ph type="ftr" idx="11"/>
          </p:nvPr>
        </p:nvSpPr>
        <p:spPr>
          <a:xfrm>
            <a:off x="2109378" y="6614932"/>
            <a:ext cx="4924402" cy="23698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70" b="0" i="0">
                <a:solidFill>
                  <a:srgbClr val="6666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49"/>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49"/>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53"/>
          <p:cNvSpPr/>
          <p:nvPr/>
        </p:nvSpPr>
        <p:spPr>
          <a:xfrm>
            <a:off x="660551" y="317598"/>
            <a:ext cx="7819097" cy="67163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Calibri"/>
              <a:ea typeface="Calibri"/>
              <a:cs typeface="Calibri"/>
              <a:sym typeface="Calibri"/>
            </a:endParaRPr>
          </a:p>
        </p:txBody>
      </p:sp>
      <p:sp>
        <p:nvSpPr>
          <p:cNvPr id="161" name="Google Shape;161;p53"/>
          <p:cNvSpPr txBox="1">
            <a:spLocks noGrp="1"/>
          </p:cNvSpPr>
          <p:nvPr>
            <p:ph type="title"/>
          </p:nvPr>
        </p:nvSpPr>
        <p:spPr>
          <a:xfrm>
            <a:off x="1474565" y="523965"/>
            <a:ext cx="6194871" cy="3693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i="0" u="none" strike="noStrike" cap="none">
                <a:solidFill>
                  <a:schemeClr val="dk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53"/>
          <p:cNvSpPr txBox="1">
            <a:spLocks noGrp="1"/>
          </p:cNvSpPr>
          <p:nvPr>
            <p:ph type="body" idx="1"/>
          </p:nvPr>
        </p:nvSpPr>
        <p:spPr>
          <a:xfrm>
            <a:off x="945297" y="1434917"/>
            <a:ext cx="7253407"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3" name="Google Shape;163;p53"/>
          <p:cNvSpPr txBox="1">
            <a:spLocks noGrp="1"/>
          </p:cNvSpPr>
          <p:nvPr>
            <p:ph type="ftr" idx="11"/>
          </p:nvPr>
        </p:nvSpPr>
        <p:spPr>
          <a:xfrm>
            <a:off x="2259450" y="6614932"/>
            <a:ext cx="4624126" cy="23698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70" b="0" i="0">
                <a:solidFill>
                  <a:srgbClr val="6666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53"/>
          <p:cNvSpPr txBox="1">
            <a:spLocks noGrp="1"/>
          </p:cNvSpPr>
          <p:nvPr>
            <p:ph type="dt" idx="10"/>
          </p:nvPr>
        </p:nvSpPr>
        <p:spPr>
          <a:xfrm>
            <a:off x="457200" y="6377939"/>
            <a:ext cx="210312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53"/>
          <p:cNvSpPr txBox="1">
            <a:spLocks noGrp="1"/>
          </p:cNvSpPr>
          <p:nvPr>
            <p:ph type="sldNum" idx="12"/>
          </p:nvPr>
        </p:nvSpPr>
        <p:spPr>
          <a:xfrm>
            <a:off x="6583680" y="6377939"/>
            <a:ext cx="210312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1.jpg"/><Relationship Id="rId4" Type="http://schemas.openxmlformats.org/officeDocument/2006/relationships/image" Target="../media/image60.jp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3.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16.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64.jpg"/><Relationship Id="rId4" Type="http://schemas.openxmlformats.org/officeDocument/2006/relationships/image" Target="../media/image68.jp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1.jpg"/><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3.png"/><Relationship Id="rId4" Type="http://schemas.openxmlformats.org/officeDocument/2006/relationships/image" Target="../media/image70.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3.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g"/><Relationship Id="rId18" Type="http://schemas.openxmlformats.org/officeDocument/2006/relationships/image" Target="../media/image29.jpg"/><Relationship Id="rId3" Type="http://schemas.openxmlformats.org/officeDocument/2006/relationships/image" Target="../media/image14.jp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g"/><Relationship Id="rId17" Type="http://schemas.openxmlformats.org/officeDocument/2006/relationships/image" Target="../media/image28.jpg"/><Relationship Id="rId2" Type="http://schemas.openxmlformats.org/officeDocument/2006/relationships/notesSlide" Target="../notesSlides/notesSlide5.xml"/><Relationship Id="rId16" Type="http://schemas.openxmlformats.org/officeDocument/2006/relationships/image" Target="../media/image27.jpg"/><Relationship Id="rId20" Type="http://schemas.openxmlformats.org/officeDocument/2006/relationships/image" Target="../media/image31.jpg"/><Relationship Id="rId1" Type="http://schemas.openxmlformats.org/officeDocument/2006/relationships/slideLayout" Target="../slideLayouts/slideLayout3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2.png"/><Relationship Id="rId10" Type="http://schemas.openxmlformats.org/officeDocument/2006/relationships/image" Target="../media/image21.jpg"/><Relationship Id="rId19" Type="http://schemas.openxmlformats.org/officeDocument/2006/relationships/image" Target="../media/image30.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jpg"/><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image" Target="../media/image36.jpg"/><Relationship Id="rId10" Type="http://schemas.openxmlformats.org/officeDocument/2006/relationships/image" Target="../media/image2.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44.jpg"/><Relationship Id="rId5" Type="http://schemas.openxmlformats.org/officeDocument/2006/relationships/image" Target="../media/image43.jpg"/><Relationship Id="rId10" Type="http://schemas.openxmlformats.org/officeDocument/2006/relationships/image" Target="../media/image3.png"/><Relationship Id="rId4" Type="http://schemas.openxmlformats.org/officeDocument/2006/relationships/image" Target="../media/image42.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7.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54.jpg"/><Relationship Id="rId11" Type="http://schemas.openxmlformats.org/officeDocument/2006/relationships/image" Target="../media/image2.png"/><Relationship Id="rId5" Type="http://schemas.openxmlformats.org/officeDocument/2006/relationships/image" Target="../media/image53.jpg"/><Relationship Id="rId10" Type="http://schemas.openxmlformats.org/officeDocument/2006/relationships/image" Target="../media/image58.jpg"/><Relationship Id="rId4" Type="http://schemas.openxmlformats.org/officeDocument/2006/relationships/image" Target="../media/image52.jpg"/><Relationship Id="rId9" Type="http://schemas.openxmlformats.org/officeDocument/2006/relationships/image" Target="../media/image5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grpSp>
        <p:nvGrpSpPr>
          <p:cNvPr id="198" name="Google Shape;198;p1"/>
          <p:cNvGrpSpPr/>
          <p:nvPr/>
        </p:nvGrpSpPr>
        <p:grpSpPr>
          <a:xfrm>
            <a:off x="-3560" y="2420892"/>
            <a:ext cx="9156525" cy="2034150"/>
            <a:chOff x="-3560" y="2420892"/>
            <a:chExt cx="9156525" cy="2034150"/>
          </a:xfrm>
        </p:grpSpPr>
        <p:grpSp>
          <p:nvGrpSpPr>
            <p:cNvPr id="199" name="Google Shape;199;p1"/>
            <p:cNvGrpSpPr/>
            <p:nvPr/>
          </p:nvGrpSpPr>
          <p:grpSpPr>
            <a:xfrm>
              <a:off x="-3560" y="2420892"/>
              <a:ext cx="9156525" cy="2034150"/>
              <a:chOff x="-12733" y="1017301"/>
              <a:chExt cx="9156525" cy="992142"/>
            </a:xfrm>
          </p:grpSpPr>
          <p:sp>
            <p:nvSpPr>
              <p:cNvPr id="200" name="Google Shape;200;p1"/>
              <p:cNvSpPr/>
              <p:nvPr/>
            </p:nvSpPr>
            <p:spPr>
              <a:xfrm>
                <a:off x="-12733" y="1027808"/>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01" name="Google Shape;201;p1"/>
              <p:cNvCxnSpPr/>
              <p:nvPr/>
            </p:nvCxnSpPr>
            <p:spPr>
              <a:xfrm>
                <a:off x="-11879" y="2005146"/>
                <a:ext cx="9143146" cy="4297"/>
              </a:xfrm>
              <a:prstGeom prst="straightConnector1">
                <a:avLst/>
              </a:prstGeom>
              <a:noFill/>
              <a:ln w="50800" cap="flat" cmpd="sng">
                <a:solidFill>
                  <a:srgbClr val="BFBFBF"/>
                </a:solidFill>
                <a:prstDash val="solid"/>
                <a:miter lim="800000"/>
                <a:headEnd type="none" w="sm" len="sm"/>
                <a:tailEnd type="none" w="sm" len="sm"/>
              </a:ln>
            </p:spPr>
          </p:cxnSp>
          <p:cxnSp>
            <p:nvCxnSpPr>
              <p:cNvPr id="202" name="Google Shape;202;p1"/>
              <p:cNvCxnSpPr/>
              <p:nvPr/>
            </p:nvCxnSpPr>
            <p:spPr>
              <a:xfrm>
                <a:off x="-11780" y="1017301"/>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203" name="Google Shape;203;p1"/>
            <p:cNvSpPr txBox="1"/>
            <p:nvPr/>
          </p:nvSpPr>
          <p:spPr>
            <a:xfrm>
              <a:off x="6724" y="3573016"/>
              <a:ext cx="9144000"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01132"/>
                </a:buClr>
                <a:buSzPts val="4400"/>
                <a:buFont typeface="Meiryo"/>
                <a:buNone/>
              </a:pPr>
              <a:r>
                <a:rPr lang="ja-JP" sz="4400">
                  <a:solidFill>
                    <a:srgbClr val="001132"/>
                  </a:solidFill>
                  <a:latin typeface="Meiryo"/>
                  <a:ea typeface="Meiryo"/>
                  <a:cs typeface="Meiryo"/>
                  <a:sym typeface="Meiryo"/>
                </a:rPr>
                <a:t>4.　放射線被ばく防護　</a:t>
              </a:r>
              <a:endParaRPr/>
            </a:p>
          </p:txBody>
        </p:sp>
        <p:pic>
          <p:nvPicPr>
            <p:cNvPr id="204" name="Google Shape;204;p1"/>
            <p:cNvPicPr preferRelativeResize="0"/>
            <p:nvPr/>
          </p:nvPicPr>
          <p:blipFill rotWithShape="1">
            <a:blip r:embed="rId3">
              <a:alphaModFix/>
            </a:blip>
            <a:srcRect/>
            <a:stretch/>
          </p:blipFill>
          <p:spPr>
            <a:xfrm>
              <a:off x="4143650" y="2591030"/>
              <a:ext cx="856700" cy="860127"/>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7" name="Google Shape;787;p10"/>
          <p:cNvGrpSpPr/>
          <p:nvPr/>
        </p:nvGrpSpPr>
        <p:grpSpPr>
          <a:xfrm>
            <a:off x="-6263" y="2754"/>
            <a:ext cx="9192361" cy="6887143"/>
            <a:chOff x="-6263" y="2754"/>
            <a:chExt cx="9192361" cy="6887143"/>
          </a:xfrm>
        </p:grpSpPr>
        <p:grpSp>
          <p:nvGrpSpPr>
            <p:cNvPr id="788" name="Google Shape;788;p10"/>
            <p:cNvGrpSpPr/>
            <p:nvPr/>
          </p:nvGrpSpPr>
          <p:grpSpPr>
            <a:xfrm>
              <a:off x="-6263" y="2754"/>
              <a:ext cx="9156525" cy="981635"/>
              <a:chOff x="-17208" y="-1480275"/>
              <a:chExt cx="9156525" cy="981635"/>
            </a:xfrm>
          </p:grpSpPr>
          <p:sp>
            <p:nvSpPr>
              <p:cNvPr id="789" name="Google Shape;789;p10"/>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90" name="Google Shape;790;p10"/>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791" name="Google Shape;791;p10"/>
            <p:cNvSpPr txBox="1"/>
            <p:nvPr/>
          </p:nvSpPr>
          <p:spPr>
            <a:xfrm>
              <a:off x="649457" y="1648655"/>
              <a:ext cx="4381500" cy="99508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000000"/>
                </a:buClr>
                <a:buSzPts val="2800"/>
                <a:buFont typeface="Arial"/>
                <a:buChar char="•"/>
              </a:pPr>
              <a:r>
                <a:rPr lang="ja-JP" sz="2800" u="none" strike="noStrike" cap="none">
                  <a:solidFill>
                    <a:srgbClr val="000000"/>
                  </a:solidFill>
                  <a:latin typeface="Arial"/>
                  <a:ea typeface="Arial"/>
                  <a:cs typeface="Arial"/>
                  <a:sym typeface="Arial"/>
                </a:rPr>
                <a:t>放射能・放射線の</a:t>
              </a:r>
              <a:r>
                <a:rPr lang="ja-JP" sz="2800" u="none" strike="noStrike" cap="none">
                  <a:solidFill>
                    <a:srgbClr val="C00000"/>
                  </a:solidFill>
                  <a:latin typeface="Arial"/>
                  <a:ea typeface="Arial"/>
                  <a:cs typeface="Arial"/>
                  <a:sym typeface="Arial"/>
                </a:rPr>
                <a:t>本質</a:t>
              </a:r>
              <a:endParaRPr sz="2800" u="none" strike="noStrike" cap="none">
                <a:solidFill>
                  <a:srgbClr val="C00000"/>
                </a:solidFill>
                <a:latin typeface="Arial"/>
                <a:ea typeface="Arial"/>
                <a:cs typeface="Arial"/>
                <a:sym typeface="Arial"/>
              </a:endParaRPr>
            </a:p>
            <a:p>
              <a:pPr marL="342900" marR="0" lvl="0" indent="-342900" algn="l" rtl="0">
                <a:lnSpc>
                  <a:spcPct val="90000"/>
                </a:lnSpc>
                <a:spcBef>
                  <a:spcPts val="560"/>
                </a:spcBef>
                <a:spcAft>
                  <a:spcPts val="0"/>
                </a:spcAft>
                <a:buClr>
                  <a:srgbClr val="000000"/>
                </a:buClr>
                <a:buSzPts val="2800"/>
                <a:buFont typeface="Arial"/>
                <a:buChar char="•"/>
              </a:pPr>
              <a:r>
                <a:rPr lang="ja-JP" sz="2800" u="none" strike="noStrike" cap="none">
                  <a:solidFill>
                    <a:srgbClr val="000000"/>
                  </a:solidFill>
                  <a:latin typeface="Arial"/>
                  <a:ea typeface="Arial"/>
                  <a:cs typeface="Arial"/>
                  <a:sym typeface="Arial"/>
                </a:rPr>
                <a:t>放射線が</a:t>
              </a:r>
              <a:r>
                <a:rPr lang="ja-JP" sz="2800" u="none" strike="noStrike" cap="none">
                  <a:solidFill>
                    <a:srgbClr val="C00000"/>
                  </a:solidFill>
                  <a:latin typeface="Arial"/>
                  <a:ea typeface="Arial"/>
                  <a:cs typeface="Arial"/>
                  <a:sym typeface="Arial"/>
                </a:rPr>
                <a:t>発生する原因</a:t>
              </a:r>
              <a:endParaRPr sz="2800" u="none" strike="noStrike" cap="none">
                <a:solidFill>
                  <a:srgbClr val="C00000"/>
                </a:solidFill>
                <a:latin typeface="Arial"/>
                <a:ea typeface="Arial"/>
                <a:cs typeface="Arial"/>
                <a:sym typeface="Arial"/>
              </a:endParaRPr>
            </a:p>
          </p:txBody>
        </p:sp>
        <p:sp>
          <p:nvSpPr>
            <p:cNvPr id="792" name="Google Shape;792;p10"/>
            <p:cNvSpPr/>
            <p:nvPr/>
          </p:nvSpPr>
          <p:spPr>
            <a:xfrm>
              <a:off x="4746056" y="1554060"/>
              <a:ext cx="381000" cy="1096546"/>
            </a:xfrm>
            <a:prstGeom prst="rightBrace">
              <a:avLst>
                <a:gd name="adj1" fmla="val 39863"/>
                <a:gd name="adj2" fmla="val 50000"/>
              </a:avLst>
            </a:prstGeom>
            <a:noFill/>
            <a:ln w="25400" cap="flat" cmpd="sng">
              <a:solidFill>
                <a:srgbClr val="2F559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u="none" strike="noStrike" cap="none">
                <a:solidFill>
                  <a:srgbClr val="000000"/>
                </a:solidFill>
                <a:latin typeface="Arial"/>
                <a:ea typeface="Arial"/>
                <a:cs typeface="Arial"/>
                <a:sym typeface="Arial"/>
              </a:endParaRPr>
            </a:p>
          </p:txBody>
        </p:sp>
        <p:sp>
          <p:nvSpPr>
            <p:cNvPr id="793" name="Google Shape;793;p10"/>
            <p:cNvSpPr txBox="1"/>
            <p:nvPr/>
          </p:nvSpPr>
          <p:spPr>
            <a:xfrm>
              <a:off x="5164612" y="1871500"/>
              <a:ext cx="3962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2F5597"/>
                  </a:solidFill>
                  <a:latin typeface="Arial"/>
                  <a:ea typeface="Arial"/>
                  <a:cs typeface="Arial"/>
                  <a:sym typeface="Arial"/>
                </a:rPr>
                <a:t>熟知する必要があります</a:t>
              </a:r>
              <a:endParaRPr/>
            </a:p>
          </p:txBody>
        </p:sp>
        <p:sp>
          <p:nvSpPr>
            <p:cNvPr id="794" name="Google Shape;794;p10"/>
            <p:cNvSpPr txBox="1"/>
            <p:nvPr/>
          </p:nvSpPr>
          <p:spPr>
            <a:xfrm>
              <a:off x="432063" y="3775319"/>
              <a:ext cx="8627986" cy="132343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33333"/>
                </a:lnSpc>
                <a:spcBef>
                  <a:spcPts val="0"/>
                </a:spcBef>
                <a:spcAft>
                  <a:spcPts val="0"/>
                </a:spcAft>
                <a:buClr>
                  <a:srgbClr val="000000"/>
                </a:buClr>
                <a:buSzPts val="2400"/>
                <a:buFont typeface="Arial"/>
                <a:buAutoNum type="arabicPeriod"/>
              </a:pPr>
              <a:r>
                <a:rPr lang="ja-JP" sz="2400">
                  <a:solidFill>
                    <a:srgbClr val="000000"/>
                  </a:solidFill>
                  <a:latin typeface="Arial"/>
                  <a:ea typeface="Arial"/>
                  <a:cs typeface="Arial"/>
                  <a:sym typeface="Arial"/>
                </a:rPr>
                <a:t> </a:t>
              </a:r>
              <a:r>
                <a:rPr lang="ja-JP" sz="2400">
                  <a:solidFill>
                    <a:srgbClr val="C00000"/>
                  </a:solidFill>
                  <a:latin typeface="Arial"/>
                  <a:ea typeface="Arial"/>
                  <a:cs typeface="Arial"/>
                  <a:sym typeface="Arial"/>
                </a:rPr>
                <a:t>距離</a:t>
              </a:r>
              <a:r>
                <a:rPr lang="ja-JP" sz="2400">
                  <a:solidFill>
                    <a:srgbClr val="000000"/>
                  </a:solidFill>
                  <a:latin typeface="Arial"/>
                  <a:ea typeface="Arial"/>
                  <a:cs typeface="Arial"/>
                  <a:sym typeface="Arial"/>
                </a:rPr>
                <a:t>をとりましょう</a:t>
              </a:r>
              <a:r>
                <a:rPr lang="ja-JP" sz="1700">
                  <a:solidFill>
                    <a:srgbClr val="000000"/>
                  </a:solidFill>
                  <a:latin typeface="Arial"/>
                  <a:ea typeface="Arial"/>
                  <a:cs typeface="Arial"/>
                  <a:sym typeface="Arial"/>
                </a:rPr>
                <a:t>・・・放射線の強度は距離の2乗に反比例します</a:t>
              </a:r>
              <a:endParaRPr sz="1700" dirty="0">
                <a:solidFill>
                  <a:srgbClr val="000000"/>
                </a:solidFill>
                <a:latin typeface="Arial"/>
                <a:ea typeface="Arial"/>
                <a:cs typeface="Arial"/>
                <a:sym typeface="Arial"/>
              </a:endParaRPr>
            </a:p>
            <a:p>
              <a:pPr marL="457200" marR="0" lvl="0" indent="-457200" algn="l" rtl="0">
                <a:lnSpc>
                  <a:spcPct val="133333"/>
                </a:lnSpc>
                <a:spcBef>
                  <a:spcPts val="0"/>
                </a:spcBef>
                <a:spcAft>
                  <a:spcPts val="0"/>
                </a:spcAft>
                <a:buClr>
                  <a:srgbClr val="000000"/>
                </a:buClr>
                <a:buSzPts val="2400"/>
                <a:buFont typeface="Arial"/>
                <a:buAutoNum type="arabicPeriod"/>
              </a:pPr>
              <a:r>
                <a:rPr lang="ja-JP" sz="2400">
                  <a:solidFill>
                    <a:srgbClr val="000000"/>
                  </a:solidFill>
                  <a:latin typeface="Arial"/>
                  <a:ea typeface="Arial"/>
                  <a:cs typeface="Arial"/>
                  <a:sym typeface="Arial"/>
                </a:rPr>
                <a:t> </a:t>
              </a:r>
              <a:r>
                <a:rPr lang="ja-JP" sz="2400">
                  <a:solidFill>
                    <a:srgbClr val="C00000"/>
                  </a:solidFill>
                  <a:latin typeface="Arial"/>
                  <a:ea typeface="Arial"/>
                  <a:cs typeface="Arial"/>
                  <a:sym typeface="Arial"/>
                </a:rPr>
                <a:t>遮蔽</a:t>
              </a:r>
              <a:r>
                <a:rPr lang="ja-JP" sz="2400">
                  <a:solidFill>
                    <a:srgbClr val="000000"/>
                  </a:solidFill>
                  <a:latin typeface="Arial"/>
                  <a:ea typeface="Arial"/>
                  <a:cs typeface="Arial"/>
                  <a:sym typeface="Arial"/>
                </a:rPr>
                <a:t>しましょう</a:t>
              </a:r>
              <a:r>
                <a:rPr lang="ja-JP" sz="1700">
                  <a:solidFill>
                    <a:srgbClr val="000000"/>
                  </a:solidFill>
                  <a:latin typeface="Arial"/>
                  <a:ea typeface="Arial"/>
                  <a:cs typeface="Arial"/>
                  <a:sym typeface="Arial"/>
                </a:rPr>
                <a:t>・・・放射線の強度をできるだけ弱めましょう</a:t>
              </a:r>
              <a:endParaRPr dirty="0"/>
            </a:p>
            <a:p>
              <a:pPr marL="457200" marR="0" lvl="0" indent="-457200" algn="l" rtl="0">
                <a:lnSpc>
                  <a:spcPct val="133333"/>
                </a:lnSpc>
                <a:spcBef>
                  <a:spcPts val="0"/>
                </a:spcBef>
                <a:spcAft>
                  <a:spcPts val="0"/>
                </a:spcAft>
                <a:buClr>
                  <a:srgbClr val="000000"/>
                </a:buClr>
                <a:buSzPts val="2400"/>
                <a:buFont typeface="Arial"/>
                <a:buAutoNum type="arabicPeriod"/>
              </a:pPr>
              <a:r>
                <a:rPr lang="ja-JP" sz="2400">
                  <a:solidFill>
                    <a:srgbClr val="000000"/>
                  </a:solidFill>
                  <a:latin typeface="Arial"/>
                  <a:ea typeface="Arial"/>
                  <a:cs typeface="Arial"/>
                  <a:sym typeface="Arial"/>
                </a:rPr>
                <a:t> </a:t>
              </a:r>
              <a:r>
                <a:rPr lang="ja-JP" sz="2400">
                  <a:solidFill>
                    <a:srgbClr val="C00000"/>
                  </a:solidFill>
                  <a:latin typeface="Arial"/>
                  <a:ea typeface="Arial"/>
                  <a:cs typeface="Arial"/>
                  <a:sym typeface="Arial"/>
                </a:rPr>
                <a:t>時間</a:t>
              </a:r>
              <a:r>
                <a:rPr lang="ja-JP" sz="2400">
                  <a:solidFill>
                    <a:srgbClr val="000000"/>
                  </a:solidFill>
                  <a:latin typeface="Arial"/>
                  <a:ea typeface="Arial"/>
                  <a:cs typeface="Arial"/>
                  <a:sym typeface="Arial"/>
                </a:rPr>
                <a:t>を短くしましょう</a:t>
              </a:r>
              <a:r>
                <a:rPr lang="ja-JP" sz="1700">
                  <a:solidFill>
                    <a:srgbClr val="000000"/>
                  </a:solidFill>
                  <a:latin typeface="Arial"/>
                  <a:ea typeface="Arial"/>
                  <a:cs typeface="Arial"/>
                  <a:sym typeface="Arial"/>
                </a:rPr>
                <a:t>・・・効率よく短時間で作業を終えましょう</a:t>
              </a:r>
              <a:endParaRPr dirty="0"/>
            </a:p>
          </p:txBody>
        </p:sp>
        <p:sp>
          <p:nvSpPr>
            <p:cNvPr id="795" name="Google Shape;795;p10"/>
            <p:cNvSpPr txBox="1"/>
            <p:nvPr/>
          </p:nvSpPr>
          <p:spPr>
            <a:xfrm>
              <a:off x="0" y="5440566"/>
              <a:ext cx="918609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rgbClr val="000000"/>
                  </a:solidFill>
                  <a:latin typeface="Arial"/>
                  <a:ea typeface="Arial"/>
                  <a:cs typeface="Arial"/>
                  <a:sym typeface="Arial"/>
                </a:rPr>
                <a:t>医療関係者にとっては、この3原則はあまり現実的ではないかも</a:t>
              </a:r>
              <a:endParaRPr sz="2000" dirty="0">
                <a:solidFill>
                  <a:srgbClr val="000000"/>
                </a:solidFill>
                <a:latin typeface="Arial"/>
                <a:ea typeface="Arial"/>
                <a:cs typeface="Arial"/>
                <a:sym typeface="Arial"/>
              </a:endParaRPr>
            </a:p>
            <a:p>
              <a:pPr marL="0" marR="0" lvl="0" indent="0" algn="ctr" rtl="0">
                <a:spcBef>
                  <a:spcPts val="0"/>
                </a:spcBef>
                <a:spcAft>
                  <a:spcPts val="0"/>
                </a:spcAft>
                <a:buNone/>
              </a:pPr>
              <a:r>
                <a:rPr lang="ja-JP" sz="2000">
                  <a:solidFill>
                    <a:srgbClr val="000000"/>
                  </a:solidFill>
                  <a:latin typeface="Arial"/>
                  <a:ea typeface="Arial"/>
                  <a:cs typeface="Arial"/>
                  <a:sym typeface="Arial"/>
                </a:rPr>
                <a:t>知れませんが、鉛エプロンを着用するなどの工夫をして下さい。</a:t>
              </a:r>
              <a:endParaRPr dirty="0"/>
            </a:p>
          </p:txBody>
        </p:sp>
        <p:sp>
          <p:nvSpPr>
            <p:cNvPr id="796" name="Google Shape;796;p10"/>
            <p:cNvSpPr txBox="1"/>
            <p:nvPr/>
          </p:nvSpPr>
          <p:spPr>
            <a:xfrm>
              <a:off x="0" y="3083314"/>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u="sng">
                  <a:solidFill>
                    <a:srgbClr val="C00000"/>
                  </a:solidFill>
                  <a:latin typeface="Arial"/>
                  <a:ea typeface="Arial"/>
                  <a:cs typeface="Arial"/>
                  <a:sym typeface="Arial"/>
                </a:rPr>
                <a:t>外部被ばく防護の３原則</a:t>
              </a:r>
              <a:endParaRPr/>
            </a:p>
          </p:txBody>
        </p:sp>
        <p:sp>
          <p:nvSpPr>
            <p:cNvPr id="797" name="Google Shape;797;p10"/>
            <p:cNvSpPr/>
            <p:nvPr/>
          </p:nvSpPr>
          <p:spPr>
            <a:xfrm>
              <a:off x="288234" y="2979015"/>
              <a:ext cx="8577469" cy="2247494"/>
            </a:xfrm>
            <a:prstGeom prst="rect">
              <a:avLst/>
            </a:prstGeom>
            <a:no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98" name="Google Shape;798;p10"/>
            <p:cNvGrpSpPr/>
            <p:nvPr/>
          </p:nvGrpSpPr>
          <p:grpSpPr>
            <a:xfrm>
              <a:off x="12525" y="46826"/>
              <a:ext cx="9144000" cy="860127"/>
              <a:chOff x="12526" y="67458"/>
              <a:chExt cx="9144000" cy="860127"/>
            </a:xfrm>
          </p:grpSpPr>
          <p:sp>
            <p:nvSpPr>
              <p:cNvPr id="799" name="Google Shape;799;p10"/>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2）適切な防護をするためには</a:t>
                </a:r>
                <a:endParaRPr sz="3600">
                  <a:solidFill>
                    <a:srgbClr val="001132"/>
                  </a:solidFill>
                  <a:latin typeface="Meiryo"/>
                  <a:ea typeface="Meiryo"/>
                  <a:cs typeface="Meiryo"/>
                  <a:sym typeface="Meiryo"/>
                </a:endParaRPr>
              </a:p>
            </p:txBody>
          </p:sp>
          <p:pic>
            <p:nvPicPr>
              <p:cNvPr id="800" name="Google Shape;800;p10"/>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801" name="Google Shape;801;p10"/>
            <p:cNvGrpSpPr/>
            <p:nvPr/>
          </p:nvGrpSpPr>
          <p:grpSpPr>
            <a:xfrm>
              <a:off x="27837" y="6655212"/>
              <a:ext cx="1592528" cy="234685"/>
              <a:chOff x="27837" y="6655212"/>
              <a:chExt cx="1592528" cy="234685"/>
            </a:xfrm>
          </p:grpSpPr>
          <p:pic>
            <p:nvPicPr>
              <p:cNvPr id="802" name="Google Shape;802;p10"/>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803" name="Google Shape;803;p10"/>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grpSp>
        <p:nvGrpSpPr>
          <p:cNvPr id="808" name="Google Shape;808;p11"/>
          <p:cNvGrpSpPr/>
          <p:nvPr/>
        </p:nvGrpSpPr>
        <p:grpSpPr>
          <a:xfrm>
            <a:off x="-6263" y="1342"/>
            <a:ext cx="9156525" cy="981635"/>
            <a:chOff x="-17208" y="-1480275"/>
            <a:chExt cx="9156525" cy="981635"/>
          </a:xfrm>
        </p:grpSpPr>
        <p:sp>
          <p:nvSpPr>
            <p:cNvPr id="809" name="Google Shape;809;p11"/>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10" name="Google Shape;810;p11"/>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811" name="Google Shape;811;p11"/>
          <p:cNvSpPr txBox="1">
            <a:spLocks noGrp="1"/>
          </p:cNvSpPr>
          <p:nvPr>
            <p:ph type="body" idx="1"/>
          </p:nvPr>
        </p:nvSpPr>
        <p:spPr>
          <a:xfrm>
            <a:off x="2235679" y="1531406"/>
            <a:ext cx="5791200" cy="4267200"/>
          </a:xfrm>
          <a:prstGeom prst="rect">
            <a:avLst/>
          </a:prstGeom>
          <a:noFill/>
          <a:ln>
            <a:noFill/>
          </a:ln>
        </p:spPr>
        <p:txBody>
          <a:bodyPr spcFirstLastPara="1" wrap="square" lIns="91425" tIns="45700" rIns="91425" bIns="45700" anchor="t" anchorCtr="0">
            <a:noAutofit/>
          </a:bodyPr>
          <a:lstStyle/>
          <a:p>
            <a:pPr marL="533400" lvl="0" indent="-533400" algn="l" rtl="0">
              <a:lnSpc>
                <a:spcPct val="90000"/>
              </a:lnSpc>
              <a:spcBef>
                <a:spcPts val="0"/>
              </a:spcBef>
              <a:spcAft>
                <a:spcPts val="0"/>
              </a:spcAft>
              <a:buClr>
                <a:srgbClr val="C00000"/>
              </a:buClr>
              <a:buSzPts val="3200"/>
              <a:buFont typeface="Noto Sans Symbols"/>
              <a:buChar char="■"/>
            </a:pPr>
            <a:r>
              <a:rPr lang="ja-JP" sz="3200">
                <a:solidFill>
                  <a:srgbClr val="2F5597"/>
                </a:solidFill>
                <a:latin typeface="Arial"/>
                <a:ea typeface="Arial"/>
                <a:cs typeface="Arial"/>
                <a:sym typeface="Arial"/>
              </a:rPr>
              <a:t>Ｘ線</a:t>
            </a:r>
            <a:endParaRPr sz="3200">
              <a:solidFill>
                <a:srgbClr val="2F5597"/>
              </a:solidFill>
              <a:latin typeface="Arial"/>
              <a:ea typeface="Arial"/>
              <a:cs typeface="Arial"/>
              <a:sym typeface="Arial"/>
            </a:endParaRPr>
          </a:p>
          <a:p>
            <a:pPr marL="400050" lvl="1" indent="0" algn="l" rtl="0">
              <a:lnSpc>
                <a:spcPct val="90000"/>
              </a:lnSpc>
              <a:spcBef>
                <a:spcPts val="500"/>
              </a:spcBef>
              <a:spcAft>
                <a:spcPts val="0"/>
              </a:spcAft>
              <a:buClr>
                <a:srgbClr val="FF3300"/>
              </a:buClr>
              <a:buSzPts val="2400"/>
              <a:buNone/>
            </a:pPr>
            <a:r>
              <a:rPr lang="ja-JP" sz="2400">
                <a:latin typeface="Arial"/>
                <a:ea typeface="Arial"/>
                <a:cs typeface="Arial"/>
                <a:sym typeface="Arial"/>
              </a:rPr>
              <a:t>・鉛ガラス</a:t>
            </a:r>
            <a:endParaRPr sz="2400">
              <a:latin typeface="Arial"/>
              <a:ea typeface="Arial"/>
              <a:cs typeface="Arial"/>
              <a:sym typeface="Arial"/>
            </a:endParaRPr>
          </a:p>
          <a:p>
            <a:pPr marL="400050" lvl="1" indent="0" algn="l" rtl="0">
              <a:lnSpc>
                <a:spcPct val="90000"/>
              </a:lnSpc>
              <a:spcBef>
                <a:spcPts val="500"/>
              </a:spcBef>
              <a:spcAft>
                <a:spcPts val="0"/>
              </a:spcAft>
              <a:buClr>
                <a:srgbClr val="FF3300"/>
              </a:buClr>
              <a:buSzPts val="2400"/>
              <a:buNone/>
            </a:pPr>
            <a:r>
              <a:rPr lang="ja-JP" sz="2400">
                <a:latin typeface="Arial"/>
                <a:ea typeface="Arial"/>
                <a:cs typeface="Arial"/>
                <a:sym typeface="Arial"/>
              </a:rPr>
              <a:t>・鉛エプロン</a:t>
            </a:r>
            <a:endParaRPr/>
          </a:p>
        </p:txBody>
      </p:sp>
      <p:sp>
        <p:nvSpPr>
          <p:cNvPr id="812" name="Google Shape;812;p11"/>
          <p:cNvSpPr/>
          <p:nvPr/>
        </p:nvSpPr>
        <p:spPr>
          <a:xfrm>
            <a:off x="2235679" y="3223891"/>
            <a:ext cx="5791200" cy="1328569"/>
          </a:xfrm>
          <a:prstGeom prst="rect">
            <a:avLst/>
          </a:prstGeom>
          <a:noFill/>
          <a:ln>
            <a:noFill/>
          </a:ln>
        </p:spPr>
        <p:txBody>
          <a:bodyPr spcFirstLastPara="1" wrap="square" lIns="91425" tIns="45700" rIns="91425" bIns="45700" anchor="t" anchorCtr="0">
            <a:spAutoFit/>
          </a:bodyPr>
          <a:lstStyle/>
          <a:p>
            <a:pPr marL="533400" marR="0" lvl="0" indent="-533400" algn="l" rtl="0">
              <a:lnSpc>
                <a:spcPct val="90000"/>
              </a:lnSpc>
              <a:spcBef>
                <a:spcPts val="0"/>
              </a:spcBef>
              <a:spcAft>
                <a:spcPts val="0"/>
              </a:spcAft>
              <a:buClr>
                <a:srgbClr val="C00000"/>
              </a:buClr>
              <a:buSzPts val="3200"/>
              <a:buFont typeface="Noto Sans Symbols"/>
              <a:buChar char="■"/>
            </a:pPr>
            <a:r>
              <a:rPr lang="ja-JP" sz="3200">
                <a:solidFill>
                  <a:srgbClr val="2F5597"/>
                </a:solidFill>
                <a:latin typeface="Arial"/>
                <a:ea typeface="Arial"/>
                <a:cs typeface="Arial"/>
                <a:sym typeface="Arial"/>
              </a:rPr>
              <a:t>γ線・消滅放射線</a:t>
            </a:r>
            <a:r>
              <a:rPr lang="ja-JP" sz="3200">
                <a:solidFill>
                  <a:srgbClr val="2F5597"/>
                </a:solidFill>
                <a:latin typeface="MS Gothic"/>
                <a:ea typeface="MS Gothic"/>
                <a:cs typeface="MS Gothic"/>
                <a:sym typeface="MS Gothic"/>
              </a:rPr>
              <a:t>(</a:t>
            </a:r>
            <a:r>
              <a:rPr lang="ja-JP" sz="3200">
                <a:solidFill>
                  <a:srgbClr val="2F5597"/>
                </a:solidFill>
                <a:latin typeface="Arial"/>
                <a:ea typeface="Arial"/>
                <a:cs typeface="Arial"/>
                <a:sym typeface="Arial"/>
              </a:rPr>
              <a:t>PET</a:t>
            </a:r>
            <a:r>
              <a:rPr lang="ja-JP" sz="3200">
                <a:solidFill>
                  <a:srgbClr val="2F5597"/>
                </a:solidFill>
                <a:latin typeface="MS Gothic"/>
                <a:ea typeface="MS Gothic"/>
                <a:cs typeface="MS Gothic"/>
                <a:sym typeface="MS Gothic"/>
              </a:rPr>
              <a:t>)</a:t>
            </a:r>
            <a:endParaRPr/>
          </a:p>
          <a:p>
            <a:pPr marL="400050" marR="0" lvl="1" indent="0" algn="l" rtl="0">
              <a:lnSpc>
                <a:spcPct val="90000"/>
              </a:lnSpc>
              <a:spcBef>
                <a:spcPts val="500"/>
              </a:spcBef>
              <a:spcAft>
                <a:spcPts val="0"/>
              </a:spcAft>
              <a:buNone/>
            </a:pPr>
            <a:r>
              <a:rPr lang="ja-JP" sz="2400" b="0" i="0" u="none" strike="noStrike" cap="none">
                <a:solidFill>
                  <a:srgbClr val="000000"/>
                </a:solidFill>
                <a:latin typeface="Arial"/>
                <a:ea typeface="Arial"/>
                <a:cs typeface="Arial"/>
                <a:sym typeface="Arial"/>
              </a:rPr>
              <a:t>・鉛ガラス</a:t>
            </a:r>
            <a:endParaRPr sz="2400" b="0" i="0" u="none" strike="noStrike" cap="none">
              <a:solidFill>
                <a:srgbClr val="000000"/>
              </a:solidFill>
              <a:latin typeface="Arial"/>
              <a:ea typeface="Arial"/>
              <a:cs typeface="Arial"/>
              <a:sym typeface="Arial"/>
            </a:endParaRPr>
          </a:p>
          <a:p>
            <a:pPr marL="400050" marR="0" lvl="1" indent="0" algn="l" rtl="0">
              <a:lnSpc>
                <a:spcPct val="90000"/>
              </a:lnSpc>
              <a:spcBef>
                <a:spcPts val="500"/>
              </a:spcBef>
              <a:spcAft>
                <a:spcPts val="0"/>
              </a:spcAft>
              <a:buNone/>
            </a:pPr>
            <a:r>
              <a:rPr lang="ja-JP" sz="2400" b="0" i="0" u="none" strike="noStrike" cap="none">
                <a:solidFill>
                  <a:srgbClr val="000000"/>
                </a:solidFill>
                <a:latin typeface="Arial"/>
                <a:ea typeface="Arial"/>
                <a:cs typeface="Arial"/>
                <a:sym typeface="Arial"/>
              </a:rPr>
              <a:t>・鉛板、鉛ブロック</a:t>
            </a:r>
            <a:endParaRPr sz="2800" b="0" i="0" u="none" strike="noStrike" cap="none">
              <a:solidFill>
                <a:srgbClr val="000000"/>
              </a:solidFill>
              <a:latin typeface="Arial"/>
              <a:ea typeface="Arial"/>
              <a:cs typeface="Arial"/>
              <a:sym typeface="Arial"/>
            </a:endParaRPr>
          </a:p>
        </p:txBody>
      </p:sp>
      <p:sp>
        <p:nvSpPr>
          <p:cNvPr id="813" name="Google Shape;813;p11"/>
          <p:cNvSpPr/>
          <p:nvPr/>
        </p:nvSpPr>
        <p:spPr>
          <a:xfrm>
            <a:off x="2235679" y="4925522"/>
            <a:ext cx="4572000" cy="1328569"/>
          </a:xfrm>
          <a:prstGeom prst="rect">
            <a:avLst/>
          </a:prstGeom>
          <a:noFill/>
          <a:ln>
            <a:noFill/>
          </a:ln>
        </p:spPr>
        <p:txBody>
          <a:bodyPr spcFirstLastPara="1" wrap="square" lIns="91425" tIns="45700" rIns="91425" bIns="45700" anchor="t" anchorCtr="0">
            <a:spAutoFit/>
          </a:bodyPr>
          <a:lstStyle/>
          <a:p>
            <a:pPr marL="533400" marR="0" lvl="0" indent="-533400" algn="l" rtl="0">
              <a:lnSpc>
                <a:spcPct val="90000"/>
              </a:lnSpc>
              <a:spcBef>
                <a:spcPts val="0"/>
              </a:spcBef>
              <a:spcAft>
                <a:spcPts val="0"/>
              </a:spcAft>
              <a:buClr>
                <a:srgbClr val="C00000"/>
              </a:buClr>
              <a:buSzPts val="3200"/>
              <a:buFont typeface="Noto Sans Symbols"/>
              <a:buChar char="■"/>
            </a:pPr>
            <a:r>
              <a:rPr lang="ja-JP" sz="3200">
                <a:solidFill>
                  <a:srgbClr val="2F5597"/>
                </a:solidFill>
                <a:latin typeface="Arial"/>
                <a:ea typeface="Arial"/>
                <a:cs typeface="Arial"/>
                <a:sym typeface="Arial"/>
              </a:rPr>
              <a:t>β線</a:t>
            </a:r>
            <a:endParaRPr sz="2800">
              <a:solidFill>
                <a:srgbClr val="2F5597"/>
              </a:solidFill>
              <a:latin typeface="Arial"/>
              <a:ea typeface="Arial"/>
              <a:cs typeface="Arial"/>
              <a:sym typeface="Arial"/>
            </a:endParaRPr>
          </a:p>
          <a:p>
            <a:pPr marL="400050" marR="0" lvl="1" indent="0" algn="l" rtl="0">
              <a:lnSpc>
                <a:spcPct val="90000"/>
              </a:lnSpc>
              <a:spcBef>
                <a:spcPts val="500"/>
              </a:spcBef>
              <a:spcAft>
                <a:spcPts val="0"/>
              </a:spcAft>
              <a:buNone/>
            </a:pPr>
            <a:r>
              <a:rPr lang="ja-JP" sz="2400" b="0" i="0" u="none" strike="noStrike" cap="none">
                <a:solidFill>
                  <a:schemeClr val="dk1"/>
                </a:solidFill>
                <a:latin typeface="Arial"/>
                <a:ea typeface="Arial"/>
                <a:cs typeface="Arial"/>
                <a:sym typeface="Arial"/>
              </a:rPr>
              <a:t>・アクリル板</a:t>
            </a:r>
            <a:endParaRPr/>
          </a:p>
          <a:p>
            <a:pPr marL="400050" marR="0" lvl="1" indent="0" algn="l" rtl="0">
              <a:lnSpc>
                <a:spcPct val="90000"/>
              </a:lnSpc>
              <a:spcBef>
                <a:spcPts val="500"/>
              </a:spcBef>
              <a:spcAft>
                <a:spcPts val="0"/>
              </a:spcAft>
              <a:buNone/>
            </a:pPr>
            <a:r>
              <a:rPr lang="ja-JP" sz="2400" b="0" i="0" u="none" strike="noStrike" cap="none">
                <a:solidFill>
                  <a:schemeClr val="dk1"/>
                </a:solidFill>
                <a:latin typeface="Arial"/>
                <a:ea typeface="Arial"/>
                <a:cs typeface="Arial"/>
                <a:sym typeface="Arial"/>
              </a:rPr>
              <a:t>・鉛は禁忌</a:t>
            </a:r>
            <a:endParaRPr sz="2400" b="0" i="0" u="none" strike="noStrike" cap="none">
              <a:solidFill>
                <a:schemeClr val="dk1"/>
              </a:solidFill>
              <a:latin typeface="Arial"/>
              <a:ea typeface="Arial"/>
              <a:cs typeface="Arial"/>
              <a:sym typeface="Arial"/>
            </a:endParaRPr>
          </a:p>
        </p:txBody>
      </p:sp>
      <p:grpSp>
        <p:nvGrpSpPr>
          <p:cNvPr id="814" name="Google Shape;814;p11"/>
          <p:cNvGrpSpPr/>
          <p:nvPr/>
        </p:nvGrpSpPr>
        <p:grpSpPr>
          <a:xfrm>
            <a:off x="12525" y="45414"/>
            <a:ext cx="9144000" cy="860127"/>
            <a:chOff x="12526" y="67458"/>
            <a:chExt cx="9144000" cy="860127"/>
          </a:xfrm>
        </p:grpSpPr>
        <p:sp>
          <p:nvSpPr>
            <p:cNvPr id="815" name="Google Shape;815;p11"/>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遮へい体を選ぶポイント</a:t>
              </a:r>
              <a:endParaRPr sz="3600">
                <a:solidFill>
                  <a:srgbClr val="001132"/>
                </a:solidFill>
                <a:latin typeface="Meiryo"/>
                <a:ea typeface="Meiryo"/>
                <a:cs typeface="Meiryo"/>
                <a:sym typeface="Meiryo"/>
              </a:endParaRPr>
            </a:p>
          </p:txBody>
        </p:sp>
        <p:pic>
          <p:nvPicPr>
            <p:cNvPr id="816" name="Google Shape;816;p11"/>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817" name="Google Shape;817;p11"/>
          <p:cNvGrpSpPr/>
          <p:nvPr/>
        </p:nvGrpSpPr>
        <p:grpSpPr>
          <a:xfrm>
            <a:off x="27837" y="6679926"/>
            <a:ext cx="1592528" cy="234685"/>
            <a:chOff x="27837" y="6655212"/>
            <a:chExt cx="1592528" cy="234685"/>
          </a:xfrm>
        </p:grpSpPr>
        <p:pic>
          <p:nvPicPr>
            <p:cNvPr id="818" name="Google Shape;818;p11"/>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819" name="Google Shape;819;p11"/>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pSp>
        <p:nvGrpSpPr>
          <p:cNvPr id="824" name="Google Shape;824;p12"/>
          <p:cNvGrpSpPr/>
          <p:nvPr/>
        </p:nvGrpSpPr>
        <p:grpSpPr>
          <a:xfrm>
            <a:off x="-6263" y="2754"/>
            <a:ext cx="9156525" cy="981635"/>
            <a:chOff x="-17208" y="-1480275"/>
            <a:chExt cx="9156525" cy="981635"/>
          </a:xfrm>
        </p:grpSpPr>
        <p:sp>
          <p:nvSpPr>
            <p:cNvPr id="825" name="Google Shape;825;p12"/>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26" name="Google Shape;826;p12"/>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827" name="Google Shape;827;p12"/>
          <p:cNvGrpSpPr/>
          <p:nvPr/>
        </p:nvGrpSpPr>
        <p:grpSpPr>
          <a:xfrm>
            <a:off x="344645" y="1760838"/>
            <a:ext cx="8454710" cy="3336324"/>
            <a:chOff x="260429" y="1760838"/>
            <a:chExt cx="8454710" cy="3336324"/>
          </a:xfrm>
        </p:grpSpPr>
        <p:pic>
          <p:nvPicPr>
            <p:cNvPr id="828" name="Google Shape;828;p12"/>
            <p:cNvPicPr preferRelativeResize="0"/>
            <p:nvPr/>
          </p:nvPicPr>
          <p:blipFill rotWithShape="1">
            <a:blip r:embed="rId3">
              <a:alphaModFix/>
            </a:blip>
            <a:srcRect/>
            <a:stretch/>
          </p:blipFill>
          <p:spPr>
            <a:xfrm>
              <a:off x="3217455" y="1760838"/>
              <a:ext cx="2482496" cy="3336324"/>
            </a:xfrm>
            <a:prstGeom prst="rect">
              <a:avLst/>
            </a:prstGeom>
            <a:noFill/>
            <a:ln>
              <a:noFill/>
            </a:ln>
          </p:spPr>
        </p:pic>
        <p:pic>
          <p:nvPicPr>
            <p:cNvPr id="829" name="Google Shape;829;p12"/>
            <p:cNvPicPr preferRelativeResize="0"/>
            <p:nvPr/>
          </p:nvPicPr>
          <p:blipFill rotWithShape="1">
            <a:blip r:embed="rId4">
              <a:alphaModFix/>
            </a:blip>
            <a:srcRect/>
            <a:stretch/>
          </p:blipFill>
          <p:spPr>
            <a:xfrm>
              <a:off x="260429" y="2631990"/>
              <a:ext cx="2763624" cy="1594020"/>
            </a:xfrm>
            <a:prstGeom prst="rect">
              <a:avLst/>
            </a:prstGeom>
            <a:noFill/>
            <a:ln>
              <a:noFill/>
            </a:ln>
          </p:spPr>
        </p:pic>
        <p:pic>
          <p:nvPicPr>
            <p:cNvPr id="830" name="Google Shape;830;p12"/>
            <p:cNvPicPr preferRelativeResize="0"/>
            <p:nvPr/>
          </p:nvPicPr>
          <p:blipFill rotWithShape="1">
            <a:blip r:embed="rId5">
              <a:alphaModFix/>
            </a:blip>
            <a:srcRect/>
            <a:stretch/>
          </p:blipFill>
          <p:spPr>
            <a:xfrm>
              <a:off x="5893353" y="1760838"/>
              <a:ext cx="2821786" cy="3336324"/>
            </a:xfrm>
            <a:prstGeom prst="rect">
              <a:avLst/>
            </a:prstGeom>
            <a:noFill/>
            <a:ln>
              <a:noFill/>
            </a:ln>
          </p:spPr>
        </p:pic>
      </p:grpSp>
      <p:grpSp>
        <p:nvGrpSpPr>
          <p:cNvPr id="831" name="Google Shape;831;p12"/>
          <p:cNvGrpSpPr/>
          <p:nvPr/>
        </p:nvGrpSpPr>
        <p:grpSpPr>
          <a:xfrm>
            <a:off x="12525" y="46826"/>
            <a:ext cx="9144000" cy="860127"/>
            <a:chOff x="12526" y="67458"/>
            <a:chExt cx="9144000" cy="860127"/>
          </a:xfrm>
        </p:grpSpPr>
        <p:sp>
          <p:nvSpPr>
            <p:cNvPr id="832" name="Google Shape;832;p12"/>
            <p:cNvSpPr txBox="1"/>
            <p:nvPr/>
          </p:nvSpPr>
          <p:spPr>
            <a:xfrm>
              <a:off x="12526" y="173255"/>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高エネルギーγ線の遮へい体の例</a:t>
              </a:r>
              <a:endParaRPr sz="3600">
                <a:solidFill>
                  <a:srgbClr val="001132"/>
                </a:solidFill>
                <a:latin typeface="Arial"/>
                <a:ea typeface="Arial"/>
                <a:cs typeface="Arial"/>
                <a:sym typeface="Arial"/>
              </a:endParaRPr>
            </a:p>
          </p:txBody>
        </p:sp>
        <p:pic>
          <p:nvPicPr>
            <p:cNvPr id="833" name="Google Shape;833;p12"/>
            <p:cNvPicPr preferRelativeResize="0"/>
            <p:nvPr/>
          </p:nvPicPr>
          <p:blipFill rotWithShape="1">
            <a:blip r:embed="rId6">
              <a:alphaModFix/>
            </a:blip>
            <a:srcRect/>
            <a:stretch/>
          </p:blipFill>
          <p:spPr>
            <a:xfrm>
              <a:off x="64526" y="67458"/>
              <a:ext cx="856700" cy="860127"/>
            </a:xfrm>
            <a:prstGeom prst="rect">
              <a:avLst/>
            </a:prstGeom>
            <a:noFill/>
            <a:ln>
              <a:noFill/>
            </a:ln>
          </p:spPr>
        </p:pic>
      </p:grpSp>
      <p:grpSp>
        <p:nvGrpSpPr>
          <p:cNvPr id="834" name="Google Shape;834;p12"/>
          <p:cNvGrpSpPr/>
          <p:nvPr/>
        </p:nvGrpSpPr>
        <p:grpSpPr>
          <a:xfrm>
            <a:off x="27837" y="6655212"/>
            <a:ext cx="1592528" cy="234685"/>
            <a:chOff x="27837" y="6655212"/>
            <a:chExt cx="1592528" cy="234685"/>
          </a:xfrm>
        </p:grpSpPr>
        <p:pic>
          <p:nvPicPr>
            <p:cNvPr id="835" name="Google Shape;835;p12"/>
            <p:cNvPicPr preferRelativeResize="0"/>
            <p:nvPr/>
          </p:nvPicPr>
          <p:blipFill rotWithShape="1">
            <a:blip r:embed="rId7">
              <a:alphaModFix/>
            </a:blip>
            <a:srcRect/>
            <a:stretch/>
          </p:blipFill>
          <p:spPr>
            <a:xfrm>
              <a:off x="27837" y="6676338"/>
              <a:ext cx="154723" cy="155342"/>
            </a:xfrm>
            <a:prstGeom prst="rect">
              <a:avLst/>
            </a:prstGeom>
            <a:noFill/>
            <a:ln>
              <a:noFill/>
            </a:ln>
          </p:spPr>
        </p:pic>
        <p:sp>
          <p:nvSpPr>
            <p:cNvPr id="836" name="Google Shape;836;p12"/>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841" name="Google Shape;841;p13"/>
          <p:cNvGrpSpPr/>
          <p:nvPr/>
        </p:nvGrpSpPr>
        <p:grpSpPr>
          <a:xfrm>
            <a:off x="-6263" y="2754"/>
            <a:ext cx="9156525" cy="981635"/>
            <a:chOff x="-17208" y="-1480275"/>
            <a:chExt cx="9156525" cy="981635"/>
          </a:xfrm>
        </p:grpSpPr>
        <p:sp>
          <p:nvSpPr>
            <p:cNvPr id="842" name="Google Shape;842;p13"/>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43" name="Google Shape;843;p13"/>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844" name="Google Shape;844;p13"/>
          <p:cNvSpPr txBox="1">
            <a:spLocks noGrp="1"/>
          </p:cNvSpPr>
          <p:nvPr>
            <p:ph type="body" idx="1"/>
          </p:nvPr>
        </p:nvSpPr>
        <p:spPr>
          <a:xfrm>
            <a:off x="384048" y="1695965"/>
            <a:ext cx="7886700" cy="51069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597"/>
              </a:buClr>
              <a:buSzPts val="2800"/>
              <a:buChar char="•"/>
            </a:pPr>
            <a:r>
              <a:rPr lang="ja-JP" sz="2800">
                <a:solidFill>
                  <a:srgbClr val="2F5597"/>
                </a:solidFill>
                <a:latin typeface="Arial"/>
                <a:ea typeface="Arial"/>
                <a:cs typeface="Arial"/>
                <a:sym typeface="Arial"/>
              </a:rPr>
              <a:t>放射線の強度が半分になるまで必要な厚さ</a:t>
            </a:r>
            <a:endParaRPr/>
          </a:p>
        </p:txBody>
      </p:sp>
      <p:pic>
        <p:nvPicPr>
          <p:cNvPr id="845" name="Google Shape;845;p13"/>
          <p:cNvPicPr preferRelativeResize="0"/>
          <p:nvPr/>
        </p:nvPicPr>
        <p:blipFill rotWithShape="1">
          <a:blip r:embed="rId3">
            <a:alphaModFix/>
          </a:blip>
          <a:srcRect b="3912"/>
          <a:stretch/>
        </p:blipFill>
        <p:spPr>
          <a:xfrm>
            <a:off x="384048" y="2382234"/>
            <a:ext cx="8375904" cy="3412279"/>
          </a:xfrm>
          <a:prstGeom prst="rect">
            <a:avLst/>
          </a:prstGeom>
          <a:noFill/>
          <a:ln>
            <a:noFill/>
          </a:ln>
        </p:spPr>
      </p:pic>
      <p:grpSp>
        <p:nvGrpSpPr>
          <p:cNvPr id="846" name="Google Shape;846;p13"/>
          <p:cNvGrpSpPr/>
          <p:nvPr/>
        </p:nvGrpSpPr>
        <p:grpSpPr>
          <a:xfrm>
            <a:off x="12525" y="46826"/>
            <a:ext cx="9144000" cy="860127"/>
            <a:chOff x="12526" y="67458"/>
            <a:chExt cx="9144000" cy="860127"/>
          </a:xfrm>
        </p:grpSpPr>
        <p:sp>
          <p:nvSpPr>
            <p:cNvPr id="847" name="Google Shape;847;p13"/>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半価層</a:t>
              </a:r>
              <a:endParaRPr sz="3600">
                <a:solidFill>
                  <a:srgbClr val="001132"/>
                </a:solidFill>
                <a:latin typeface="Meiryo"/>
                <a:ea typeface="Meiryo"/>
                <a:cs typeface="Meiryo"/>
                <a:sym typeface="Meiryo"/>
              </a:endParaRPr>
            </a:p>
          </p:txBody>
        </p:sp>
        <p:pic>
          <p:nvPicPr>
            <p:cNvPr id="848" name="Google Shape;848;p13"/>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849" name="Google Shape;849;p13"/>
          <p:cNvGrpSpPr/>
          <p:nvPr/>
        </p:nvGrpSpPr>
        <p:grpSpPr>
          <a:xfrm>
            <a:off x="27837" y="6655212"/>
            <a:ext cx="1592528" cy="234685"/>
            <a:chOff x="27837" y="6655212"/>
            <a:chExt cx="1592528" cy="234685"/>
          </a:xfrm>
        </p:grpSpPr>
        <p:pic>
          <p:nvPicPr>
            <p:cNvPr id="850" name="Google Shape;850;p13"/>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851" name="Google Shape;851;p13"/>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856" name="Google Shape;856;p14"/>
          <p:cNvGrpSpPr/>
          <p:nvPr/>
        </p:nvGrpSpPr>
        <p:grpSpPr>
          <a:xfrm>
            <a:off x="-6263" y="2754"/>
            <a:ext cx="9156525" cy="981635"/>
            <a:chOff x="-17208" y="-1480275"/>
            <a:chExt cx="9156525" cy="981635"/>
          </a:xfrm>
        </p:grpSpPr>
        <p:sp>
          <p:nvSpPr>
            <p:cNvPr id="857" name="Google Shape;857;p14"/>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58" name="Google Shape;858;p14"/>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859" name="Google Shape;859;p14"/>
          <p:cNvSpPr txBox="1">
            <a:spLocks noGrp="1"/>
          </p:cNvSpPr>
          <p:nvPr>
            <p:ph type="body" idx="1"/>
          </p:nvPr>
        </p:nvSpPr>
        <p:spPr>
          <a:xfrm>
            <a:off x="329283" y="1603654"/>
            <a:ext cx="8814717" cy="4267200"/>
          </a:xfrm>
          <a:prstGeom prst="rect">
            <a:avLst/>
          </a:prstGeom>
          <a:noFill/>
          <a:ln>
            <a:noFill/>
          </a:ln>
        </p:spPr>
        <p:txBody>
          <a:bodyPr spcFirstLastPara="1" wrap="square" lIns="91425" tIns="45700" rIns="91425" bIns="45700" anchor="t" anchorCtr="0">
            <a:noAutofit/>
          </a:bodyPr>
          <a:lstStyle/>
          <a:p>
            <a:pPr marL="533400" lvl="0" indent="-533400" algn="l" rtl="0">
              <a:lnSpc>
                <a:spcPct val="132258"/>
              </a:lnSpc>
              <a:spcBef>
                <a:spcPts val="0"/>
              </a:spcBef>
              <a:spcAft>
                <a:spcPts val="0"/>
              </a:spcAft>
              <a:buClr>
                <a:srgbClr val="C00000"/>
              </a:buClr>
              <a:buSzPts val="3100"/>
              <a:buFont typeface="Noto Sans Symbols"/>
              <a:buChar char="■"/>
            </a:pPr>
            <a:r>
              <a:rPr lang="ja-JP" sz="3100">
                <a:solidFill>
                  <a:srgbClr val="2F5597"/>
                </a:solidFill>
                <a:latin typeface="Arial"/>
                <a:ea typeface="Arial"/>
                <a:cs typeface="Arial"/>
                <a:sym typeface="Arial"/>
              </a:rPr>
              <a:t>自己遮へい型の放射線発生装置の場合は不要</a:t>
            </a:r>
            <a:endParaRPr sz="3100">
              <a:solidFill>
                <a:srgbClr val="2F5597"/>
              </a:solidFill>
              <a:latin typeface="Arial"/>
              <a:ea typeface="Arial"/>
              <a:cs typeface="Arial"/>
              <a:sym typeface="Arial"/>
            </a:endParaRPr>
          </a:p>
          <a:p>
            <a:pPr marL="400050" lvl="1" indent="0" algn="l" rtl="0">
              <a:lnSpc>
                <a:spcPct val="146428"/>
              </a:lnSpc>
              <a:spcBef>
                <a:spcPts val="500"/>
              </a:spcBef>
              <a:spcAft>
                <a:spcPts val="0"/>
              </a:spcAft>
              <a:buClr>
                <a:srgbClr val="FF3300"/>
              </a:buClr>
              <a:buSzPts val="2800"/>
              <a:buNone/>
            </a:pPr>
            <a:r>
              <a:rPr lang="ja-JP" sz="2800">
                <a:latin typeface="Arial"/>
                <a:ea typeface="Arial"/>
                <a:cs typeface="Arial"/>
                <a:sym typeface="Arial"/>
              </a:rPr>
              <a:t>　・X線発生装置</a:t>
            </a:r>
            <a:endParaRPr sz="2800">
              <a:latin typeface="Arial"/>
              <a:ea typeface="Arial"/>
              <a:cs typeface="Arial"/>
              <a:sym typeface="Arial"/>
            </a:endParaRPr>
          </a:p>
          <a:p>
            <a:pPr marL="400050" lvl="1" indent="0" algn="l" rtl="0">
              <a:lnSpc>
                <a:spcPct val="146428"/>
              </a:lnSpc>
              <a:spcBef>
                <a:spcPts val="500"/>
              </a:spcBef>
              <a:spcAft>
                <a:spcPts val="0"/>
              </a:spcAft>
              <a:buClr>
                <a:srgbClr val="FF3300"/>
              </a:buClr>
              <a:buSzPts val="2800"/>
              <a:buNone/>
            </a:pPr>
            <a:r>
              <a:rPr lang="ja-JP" sz="2800">
                <a:latin typeface="Arial"/>
                <a:ea typeface="Arial"/>
                <a:cs typeface="Arial"/>
                <a:sym typeface="Arial"/>
              </a:rPr>
              <a:t>　・γ線発生装置</a:t>
            </a:r>
            <a:endParaRPr sz="2800">
              <a:latin typeface="Arial"/>
              <a:ea typeface="Arial"/>
              <a:cs typeface="Arial"/>
              <a:sym typeface="Arial"/>
            </a:endParaRPr>
          </a:p>
          <a:p>
            <a:pPr marL="400050" lvl="1" indent="0" algn="l" rtl="0">
              <a:lnSpc>
                <a:spcPct val="146428"/>
              </a:lnSpc>
              <a:spcBef>
                <a:spcPts val="500"/>
              </a:spcBef>
              <a:spcAft>
                <a:spcPts val="0"/>
              </a:spcAft>
              <a:buClr>
                <a:srgbClr val="FF3300"/>
              </a:buClr>
              <a:buSzPts val="2800"/>
              <a:buNone/>
            </a:pPr>
            <a:r>
              <a:rPr lang="ja-JP" sz="2800">
                <a:latin typeface="Arial"/>
                <a:ea typeface="Arial"/>
                <a:cs typeface="Arial"/>
                <a:sym typeface="Arial"/>
              </a:rPr>
              <a:t>　・蛍光X線回折装置</a:t>
            </a:r>
            <a:endParaRPr sz="2800">
              <a:latin typeface="Arial"/>
              <a:ea typeface="Arial"/>
              <a:cs typeface="Arial"/>
              <a:sym typeface="Arial"/>
            </a:endParaRPr>
          </a:p>
          <a:p>
            <a:pPr marL="0" lvl="0" indent="0" algn="l" rtl="0">
              <a:lnSpc>
                <a:spcPct val="146428"/>
              </a:lnSpc>
              <a:spcBef>
                <a:spcPts val="1000"/>
              </a:spcBef>
              <a:spcAft>
                <a:spcPts val="0"/>
              </a:spcAft>
              <a:buClr>
                <a:srgbClr val="FF3300"/>
              </a:buClr>
              <a:buSzPts val="2800"/>
              <a:buNone/>
            </a:pPr>
            <a:endParaRPr>
              <a:latin typeface="Arial"/>
              <a:ea typeface="Arial"/>
              <a:cs typeface="Arial"/>
              <a:sym typeface="Arial"/>
            </a:endParaRPr>
          </a:p>
          <a:p>
            <a:pPr marL="533400" lvl="0" indent="-533400" algn="l" rtl="0">
              <a:lnSpc>
                <a:spcPct val="128125"/>
              </a:lnSpc>
              <a:spcBef>
                <a:spcPts val="1000"/>
              </a:spcBef>
              <a:spcAft>
                <a:spcPts val="0"/>
              </a:spcAft>
              <a:buClr>
                <a:srgbClr val="C00000"/>
              </a:buClr>
              <a:buSzPts val="3200"/>
              <a:buFont typeface="Noto Sans Symbols"/>
              <a:buChar char="■"/>
            </a:pPr>
            <a:r>
              <a:rPr lang="ja-JP" sz="3200">
                <a:solidFill>
                  <a:srgbClr val="2F5597"/>
                </a:solidFill>
                <a:latin typeface="Arial"/>
                <a:ea typeface="Arial"/>
                <a:cs typeface="Arial"/>
                <a:sym typeface="Arial"/>
              </a:rPr>
              <a:t>自己遮へい型の見分け方</a:t>
            </a:r>
            <a:endParaRPr sz="3200">
              <a:solidFill>
                <a:srgbClr val="2F5597"/>
              </a:solidFill>
              <a:latin typeface="Arial"/>
              <a:ea typeface="Arial"/>
              <a:cs typeface="Arial"/>
              <a:sym typeface="Arial"/>
            </a:endParaRPr>
          </a:p>
          <a:p>
            <a:pPr marL="400050" lvl="1" indent="0" algn="l" rtl="0">
              <a:lnSpc>
                <a:spcPct val="146428"/>
              </a:lnSpc>
              <a:spcBef>
                <a:spcPts val="500"/>
              </a:spcBef>
              <a:spcAft>
                <a:spcPts val="0"/>
              </a:spcAft>
              <a:buClr>
                <a:srgbClr val="FF3300"/>
              </a:buClr>
              <a:buSzPts val="2800"/>
              <a:buNone/>
            </a:pPr>
            <a:r>
              <a:rPr lang="ja-JP" sz="2800">
                <a:latin typeface="Arial"/>
                <a:ea typeface="Arial"/>
                <a:cs typeface="Arial"/>
                <a:sym typeface="Arial"/>
              </a:rPr>
              <a:t>　・装置表面の</a:t>
            </a:r>
            <a:r>
              <a:rPr lang="ja-JP" sz="2800">
                <a:latin typeface="MS PGothic"/>
                <a:ea typeface="MS PGothic"/>
                <a:cs typeface="MS PGothic"/>
                <a:sym typeface="MS PGothic"/>
              </a:rPr>
              <a:t>「</a:t>
            </a:r>
            <a:r>
              <a:rPr lang="ja-JP" sz="2800">
                <a:latin typeface="Arial"/>
                <a:ea typeface="Arial"/>
                <a:cs typeface="Arial"/>
                <a:sym typeface="Arial"/>
              </a:rPr>
              <a:t>放射線管理区域</a:t>
            </a:r>
            <a:r>
              <a:rPr lang="ja-JP" sz="2800">
                <a:latin typeface="MS PGothic"/>
                <a:ea typeface="MS PGothic"/>
                <a:cs typeface="MS PGothic"/>
                <a:sym typeface="MS PGothic"/>
              </a:rPr>
              <a:t>」</a:t>
            </a:r>
            <a:r>
              <a:rPr lang="ja-JP" sz="2800">
                <a:latin typeface="Arial"/>
                <a:ea typeface="Arial"/>
                <a:cs typeface="Arial"/>
                <a:sym typeface="Arial"/>
              </a:rPr>
              <a:t>標識の有無</a:t>
            </a:r>
            <a:endParaRPr sz="2800">
              <a:latin typeface="Arial"/>
              <a:ea typeface="Arial"/>
              <a:cs typeface="Arial"/>
              <a:sym typeface="Arial"/>
            </a:endParaRPr>
          </a:p>
          <a:p>
            <a:pPr marL="933450" lvl="1" indent="-381000" algn="l" rtl="0">
              <a:lnSpc>
                <a:spcPct val="170833"/>
              </a:lnSpc>
              <a:spcBef>
                <a:spcPts val="500"/>
              </a:spcBef>
              <a:spcAft>
                <a:spcPts val="0"/>
              </a:spcAft>
              <a:buClr>
                <a:srgbClr val="FF3300"/>
              </a:buClr>
              <a:buSzPts val="2400"/>
              <a:buFont typeface="Noto Sans Symbols"/>
              <a:buNone/>
            </a:pPr>
            <a:endParaRPr>
              <a:latin typeface="Arial"/>
              <a:ea typeface="Arial"/>
              <a:cs typeface="Arial"/>
              <a:sym typeface="Arial"/>
            </a:endParaRPr>
          </a:p>
        </p:txBody>
      </p:sp>
      <p:grpSp>
        <p:nvGrpSpPr>
          <p:cNvPr id="860" name="Google Shape;860;p14"/>
          <p:cNvGrpSpPr/>
          <p:nvPr/>
        </p:nvGrpSpPr>
        <p:grpSpPr>
          <a:xfrm>
            <a:off x="12525" y="46826"/>
            <a:ext cx="9144000" cy="860127"/>
            <a:chOff x="12526" y="67458"/>
            <a:chExt cx="9144000" cy="860127"/>
          </a:xfrm>
        </p:grpSpPr>
        <p:sp>
          <p:nvSpPr>
            <p:cNvPr id="861" name="Google Shape;861;p14"/>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遮へい体を選ぶポイント</a:t>
              </a:r>
              <a:endParaRPr sz="3600">
                <a:solidFill>
                  <a:srgbClr val="001132"/>
                </a:solidFill>
                <a:latin typeface="Meiryo"/>
                <a:ea typeface="Meiryo"/>
                <a:cs typeface="Meiryo"/>
                <a:sym typeface="Meiryo"/>
              </a:endParaRPr>
            </a:p>
          </p:txBody>
        </p:sp>
        <p:pic>
          <p:nvPicPr>
            <p:cNvPr id="862" name="Google Shape;862;p14"/>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863" name="Google Shape;863;p14"/>
          <p:cNvGrpSpPr/>
          <p:nvPr/>
        </p:nvGrpSpPr>
        <p:grpSpPr>
          <a:xfrm>
            <a:off x="27837" y="6655212"/>
            <a:ext cx="1592528" cy="234685"/>
            <a:chOff x="27837" y="6655212"/>
            <a:chExt cx="1592528" cy="234685"/>
          </a:xfrm>
        </p:grpSpPr>
        <p:pic>
          <p:nvPicPr>
            <p:cNvPr id="864" name="Google Shape;864;p14"/>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865" name="Google Shape;865;p14"/>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0" name="Google Shape;870;p15"/>
          <p:cNvGrpSpPr/>
          <p:nvPr/>
        </p:nvGrpSpPr>
        <p:grpSpPr>
          <a:xfrm>
            <a:off x="-6263" y="2754"/>
            <a:ext cx="9162788" cy="6887143"/>
            <a:chOff x="-6263" y="2754"/>
            <a:chExt cx="9162788" cy="6887143"/>
          </a:xfrm>
        </p:grpSpPr>
        <p:grpSp>
          <p:nvGrpSpPr>
            <p:cNvPr id="871" name="Google Shape;871;p15"/>
            <p:cNvGrpSpPr/>
            <p:nvPr/>
          </p:nvGrpSpPr>
          <p:grpSpPr>
            <a:xfrm>
              <a:off x="-6263" y="2754"/>
              <a:ext cx="9156525" cy="981635"/>
              <a:chOff x="-17208" y="-1480275"/>
              <a:chExt cx="9156525" cy="981635"/>
            </a:xfrm>
          </p:grpSpPr>
          <p:sp>
            <p:nvSpPr>
              <p:cNvPr id="872" name="Google Shape;872;p15"/>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73" name="Google Shape;873;p15"/>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874" name="Google Shape;874;p15"/>
            <p:cNvGrpSpPr/>
            <p:nvPr/>
          </p:nvGrpSpPr>
          <p:grpSpPr>
            <a:xfrm>
              <a:off x="1545858" y="4179324"/>
              <a:ext cx="6059874" cy="2496113"/>
              <a:chOff x="1764516" y="4179324"/>
              <a:chExt cx="6059874" cy="2496113"/>
            </a:xfrm>
          </p:grpSpPr>
          <p:pic>
            <p:nvPicPr>
              <p:cNvPr id="875" name="Google Shape;875;p15"/>
              <p:cNvPicPr preferRelativeResize="0"/>
              <p:nvPr/>
            </p:nvPicPr>
            <p:blipFill rotWithShape="1">
              <a:blip r:embed="rId3">
                <a:alphaModFix/>
              </a:blip>
              <a:srcRect/>
              <a:stretch/>
            </p:blipFill>
            <p:spPr>
              <a:xfrm>
                <a:off x="4685774" y="4179324"/>
                <a:ext cx="3138616" cy="1851294"/>
              </a:xfrm>
              <a:prstGeom prst="rect">
                <a:avLst/>
              </a:prstGeom>
              <a:noFill/>
              <a:ln>
                <a:noFill/>
              </a:ln>
            </p:spPr>
          </p:pic>
          <p:grpSp>
            <p:nvGrpSpPr>
              <p:cNvPr id="876" name="Google Shape;876;p15"/>
              <p:cNvGrpSpPr/>
              <p:nvPr/>
            </p:nvGrpSpPr>
            <p:grpSpPr>
              <a:xfrm>
                <a:off x="1764516" y="4179324"/>
                <a:ext cx="2807484" cy="2496113"/>
                <a:chOff x="1215801" y="4166283"/>
                <a:chExt cx="2807484" cy="2496113"/>
              </a:xfrm>
            </p:grpSpPr>
            <p:pic>
              <p:nvPicPr>
                <p:cNvPr id="877" name="Google Shape;877;p15"/>
                <p:cNvPicPr preferRelativeResize="0"/>
                <p:nvPr/>
              </p:nvPicPr>
              <p:blipFill rotWithShape="1">
                <a:blip r:embed="rId4">
                  <a:alphaModFix/>
                </a:blip>
                <a:srcRect/>
                <a:stretch/>
              </p:blipFill>
              <p:spPr>
                <a:xfrm>
                  <a:off x="1215801" y="4166283"/>
                  <a:ext cx="2807484" cy="778476"/>
                </a:xfrm>
                <a:prstGeom prst="rect">
                  <a:avLst/>
                </a:prstGeom>
                <a:noFill/>
                <a:ln>
                  <a:noFill/>
                </a:ln>
              </p:spPr>
            </p:pic>
            <p:pic>
              <p:nvPicPr>
                <p:cNvPr id="878" name="Google Shape;878;p15"/>
                <p:cNvPicPr preferRelativeResize="0"/>
                <p:nvPr/>
              </p:nvPicPr>
              <p:blipFill rotWithShape="1">
                <a:blip r:embed="rId5">
                  <a:alphaModFix/>
                </a:blip>
                <a:srcRect/>
                <a:stretch/>
              </p:blipFill>
              <p:spPr>
                <a:xfrm>
                  <a:off x="1986457" y="5069299"/>
                  <a:ext cx="2036828" cy="580766"/>
                </a:xfrm>
                <a:prstGeom prst="rect">
                  <a:avLst/>
                </a:prstGeom>
                <a:noFill/>
                <a:ln>
                  <a:noFill/>
                </a:ln>
              </p:spPr>
            </p:pic>
            <p:pic>
              <p:nvPicPr>
                <p:cNvPr id="879" name="Google Shape;879;p15"/>
                <p:cNvPicPr preferRelativeResize="0"/>
                <p:nvPr/>
              </p:nvPicPr>
              <p:blipFill rotWithShape="1">
                <a:blip r:embed="rId6">
                  <a:alphaModFix/>
                </a:blip>
                <a:srcRect/>
                <a:stretch/>
              </p:blipFill>
              <p:spPr>
                <a:xfrm>
                  <a:off x="2120875" y="5774605"/>
                  <a:ext cx="1902410" cy="887791"/>
                </a:xfrm>
                <a:prstGeom prst="rect">
                  <a:avLst/>
                </a:prstGeom>
                <a:noFill/>
                <a:ln>
                  <a:noFill/>
                </a:ln>
              </p:spPr>
            </p:pic>
          </p:grpSp>
        </p:grpSp>
        <p:grpSp>
          <p:nvGrpSpPr>
            <p:cNvPr id="880" name="Google Shape;880;p15"/>
            <p:cNvGrpSpPr/>
            <p:nvPr/>
          </p:nvGrpSpPr>
          <p:grpSpPr>
            <a:xfrm>
              <a:off x="2236304" y="2199718"/>
              <a:ext cx="4671392" cy="663053"/>
              <a:chOff x="312740" y="1173478"/>
              <a:chExt cx="3048370" cy="663053"/>
            </a:xfrm>
          </p:grpSpPr>
          <p:sp>
            <p:nvSpPr>
              <p:cNvPr id="881" name="Google Shape;881;p15"/>
              <p:cNvSpPr txBox="1"/>
              <p:nvPr/>
            </p:nvSpPr>
            <p:spPr>
              <a:xfrm>
                <a:off x="312740" y="1173478"/>
                <a:ext cx="3048370" cy="663053"/>
              </a:xfrm>
              <a:prstGeom prst="rect">
                <a:avLst/>
              </a:prstGeom>
              <a:solidFill>
                <a:srgbClr val="FFFF66"/>
              </a:solidFill>
              <a:ln w="25400" cap="flat" cmpd="sng">
                <a:solidFill>
                  <a:srgbClr val="C00000"/>
                </a:solidFill>
                <a:prstDash val="solid"/>
                <a:round/>
                <a:headEnd type="none" w="sm" len="sm"/>
                <a:tailEnd type="none" w="sm" len="sm"/>
              </a:ln>
            </p:spPr>
            <p:txBody>
              <a:bodyPr spcFirstLastPara="1" wrap="square" lIns="0" tIns="72000" rIns="0" bIns="36000" anchor="t" anchorCtr="0">
                <a:spAutoFit/>
              </a:bodyPr>
              <a:lstStyle/>
              <a:p>
                <a:pPr marL="88507" marR="0" lvl="0" indent="0" algn="ctr" rtl="0">
                  <a:spcBef>
                    <a:spcPts val="0"/>
                  </a:spcBef>
                  <a:spcAft>
                    <a:spcPts val="0"/>
                  </a:spcAft>
                  <a:buNone/>
                </a:pPr>
                <a:endParaRPr sz="3600">
                  <a:solidFill>
                    <a:srgbClr val="C00000"/>
                  </a:solidFill>
                  <a:latin typeface="Arial"/>
                  <a:ea typeface="Arial"/>
                  <a:cs typeface="Arial"/>
                  <a:sym typeface="Arial"/>
                </a:endParaRPr>
              </a:p>
            </p:txBody>
          </p:sp>
          <p:sp>
            <p:nvSpPr>
              <p:cNvPr id="882" name="Google Shape;882;p15"/>
              <p:cNvSpPr/>
              <p:nvPr/>
            </p:nvSpPr>
            <p:spPr>
              <a:xfrm>
                <a:off x="723153" y="1219733"/>
                <a:ext cx="2305715" cy="528794"/>
              </a:xfrm>
              <a:prstGeom prst="rect">
                <a:avLst/>
              </a:prstGeom>
              <a:noFill/>
              <a:ln>
                <a:noFill/>
              </a:ln>
            </p:spPr>
            <p:txBody>
              <a:bodyPr spcFirstLastPara="1" wrap="square" lIns="91425" tIns="36000" rIns="91425" bIns="0" anchor="t" anchorCtr="0">
                <a:spAutoFit/>
              </a:bodyPr>
              <a:lstStyle/>
              <a:p>
                <a:pPr marL="0" marR="0" lvl="0" indent="0" algn="ctr" rtl="0">
                  <a:spcBef>
                    <a:spcPts val="0"/>
                  </a:spcBef>
                  <a:spcAft>
                    <a:spcPts val="0"/>
                  </a:spcAft>
                  <a:buNone/>
                </a:pPr>
                <a:r>
                  <a:rPr lang="ja-JP" sz="3200">
                    <a:solidFill>
                      <a:srgbClr val="C00000"/>
                    </a:solidFill>
                    <a:latin typeface="Arial"/>
                    <a:ea typeface="Arial"/>
                    <a:cs typeface="Arial"/>
                    <a:sym typeface="Arial"/>
                  </a:rPr>
                  <a:t>γ線</a:t>
                </a:r>
                <a:r>
                  <a:rPr lang="ja-JP" sz="3200">
                    <a:solidFill>
                      <a:schemeClr val="dk1"/>
                    </a:solidFill>
                    <a:latin typeface="Arial"/>
                    <a:ea typeface="Arial"/>
                    <a:cs typeface="Arial"/>
                    <a:sym typeface="Arial"/>
                  </a:rPr>
                  <a:t>や</a:t>
                </a:r>
                <a:r>
                  <a:rPr lang="ja-JP" sz="3200">
                    <a:solidFill>
                      <a:srgbClr val="C00000"/>
                    </a:solidFill>
                    <a:latin typeface="Arial"/>
                    <a:ea typeface="Arial"/>
                    <a:cs typeface="Arial"/>
                    <a:sym typeface="Arial"/>
                  </a:rPr>
                  <a:t>X線</a:t>
                </a:r>
                <a:r>
                  <a:rPr lang="ja-JP" sz="3200">
                    <a:solidFill>
                      <a:schemeClr val="dk1"/>
                    </a:solidFill>
                    <a:latin typeface="Arial"/>
                    <a:ea typeface="Arial"/>
                    <a:cs typeface="Arial"/>
                    <a:sym typeface="Arial"/>
                  </a:rPr>
                  <a:t>に注意</a:t>
                </a:r>
                <a:endParaRPr/>
              </a:p>
            </p:txBody>
          </p:sp>
        </p:grpSp>
        <p:sp>
          <p:nvSpPr>
            <p:cNvPr id="883" name="Google Shape;883;p15"/>
            <p:cNvSpPr/>
            <p:nvPr/>
          </p:nvSpPr>
          <p:spPr>
            <a:xfrm>
              <a:off x="1145494" y="3119502"/>
              <a:ext cx="6853158"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600">
                  <a:solidFill>
                    <a:srgbClr val="C00000"/>
                  </a:solidFill>
                  <a:latin typeface="Arial"/>
                  <a:ea typeface="Arial"/>
                  <a:cs typeface="Arial"/>
                  <a:sym typeface="Arial"/>
                </a:rPr>
                <a:t>個人被ばく線量計</a:t>
              </a:r>
              <a:r>
                <a:rPr lang="ja-JP" sz="2600">
                  <a:solidFill>
                    <a:schemeClr val="dk1"/>
                  </a:solidFill>
                  <a:latin typeface="Arial"/>
                  <a:ea typeface="Arial"/>
                  <a:cs typeface="Arial"/>
                  <a:sym typeface="Arial"/>
                </a:rPr>
                <a:t>により正確に測定可能。</a:t>
              </a:r>
              <a:endParaRPr sz="2600">
                <a:solidFill>
                  <a:schemeClr val="dk1"/>
                </a:solidFill>
                <a:latin typeface="Arial"/>
                <a:ea typeface="Arial"/>
                <a:cs typeface="Arial"/>
                <a:sym typeface="Arial"/>
              </a:endParaRPr>
            </a:p>
            <a:p>
              <a:pPr marL="0" marR="0" lvl="0" indent="0" algn="l" rtl="0">
                <a:spcBef>
                  <a:spcPts val="0"/>
                </a:spcBef>
                <a:spcAft>
                  <a:spcPts val="0"/>
                </a:spcAft>
                <a:buNone/>
              </a:pPr>
              <a:r>
                <a:rPr lang="ja-JP" sz="2600">
                  <a:solidFill>
                    <a:srgbClr val="C00000"/>
                  </a:solidFill>
                  <a:latin typeface="Arial"/>
                  <a:ea typeface="Arial"/>
                  <a:cs typeface="Arial"/>
                  <a:sym typeface="Arial"/>
                </a:rPr>
                <a:t>放射線測定器</a:t>
              </a:r>
              <a:r>
                <a:rPr lang="ja-JP" sz="2600">
                  <a:solidFill>
                    <a:schemeClr val="dk1"/>
                  </a:solidFill>
                  <a:latin typeface="Arial"/>
                  <a:ea typeface="Arial"/>
                  <a:cs typeface="Arial"/>
                  <a:sym typeface="Arial"/>
                </a:rPr>
                <a:t>によりリアルタイムに測定可能</a:t>
              </a:r>
              <a:endParaRPr sz="2600">
                <a:solidFill>
                  <a:schemeClr val="dk1"/>
                </a:solidFill>
                <a:latin typeface="Arial"/>
                <a:ea typeface="Arial"/>
                <a:cs typeface="Arial"/>
                <a:sym typeface="Arial"/>
              </a:endParaRPr>
            </a:p>
          </p:txBody>
        </p:sp>
        <p:sp>
          <p:nvSpPr>
            <p:cNvPr id="884" name="Google Shape;884;p15"/>
            <p:cNvSpPr txBox="1"/>
            <p:nvPr/>
          </p:nvSpPr>
          <p:spPr>
            <a:xfrm>
              <a:off x="620562" y="1454712"/>
              <a:ext cx="2010320" cy="553998"/>
            </a:xfrm>
            <a:prstGeom prst="rect">
              <a:avLst/>
            </a:prstGeom>
            <a:noFill/>
            <a:ln>
              <a:noFill/>
            </a:ln>
          </p:spPr>
          <p:txBody>
            <a:bodyPr spcFirstLastPara="1" wrap="square" lIns="0" tIns="0" rIns="0" bIns="0" anchor="t" anchorCtr="0">
              <a:spAutoFit/>
            </a:bodyPr>
            <a:lstStyle/>
            <a:p>
              <a:pPr marL="88507" marR="0" lvl="0" indent="0" algn="ctr" rtl="0">
                <a:spcBef>
                  <a:spcPts val="0"/>
                </a:spcBef>
                <a:spcAft>
                  <a:spcPts val="0"/>
                </a:spcAft>
                <a:buNone/>
              </a:pPr>
              <a:endParaRPr sz="3600">
                <a:solidFill>
                  <a:srgbClr val="C00000"/>
                </a:solidFill>
                <a:latin typeface="MS Gothic"/>
                <a:ea typeface="MS Gothic"/>
                <a:cs typeface="MS Gothic"/>
                <a:sym typeface="MS Gothic"/>
              </a:endParaRPr>
            </a:p>
          </p:txBody>
        </p:sp>
        <p:sp>
          <p:nvSpPr>
            <p:cNvPr id="885" name="Google Shape;885;p15"/>
            <p:cNvSpPr txBox="1"/>
            <p:nvPr/>
          </p:nvSpPr>
          <p:spPr>
            <a:xfrm>
              <a:off x="781000" y="1460445"/>
              <a:ext cx="2010320" cy="553998"/>
            </a:xfrm>
            <a:prstGeom prst="rect">
              <a:avLst/>
            </a:prstGeom>
            <a:noFill/>
            <a:ln>
              <a:noFill/>
            </a:ln>
          </p:spPr>
          <p:txBody>
            <a:bodyPr spcFirstLastPara="1" wrap="square" lIns="0" tIns="0" rIns="0" bIns="0" anchor="t" anchorCtr="0">
              <a:spAutoFit/>
            </a:bodyPr>
            <a:lstStyle/>
            <a:p>
              <a:pPr marL="88507" marR="0" lvl="0" indent="0" algn="ctr" rtl="0">
                <a:spcBef>
                  <a:spcPts val="0"/>
                </a:spcBef>
                <a:spcAft>
                  <a:spcPts val="0"/>
                </a:spcAft>
                <a:buNone/>
              </a:pPr>
              <a:endParaRPr sz="3600">
                <a:solidFill>
                  <a:srgbClr val="C00000"/>
                </a:solidFill>
                <a:latin typeface="MS Gothic"/>
                <a:ea typeface="MS Gothic"/>
                <a:cs typeface="MS Gothic"/>
                <a:sym typeface="MS Gothic"/>
              </a:endParaRPr>
            </a:p>
          </p:txBody>
        </p:sp>
        <p:sp>
          <p:nvSpPr>
            <p:cNvPr id="886" name="Google Shape;886;p15"/>
            <p:cNvSpPr/>
            <p:nvPr/>
          </p:nvSpPr>
          <p:spPr>
            <a:xfrm>
              <a:off x="0" y="1420544"/>
              <a:ext cx="9144000" cy="586108"/>
            </a:xfrm>
            <a:prstGeom prst="rect">
              <a:avLst/>
            </a:prstGeom>
            <a:noFill/>
            <a:ln>
              <a:noFill/>
            </a:ln>
          </p:spPr>
          <p:txBody>
            <a:bodyPr spcFirstLastPara="1" wrap="square" lIns="91425" tIns="45700" rIns="91425" bIns="108000" anchor="t" anchorCtr="0">
              <a:spAutoFit/>
            </a:bodyPr>
            <a:lstStyle/>
            <a:p>
              <a:pPr marL="0" marR="0" lvl="0" indent="0" algn="ctr" rtl="0">
                <a:spcBef>
                  <a:spcPts val="0"/>
                </a:spcBef>
                <a:spcAft>
                  <a:spcPts val="0"/>
                </a:spcAft>
                <a:buNone/>
              </a:pPr>
              <a:r>
                <a:rPr lang="ja-JP" sz="2800" u="sng">
                  <a:solidFill>
                    <a:srgbClr val="C00000"/>
                  </a:solidFill>
                  <a:latin typeface="MS Gothic"/>
                  <a:ea typeface="MS Gothic"/>
                  <a:cs typeface="MS Gothic"/>
                  <a:sym typeface="MS Gothic"/>
                </a:rPr>
                <a:t>外部被ばく</a:t>
              </a:r>
              <a:r>
                <a:rPr lang="ja-JP" sz="2800">
                  <a:solidFill>
                    <a:srgbClr val="000000"/>
                  </a:solidFill>
                  <a:latin typeface="Arial"/>
                  <a:ea typeface="Arial"/>
                  <a:cs typeface="Arial"/>
                  <a:sym typeface="Arial"/>
                </a:rPr>
                <a:t>･･･体外からの放射線による被ばく</a:t>
              </a:r>
              <a:endParaRPr sz="2800" u="sng">
                <a:solidFill>
                  <a:srgbClr val="C00000"/>
                </a:solidFill>
                <a:latin typeface="MS Gothic"/>
                <a:ea typeface="MS Gothic"/>
                <a:cs typeface="MS Gothic"/>
                <a:sym typeface="MS Gothic"/>
              </a:endParaRPr>
            </a:p>
          </p:txBody>
        </p:sp>
        <p:grpSp>
          <p:nvGrpSpPr>
            <p:cNvPr id="887" name="Google Shape;887;p15"/>
            <p:cNvGrpSpPr/>
            <p:nvPr/>
          </p:nvGrpSpPr>
          <p:grpSpPr>
            <a:xfrm>
              <a:off x="12525" y="46826"/>
              <a:ext cx="9144000" cy="860127"/>
              <a:chOff x="12526" y="67458"/>
              <a:chExt cx="9144000" cy="860127"/>
            </a:xfrm>
          </p:grpSpPr>
          <p:sp>
            <p:nvSpPr>
              <p:cNvPr id="888" name="Google Shape;888;p15"/>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外部被ばく</a:t>
                </a:r>
                <a:endParaRPr/>
              </a:p>
            </p:txBody>
          </p:sp>
          <p:pic>
            <p:nvPicPr>
              <p:cNvPr id="889" name="Google Shape;889;p15"/>
              <p:cNvPicPr preferRelativeResize="0"/>
              <p:nvPr/>
            </p:nvPicPr>
            <p:blipFill rotWithShape="1">
              <a:blip r:embed="rId7">
                <a:alphaModFix/>
              </a:blip>
              <a:srcRect/>
              <a:stretch/>
            </p:blipFill>
            <p:spPr>
              <a:xfrm>
                <a:off x="64526" y="67458"/>
                <a:ext cx="856700" cy="860127"/>
              </a:xfrm>
              <a:prstGeom prst="rect">
                <a:avLst/>
              </a:prstGeom>
              <a:noFill/>
              <a:ln>
                <a:noFill/>
              </a:ln>
            </p:spPr>
          </p:pic>
        </p:grpSp>
        <p:grpSp>
          <p:nvGrpSpPr>
            <p:cNvPr id="890" name="Google Shape;890;p15"/>
            <p:cNvGrpSpPr/>
            <p:nvPr/>
          </p:nvGrpSpPr>
          <p:grpSpPr>
            <a:xfrm>
              <a:off x="27837" y="6655212"/>
              <a:ext cx="1592528" cy="234685"/>
              <a:chOff x="27837" y="6655212"/>
              <a:chExt cx="1592528" cy="234685"/>
            </a:xfrm>
          </p:grpSpPr>
          <p:pic>
            <p:nvPicPr>
              <p:cNvPr id="891" name="Google Shape;891;p15"/>
              <p:cNvPicPr preferRelativeResize="0"/>
              <p:nvPr/>
            </p:nvPicPr>
            <p:blipFill rotWithShape="1">
              <a:blip r:embed="rId8">
                <a:alphaModFix/>
              </a:blip>
              <a:srcRect/>
              <a:stretch/>
            </p:blipFill>
            <p:spPr>
              <a:xfrm>
                <a:off x="27837" y="6676338"/>
                <a:ext cx="154723" cy="155342"/>
              </a:xfrm>
              <a:prstGeom prst="rect">
                <a:avLst/>
              </a:prstGeom>
              <a:noFill/>
              <a:ln>
                <a:noFill/>
              </a:ln>
            </p:spPr>
          </p:pic>
          <p:sp>
            <p:nvSpPr>
              <p:cNvPr id="892" name="Google Shape;892;p15"/>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16"/>
          <p:cNvGrpSpPr/>
          <p:nvPr/>
        </p:nvGrpSpPr>
        <p:grpSpPr>
          <a:xfrm>
            <a:off x="-6263" y="2754"/>
            <a:ext cx="9162788" cy="6887143"/>
            <a:chOff x="-6263" y="2754"/>
            <a:chExt cx="9162788" cy="6887143"/>
          </a:xfrm>
        </p:grpSpPr>
        <p:grpSp>
          <p:nvGrpSpPr>
            <p:cNvPr id="898" name="Google Shape;898;p16"/>
            <p:cNvGrpSpPr/>
            <p:nvPr/>
          </p:nvGrpSpPr>
          <p:grpSpPr>
            <a:xfrm>
              <a:off x="-6263" y="2754"/>
              <a:ext cx="9156525" cy="981635"/>
              <a:chOff x="-17208" y="-1480275"/>
              <a:chExt cx="9156525" cy="981635"/>
            </a:xfrm>
          </p:grpSpPr>
          <p:sp>
            <p:nvSpPr>
              <p:cNvPr id="899" name="Google Shape;899;p16"/>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00" name="Google Shape;900;p16"/>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901" name="Google Shape;901;p16"/>
            <p:cNvSpPr/>
            <p:nvPr/>
          </p:nvSpPr>
          <p:spPr>
            <a:xfrm>
              <a:off x="557757" y="1774835"/>
              <a:ext cx="6553200" cy="42935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蛍光ガラス線量計、OSL線量計</a:t>
              </a:r>
              <a:endParaRPr sz="3200">
                <a:solidFill>
                  <a:srgbClr val="2F5597"/>
                </a:solidFill>
                <a:latin typeface="Arial"/>
                <a:ea typeface="Arial"/>
                <a:cs typeface="Arial"/>
                <a:sym typeface="Arial"/>
              </a:endParaRPr>
            </a:p>
            <a:p>
              <a:pPr marL="457200" marR="0" lvl="1" indent="0" algn="l" rtl="0">
                <a:spcBef>
                  <a:spcPts val="480"/>
                </a:spcBef>
                <a:spcAft>
                  <a:spcPts val="0"/>
                </a:spcAft>
                <a:buNone/>
              </a:pPr>
              <a:r>
                <a:rPr lang="ja-JP" sz="2400" b="1" i="0" u="none" strike="noStrike" cap="none">
                  <a:solidFill>
                    <a:schemeClr val="dk1"/>
                  </a:solidFill>
                  <a:latin typeface="Arial"/>
                  <a:ea typeface="Arial"/>
                  <a:cs typeface="Arial"/>
                  <a:sym typeface="Arial"/>
                </a:rPr>
                <a:t>・</a:t>
              </a:r>
              <a:r>
                <a:rPr lang="ja-JP" sz="2400" b="0" i="0" u="none" strike="noStrike" cap="none">
                  <a:solidFill>
                    <a:schemeClr val="dk1"/>
                  </a:solidFill>
                  <a:latin typeface="Arial"/>
                  <a:ea typeface="Arial"/>
                  <a:cs typeface="Arial"/>
                  <a:sym typeface="Arial"/>
                </a:rPr>
                <a:t>１ヶ月間の累積線量が報告される</a:t>
              </a:r>
              <a:endParaRPr sz="2400" b="0" i="0" u="none" strike="noStrike" cap="none">
                <a:solidFill>
                  <a:schemeClr val="dk1"/>
                </a:solidFill>
                <a:latin typeface="Arial"/>
                <a:ea typeface="Arial"/>
                <a:cs typeface="Arial"/>
                <a:sym typeface="Arial"/>
              </a:endParaRPr>
            </a:p>
            <a:p>
              <a:pPr marL="742950" marR="0" lvl="1" indent="-285750" algn="l" rtl="0">
                <a:spcBef>
                  <a:spcPts val="480"/>
                </a:spcBef>
                <a:spcAft>
                  <a:spcPts val="0"/>
                </a:spcAft>
                <a:buNone/>
              </a:pPr>
              <a:endParaRPr sz="2400" b="0" i="0" u="none" strike="noStrike" cap="none">
                <a:solidFill>
                  <a:srgbClr val="003366"/>
                </a:solidFill>
                <a:latin typeface="Arial"/>
                <a:ea typeface="Arial"/>
                <a:cs typeface="Arial"/>
                <a:sym typeface="Arial"/>
              </a:endParaRPr>
            </a:p>
          </p:txBody>
        </p:sp>
        <p:pic>
          <p:nvPicPr>
            <p:cNvPr id="902" name="Google Shape;902;p16"/>
            <p:cNvPicPr preferRelativeResize="0"/>
            <p:nvPr/>
          </p:nvPicPr>
          <p:blipFill rotWithShape="1">
            <a:blip r:embed="rId3">
              <a:alphaModFix/>
            </a:blip>
            <a:srcRect/>
            <a:stretch/>
          </p:blipFill>
          <p:spPr>
            <a:xfrm>
              <a:off x="7110957" y="1943292"/>
              <a:ext cx="1294811" cy="604245"/>
            </a:xfrm>
            <a:prstGeom prst="rect">
              <a:avLst/>
            </a:prstGeom>
            <a:noFill/>
            <a:ln>
              <a:noFill/>
            </a:ln>
          </p:spPr>
        </p:pic>
        <p:pic>
          <p:nvPicPr>
            <p:cNvPr id="903" name="Google Shape;903;p16"/>
            <p:cNvPicPr preferRelativeResize="0"/>
            <p:nvPr/>
          </p:nvPicPr>
          <p:blipFill rotWithShape="1">
            <a:blip r:embed="rId4">
              <a:alphaModFix/>
            </a:blip>
            <a:srcRect/>
            <a:stretch/>
          </p:blipFill>
          <p:spPr>
            <a:xfrm>
              <a:off x="7098296" y="2824124"/>
              <a:ext cx="1320135" cy="376413"/>
            </a:xfrm>
            <a:prstGeom prst="rect">
              <a:avLst/>
            </a:prstGeom>
            <a:noFill/>
            <a:ln>
              <a:noFill/>
            </a:ln>
          </p:spPr>
        </p:pic>
        <p:pic>
          <p:nvPicPr>
            <p:cNvPr id="904" name="Google Shape;904;p16"/>
            <p:cNvPicPr preferRelativeResize="0"/>
            <p:nvPr/>
          </p:nvPicPr>
          <p:blipFill rotWithShape="1">
            <a:blip r:embed="rId5">
              <a:alphaModFix/>
            </a:blip>
            <a:srcRect/>
            <a:stretch/>
          </p:blipFill>
          <p:spPr>
            <a:xfrm>
              <a:off x="5610947" y="4424422"/>
              <a:ext cx="2807484" cy="778476"/>
            </a:xfrm>
            <a:prstGeom prst="rect">
              <a:avLst/>
            </a:prstGeom>
            <a:noFill/>
            <a:ln>
              <a:noFill/>
            </a:ln>
          </p:spPr>
        </p:pic>
        <p:sp>
          <p:nvSpPr>
            <p:cNvPr id="905" name="Google Shape;905;p16"/>
            <p:cNvSpPr/>
            <p:nvPr/>
          </p:nvSpPr>
          <p:spPr>
            <a:xfrm>
              <a:off x="557757" y="4144977"/>
              <a:ext cx="8019715" cy="16189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ポケット線量計</a:t>
              </a:r>
              <a:endParaRPr sz="3200">
                <a:solidFill>
                  <a:srgbClr val="2F5597"/>
                </a:solidFill>
                <a:latin typeface="Arial"/>
                <a:ea typeface="Arial"/>
                <a:cs typeface="Arial"/>
                <a:sym typeface="Arial"/>
              </a:endParaRPr>
            </a:p>
            <a:p>
              <a:pPr marL="457200" marR="0" lvl="1" indent="0" algn="l" rtl="0">
                <a:spcBef>
                  <a:spcPts val="480"/>
                </a:spcBef>
                <a:spcAft>
                  <a:spcPts val="0"/>
                </a:spcAft>
                <a:buNone/>
              </a:pPr>
              <a:r>
                <a:rPr lang="ja-JP" sz="2400" b="0" i="0" u="none" strike="noStrike" cap="none">
                  <a:solidFill>
                    <a:srgbClr val="000000"/>
                  </a:solidFill>
                  <a:latin typeface="Arial"/>
                  <a:ea typeface="Arial"/>
                  <a:cs typeface="Arial"/>
                  <a:sym typeface="Arial"/>
                </a:rPr>
                <a:t>・測定中の累積線量を読みとる</a:t>
              </a:r>
              <a:endParaRPr/>
            </a:p>
            <a:p>
              <a:pPr marL="342900" marR="0" lvl="0" indent="-190500" algn="l" rtl="0">
                <a:spcBef>
                  <a:spcPts val="640"/>
                </a:spcBef>
                <a:spcAft>
                  <a:spcPts val="0"/>
                </a:spcAft>
                <a:buClr>
                  <a:srgbClr val="FF3300"/>
                </a:buClr>
                <a:buSzPts val="2400"/>
                <a:buFont typeface="Noto Sans Symbols"/>
                <a:buNone/>
              </a:pPr>
              <a:endParaRPr sz="3200">
                <a:solidFill>
                  <a:srgbClr val="003366"/>
                </a:solidFill>
                <a:latin typeface="Arial"/>
                <a:ea typeface="Arial"/>
                <a:cs typeface="Arial"/>
                <a:sym typeface="Arial"/>
              </a:endParaRPr>
            </a:p>
          </p:txBody>
        </p:sp>
        <p:grpSp>
          <p:nvGrpSpPr>
            <p:cNvPr id="906" name="Google Shape;906;p16"/>
            <p:cNvGrpSpPr/>
            <p:nvPr/>
          </p:nvGrpSpPr>
          <p:grpSpPr>
            <a:xfrm>
              <a:off x="12525" y="46826"/>
              <a:ext cx="9144000" cy="860127"/>
              <a:chOff x="12526" y="67458"/>
              <a:chExt cx="9144000" cy="860127"/>
            </a:xfrm>
          </p:grpSpPr>
          <p:sp>
            <p:nvSpPr>
              <p:cNvPr id="907" name="Google Shape;907;p16"/>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外部被ばく線量</a:t>
                </a:r>
                <a:endParaRPr/>
              </a:p>
            </p:txBody>
          </p:sp>
          <p:pic>
            <p:nvPicPr>
              <p:cNvPr id="908" name="Google Shape;908;p16"/>
              <p:cNvPicPr preferRelativeResize="0"/>
              <p:nvPr/>
            </p:nvPicPr>
            <p:blipFill rotWithShape="1">
              <a:blip r:embed="rId6">
                <a:alphaModFix/>
              </a:blip>
              <a:srcRect/>
              <a:stretch/>
            </p:blipFill>
            <p:spPr>
              <a:xfrm>
                <a:off x="64526" y="67458"/>
                <a:ext cx="856700" cy="860127"/>
              </a:xfrm>
              <a:prstGeom prst="rect">
                <a:avLst/>
              </a:prstGeom>
              <a:noFill/>
              <a:ln>
                <a:noFill/>
              </a:ln>
            </p:spPr>
          </p:pic>
        </p:grpSp>
        <p:grpSp>
          <p:nvGrpSpPr>
            <p:cNvPr id="909" name="Google Shape;909;p16"/>
            <p:cNvGrpSpPr/>
            <p:nvPr/>
          </p:nvGrpSpPr>
          <p:grpSpPr>
            <a:xfrm>
              <a:off x="27837" y="6655212"/>
              <a:ext cx="1592528" cy="234685"/>
              <a:chOff x="27837" y="6655212"/>
              <a:chExt cx="1592528" cy="234685"/>
            </a:xfrm>
          </p:grpSpPr>
          <p:pic>
            <p:nvPicPr>
              <p:cNvPr id="910" name="Google Shape;910;p16"/>
              <p:cNvPicPr preferRelativeResize="0"/>
              <p:nvPr/>
            </p:nvPicPr>
            <p:blipFill rotWithShape="1">
              <a:blip r:embed="rId7">
                <a:alphaModFix/>
              </a:blip>
              <a:srcRect/>
              <a:stretch/>
            </p:blipFill>
            <p:spPr>
              <a:xfrm>
                <a:off x="27837" y="6676338"/>
                <a:ext cx="154723" cy="155342"/>
              </a:xfrm>
              <a:prstGeom prst="rect">
                <a:avLst/>
              </a:prstGeom>
              <a:noFill/>
              <a:ln>
                <a:noFill/>
              </a:ln>
            </p:spPr>
          </p:pic>
          <p:sp>
            <p:nvSpPr>
              <p:cNvPr id="911" name="Google Shape;911;p16"/>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grpSp>
        <p:nvGrpSpPr>
          <p:cNvPr id="916" name="Google Shape;916;p17"/>
          <p:cNvGrpSpPr/>
          <p:nvPr/>
        </p:nvGrpSpPr>
        <p:grpSpPr>
          <a:xfrm>
            <a:off x="-6263" y="2754"/>
            <a:ext cx="9162788" cy="6887143"/>
            <a:chOff x="-6263" y="2754"/>
            <a:chExt cx="9162788" cy="6887143"/>
          </a:xfrm>
        </p:grpSpPr>
        <p:grpSp>
          <p:nvGrpSpPr>
            <p:cNvPr id="917" name="Google Shape;917;p17"/>
            <p:cNvGrpSpPr/>
            <p:nvPr/>
          </p:nvGrpSpPr>
          <p:grpSpPr>
            <a:xfrm>
              <a:off x="-6263" y="2754"/>
              <a:ext cx="9156525" cy="981635"/>
              <a:chOff x="-17208" y="-1480275"/>
              <a:chExt cx="9156525" cy="981635"/>
            </a:xfrm>
          </p:grpSpPr>
          <p:sp>
            <p:nvSpPr>
              <p:cNvPr id="918" name="Google Shape;918;p17"/>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19" name="Google Shape;919;p17"/>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pic>
          <p:nvPicPr>
            <p:cNvPr id="920" name="Google Shape;920;p17"/>
            <p:cNvPicPr preferRelativeResize="0"/>
            <p:nvPr/>
          </p:nvPicPr>
          <p:blipFill rotWithShape="1">
            <a:blip r:embed="rId3">
              <a:alphaModFix/>
            </a:blip>
            <a:srcRect/>
            <a:stretch/>
          </p:blipFill>
          <p:spPr>
            <a:xfrm>
              <a:off x="464051" y="1660532"/>
              <a:ext cx="8215898" cy="4314814"/>
            </a:xfrm>
            <a:prstGeom prst="rect">
              <a:avLst/>
            </a:prstGeom>
            <a:noFill/>
            <a:ln>
              <a:noFill/>
            </a:ln>
          </p:spPr>
        </p:pic>
        <p:grpSp>
          <p:nvGrpSpPr>
            <p:cNvPr id="921" name="Google Shape;921;p17"/>
            <p:cNvGrpSpPr/>
            <p:nvPr/>
          </p:nvGrpSpPr>
          <p:grpSpPr>
            <a:xfrm>
              <a:off x="12525" y="46826"/>
              <a:ext cx="9144000" cy="860127"/>
              <a:chOff x="12526" y="67458"/>
              <a:chExt cx="9144000" cy="860127"/>
            </a:xfrm>
          </p:grpSpPr>
          <p:sp>
            <p:nvSpPr>
              <p:cNvPr id="922" name="Google Shape;922;p17"/>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個人被ばく線量計装着位置</a:t>
                </a:r>
                <a:endParaRPr/>
              </a:p>
            </p:txBody>
          </p:sp>
          <p:pic>
            <p:nvPicPr>
              <p:cNvPr id="923" name="Google Shape;923;p17"/>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924" name="Google Shape;924;p17"/>
            <p:cNvGrpSpPr/>
            <p:nvPr/>
          </p:nvGrpSpPr>
          <p:grpSpPr>
            <a:xfrm>
              <a:off x="27837" y="6655212"/>
              <a:ext cx="1592528" cy="234685"/>
              <a:chOff x="27837" y="6655212"/>
              <a:chExt cx="1592528" cy="234685"/>
            </a:xfrm>
          </p:grpSpPr>
          <p:pic>
            <p:nvPicPr>
              <p:cNvPr id="925" name="Google Shape;925;p17"/>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926" name="Google Shape;926;p17"/>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1" name="Google Shape;931;p18"/>
          <p:cNvGrpSpPr/>
          <p:nvPr/>
        </p:nvGrpSpPr>
        <p:grpSpPr>
          <a:xfrm>
            <a:off x="-6263" y="2754"/>
            <a:ext cx="9162788" cy="6887143"/>
            <a:chOff x="-6263" y="2754"/>
            <a:chExt cx="9162788" cy="6887143"/>
          </a:xfrm>
        </p:grpSpPr>
        <p:grpSp>
          <p:nvGrpSpPr>
            <p:cNvPr id="932" name="Google Shape;932;p18"/>
            <p:cNvGrpSpPr/>
            <p:nvPr/>
          </p:nvGrpSpPr>
          <p:grpSpPr>
            <a:xfrm>
              <a:off x="-6263" y="2754"/>
              <a:ext cx="9156525" cy="981635"/>
              <a:chOff x="-17208" y="-1480275"/>
              <a:chExt cx="9156525" cy="981635"/>
            </a:xfrm>
          </p:grpSpPr>
          <p:sp>
            <p:nvSpPr>
              <p:cNvPr id="933" name="Google Shape;933;p18"/>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34" name="Google Shape;934;p18"/>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935" name="Google Shape;935;p18"/>
            <p:cNvGrpSpPr/>
            <p:nvPr/>
          </p:nvGrpSpPr>
          <p:grpSpPr>
            <a:xfrm>
              <a:off x="1020986" y="3448878"/>
              <a:ext cx="7735386" cy="2727481"/>
              <a:chOff x="1517944" y="3486854"/>
              <a:chExt cx="6597356" cy="2727481"/>
            </a:xfrm>
          </p:grpSpPr>
          <p:sp>
            <p:nvSpPr>
              <p:cNvPr id="936" name="Google Shape;936;p18"/>
              <p:cNvSpPr txBox="1"/>
              <p:nvPr/>
            </p:nvSpPr>
            <p:spPr>
              <a:xfrm>
                <a:off x="1517944" y="3486854"/>
                <a:ext cx="6597356"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ja-JP" sz="2400">
                    <a:solidFill>
                      <a:schemeClr val="dk1"/>
                    </a:solidFill>
                    <a:latin typeface="Arial"/>
                    <a:ea typeface="Arial"/>
                    <a:cs typeface="Arial"/>
                    <a:sym typeface="Arial"/>
                  </a:rPr>
                  <a:t> X・γ線の検出に優れるが、β線の検出効率は低い。</a:t>
                </a:r>
                <a:endParaRPr sz="2400" dirty="0">
                  <a:solidFill>
                    <a:schemeClr val="dk1"/>
                  </a:solidFill>
                  <a:latin typeface="Arial"/>
                  <a:ea typeface="Arial"/>
                  <a:cs typeface="Arial"/>
                  <a:sym typeface="Arial"/>
                </a:endParaRPr>
              </a:p>
            </p:txBody>
          </p:sp>
          <p:sp>
            <p:nvSpPr>
              <p:cNvPr id="937" name="Google Shape;937;p18"/>
              <p:cNvSpPr txBox="1"/>
              <p:nvPr/>
            </p:nvSpPr>
            <p:spPr>
              <a:xfrm>
                <a:off x="1517944" y="4118443"/>
                <a:ext cx="6597356"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ja-JP" sz="2400">
                    <a:solidFill>
                      <a:schemeClr val="dk1"/>
                    </a:solidFill>
                    <a:latin typeface="Arial"/>
                    <a:ea typeface="Arial"/>
                    <a:cs typeface="Arial"/>
                    <a:sym typeface="Arial"/>
                  </a:rPr>
                  <a:t> 衝撃で結晶が破損することがある。</a:t>
                </a:r>
                <a:endParaRPr dirty="0"/>
              </a:p>
            </p:txBody>
          </p:sp>
          <p:sp>
            <p:nvSpPr>
              <p:cNvPr id="938" name="Google Shape;938;p18"/>
              <p:cNvSpPr txBox="1"/>
              <p:nvPr/>
            </p:nvSpPr>
            <p:spPr>
              <a:xfrm>
                <a:off x="1517944" y="4748722"/>
                <a:ext cx="6597356" cy="46166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ja-JP" sz="2400">
                    <a:solidFill>
                      <a:schemeClr val="dk1"/>
                    </a:solidFill>
                    <a:latin typeface="Arial"/>
                    <a:ea typeface="Arial"/>
                    <a:cs typeface="Arial"/>
                    <a:sym typeface="Arial"/>
                  </a:rPr>
                  <a:t> エネルギー測定も可能。</a:t>
                </a:r>
                <a:endParaRPr/>
              </a:p>
            </p:txBody>
          </p:sp>
          <p:sp>
            <p:nvSpPr>
              <p:cNvPr id="939" name="Google Shape;939;p18"/>
              <p:cNvSpPr txBox="1"/>
              <p:nvPr/>
            </p:nvSpPr>
            <p:spPr>
              <a:xfrm>
                <a:off x="1517944" y="5383338"/>
                <a:ext cx="6597356" cy="830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ja-JP" sz="2400">
                    <a:solidFill>
                      <a:schemeClr val="dk1"/>
                    </a:solidFill>
                    <a:latin typeface="Arial"/>
                    <a:ea typeface="Arial"/>
                    <a:cs typeface="Arial"/>
                    <a:sym typeface="Arial"/>
                  </a:rPr>
                  <a:t> </a:t>
                </a:r>
                <a:r>
                  <a:rPr lang="ja-JP" sz="2400" u="sng">
                    <a:solidFill>
                      <a:schemeClr val="dk1"/>
                    </a:solidFill>
                    <a:latin typeface="Arial"/>
                    <a:ea typeface="Arial"/>
                    <a:cs typeface="Arial"/>
                    <a:sym typeface="Arial"/>
                  </a:rPr>
                  <a:t>結晶は水に触れると融解する</a:t>
                </a:r>
                <a:r>
                  <a:rPr lang="ja-JP" sz="2400">
                    <a:solidFill>
                      <a:schemeClr val="dk1"/>
                    </a:solidFill>
                    <a:latin typeface="Arial"/>
                    <a:ea typeface="Arial"/>
                    <a:cs typeface="Arial"/>
                    <a:sym typeface="Arial"/>
                  </a:rPr>
                  <a:t>ため、高気密性の維</a:t>
                </a:r>
                <a:endParaRPr sz="24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2400">
                    <a:solidFill>
                      <a:schemeClr val="dk1"/>
                    </a:solidFill>
                    <a:latin typeface="Arial"/>
                    <a:ea typeface="Arial"/>
                    <a:cs typeface="Arial"/>
                    <a:sym typeface="Arial"/>
                  </a:rPr>
                  <a:t>　 持が重要。</a:t>
                </a:r>
                <a:endParaRPr dirty="0"/>
              </a:p>
            </p:txBody>
          </p:sp>
          <p:sp>
            <p:nvSpPr>
              <p:cNvPr id="940" name="Google Shape;940;p18"/>
              <p:cNvSpPr txBox="1"/>
              <p:nvPr/>
            </p:nvSpPr>
            <p:spPr>
              <a:xfrm>
                <a:off x="3723275" y="5752670"/>
                <a:ext cx="1329281" cy="400110"/>
              </a:xfrm>
              <a:prstGeom prst="rect">
                <a:avLst/>
              </a:prstGeom>
              <a:noFill/>
              <a:ln>
                <a:noFill/>
              </a:ln>
            </p:spPr>
            <p:txBody>
              <a:bodyPr spcFirstLastPara="1" wrap="square" lIns="91425" tIns="45700" rIns="91425" bIns="45700" anchor="t" anchorCtr="0">
                <a:spAutoFit/>
              </a:bodyPr>
              <a:lstStyle/>
              <a:p>
                <a:pPr marL="285750" marR="0" lvl="0" indent="-285750" algn="ctr" rtl="0">
                  <a:lnSpc>
                    <a:spcPct val="100000"/>
                  </a:lnSpc>
                  <a:spcBef>
                    <a:spcPts val="0"/>
                  </a:spcBef>
                  <a:spcAft>
                    <a:spcPts val="0"/>
                  </a:spcAft>
                  <a:buClr>
                    <a:srgbClr val="C00000"/>
                  </a:buClr>
                  <a:buSzPts val="2000"/>
                  <a:buFont typeface="Noto Sans Symbols"/>
                  <a:buNone/>
                </a:pPr>
                <a:r>
                  <a:rPr lang="ja-JP" sz="2000" b="1">
                    <a:solidFill>
                      <a:srgbClr val="C00000"/>
                    </a:solidFill>
                    <a:latin typeface="Arial"/>
                    <a:ea typeface="Arial"/>
                    <a:cs typeface="Arial"/>
                    <a:sym typeface="Arial"/>
                  </a:rPr>
                  <a:t>潮解性</a:t>
                </a:r>
                <a:endParaRPr dirty="0"/>
              </a:p>
            </p:txBody>
          </p:sp>
        </p:grpSp>
        <p:pic>
          <p:nvPicPr>
            <p:cNvPr id="941" name="Google Shape;941;p18"/>
            <p:cNvPicPr preferRelativeResize="0"/>
            <p:nvPr/>
          </p:nvPicPr>
          <p:blipFill rotWithShape="1">
            <a:blip r:embed="rId3">
              <a:alphaModFix/>
            </a:blip>
            <a:srcRect/>
            <a:stretch/>
          </p:blipFill>
          <p:spPr>
            <a:xfrm>
              <a:off x="3002692" y="1355823"/>
              <a:ext cx="3138616" cy="1851294"/>
            </a:xfrm>
            <a:prstGeom prst="rect">
              <a:avLst/>
            </a:prstGeom>
            <a:noFill/>
            <a:ln>
              <a:noFill/>
            </a:ln>
          </p:spPr>
        </p:pic>
        <p:grpSp>
          <p:nvGrpSpPr>
            <p:cNvPr id="942" name="Google Shape;942;p18"/>
            <p:cNvGrpSpPr/>
            <p:nvPr/>
          </p:nvGrpSpPr>
          <p:grpSpPr>
            <a:xfrm>
              <a:off x="12525" y="46826"/>
              <a:ext cx="9144000" cy="860127"/>
              <a:chOff x="12526" y="67458"/>
              <a:chExt cx="9144000" cy="860127"/>
            </a:xfrm>
          </p:grpSpPr>
          <p:sp>
            <p:nvSpPr>
              <p:cNvPr id="943" name="Google Shape;943;p18"/>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NaIシンチレータ</a:t>
                </a:r>
                <a:endParaRPr/>
              </a:p>
            </p:txBody>
          </p:sp>
          <p:pic>
            <p:nvPicPr>
              <p:cNvPr id="944" name="Google Shape;944;p18"/>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945" name="Google Shape;945;p18"/>
            <p:cNvGrpSpPr/>
            <p:nvPr/>
          </p:nvGrpSpPr>
          <p:grpSpPr>
            <a:xfrm>
              <a:off x="27837" y="6655212"/>
              <a:ext cx="1592528" cy="234685"/>
              <a:chOff x="27837" y="6655212"/>
              <a:chExt cx="1592528" cy="234685"/>
            </a:xfrm>
          </p:grpSpPr>
          <p:pic>
            <p:nvPicPr>
              <p:cNvPr id="946" name="Google Shape;946;p18"/>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947" name="Google Shape;947;p18"/>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19"/>
          <p:cNvGrpSpPr/>
          <p:nvPr/>
        </p:nvGrpSpPr>
        <p:grpSpPr>
          <a:xfrm>
            <a:off x="-6263" y="2754"/>
            <a:ext cx="9156525" cy="981635"/>
            <a:chOff x="-17208" y="-1480275"/>
            <a:chExt cx="9156525" cy="981635"/>
          </a:xfrm>
        </p:grpSpPr>
        <p:sp>
          <p:nvSpPr>
            <p:cNvPr id="953" name="Google Shape;953;p19"/>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954" name="Google Shape;954;p19"/>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sp>
        <p:nvSpPr>
          <p:cNvPr id="955" name="Google Shape;955;p19"/>
          <p:cNvSpPr/>
          <p:nvPr/>
        </p:nvSpPr>
        <p:spPr>
          <a:xfrm>
            <a:off x="3708971" y="1567609"/>
            <a:ext cx="4961650" cy="4478062"/>
          </a:xfrm>
          <a:custGeom>
            <a:avLst/>
            <a:gdLst/>
            <a:ahLst/>
            <a:cxnLst/>
            <a:rect l="l" t="t" r="r" b="b"/>
            <a:pathLst>
              <a:path w="6024880" h="5236845" extrusionOk="0">
                <a:moveTo>
                  <a:pt x="44196" y="5107941"/>
                </a:moveTo>
                <a:lnTo>
                  <a:pt x="36939" y="5107941"/>
                </a:lnTo>
                <a:lnTo>
                  <a:pt x="44197" y="5120641"/>
                </a:lnTo>
                <a:lnTo>
                  <a:pt x="59436" y="5140452"/>
                </a:lnTo>
                <a:lnTo>
                  <a:pt x="63812" y="5145226"/>
                </a:lnTo>
                <a:lnTo>
                  <a:pt x="60960" y="5133341"/>
                </a:lnTo>
                <a:lnTo>
                  <a:pt x="54864" y="5133341"/>
                </a:lnTo>
                <a:lnTo>
                  <a:pt x="51816" y="5120641"/>
                </a:lnTo>
                <a:lnTo>
                  <a:pt x="45719" y="5120638"/>
                </a:lnTo>
                <a:lnTo>
                  <a:pt x="44196" y="5107941"/>
                </a:lnTo>
                <a:close/>
              </a:path>
              <a:path w="6024880" h="5236845" extrusionOk="0">
                <a:moveTo>
                  <a:pt x="5970405" y="5133341"/>
                </a:moveTo>
                <a:lnTo>
                  <a:pt x="5963412" y="5133341"/>
                </a:lnTo>
                <a:lnTo>
                  <a:pt x="5962200" y="5143435"/>
                </a:lnTo>
                <a:lnTo>
                  <a:pt x="5964936" y="5140452"/>
                </a:lnTo>
                <a:lnTo>
                  <a:pt x="5970405" y="5133341"/>
                </a:lnTo>
                <a:close/>
              </a:path>
              <a:path w="6024880" h="5236845" extrusionOk="0">
                <a:moveTo>
                  <a:pt x="5980174" y="5120641"/>
                </a:moveTo>
                <a:lnTo>
                  <a:pt x="5972556" y="5120641"/>
                </a:lnTo>
                <a:lnTo>
                  <a:pt x="5971147" y="5132376"/>
                </a:lnTo>
                <a:lnTo>
                  <a:pt x="5980174" y="5120641"/>
                </a:lnTo>
                <a:close/>
              </a:path>
              <a:path w="6024880" h="5236845" extrusionOk="0">
                <a:moveTo>
                  <a:pt x="5853687" y="15241"/>
                </a:moveTo>
                <a:lnTo>
                  <a:pt x="5833872" y="15241"/>
                </a:lnTo>
                <a:lnTo>
                  <a:pt x="5837404" y="22600"/>
                </a:lnTo>
                <a:lnTo>
                  <a:pt x="5838444" y="22859"/>
                </a:lnTo>
                <a:lnTo>
                  <a:pt x="5837529" y="22859"/>
                </a:lnTo>
                <a:lnTo>
                  <a:pt x="5837662" y="23138"/>
                </a:lnTo>
                <a:lnTo>
                  <a:pt x="5850470" y="27941"/>
                </a:lnTo>
                <a:lnTo>
                  <a:pt x="5861304" y="27941"/>
                </a:lnTo>
                <a:lnTo>
                  <a:pt x="5891784" y="40641"/>
                </a:lnTo>
                <a:lnTo>
                  <a:pt x="5892776" y="48909"/>
                </a:lnTo>
                <a:lnTo>
                  <a:pt x="5899977" y="53341"/>
                </a:lnTo>
                <a:lnTo>
                  <a:pt x="5913120" y="53341"/>
                </a:lnTo>
                <a:lnTo>
                  <a:pt x="5915684" y="64024"/>
                </a:lnTo>
                <a:lnTo>
                  <a:pt x="5918597" y="66041"/>
                </a:lnTo>
                <a:lnTo>
                  <a:pt x="5925312" y="66041"/>
                </a:lnTo>
                <a:lnTo>
                  <a:pt x="5937504" y="78741"/>
                </a:lnTo>
                <a:lnTo>
                  <a:pt x="5940552" y="78741"/>
                </a:lnTo>
                <a:lnTo>
                  <a:pt x="5948172" y="91441"/>
                </a:lnTo>
                <a:lnTo>
                  <a:pt x="5949696" y="91441"/>
                </a:lnTo>
                <a:lnTo>
                  <a:pt x="5961888" y="104141"/>
                </a:lnTo>
                <a:lnTo>
                  <a:pt x="5963412" y="104141"/>
                </a:lnTo>
                <a:lnTo>
                  <a:pt x="5966460" y="116841"/>
                </a:lnTo>
                <a:lnTo>
                  <a:pt x="5972556" y="116841"/>
                </a:lnTo>
                <a:lnTo>
                  <a:pt x="5975604" y="129541"/>
                </a:lnTo>
                <a:lnTo>
                  <a:pt x="5981700" y="129541"/>
                </a:lnTo>
                <a:lnTo>
                  <a:pt x="5981700" y="141732"/>
                </a:lnTo>
                <a:lnTo>
                  <a:pt x="5981937" y="142241"/>
                </a:lnTo>
                <a:lnTo>
                  <a:pt x="5989320" y="142241"/>
                </a:lnTo>
                <a:lnTo>
                  <a:pt x="5989320" y="154941"/>
                </a:lnTo>
                <a:lnTo>
                  <a:pt x="5995416" y="154941"/>
                </a:lnTo>
                <a:lnTo>
                  <a:pt x="5995416" y="167641"/>
                </a:lnTo>
                <a:lnTo>
                  <a:pt x="6001512" y="167641"/>
                </a:lnTo>
                <a:lnTo>
                  <a:pt x="6001512" y="180341"/>
                </a:lnTo>
                <a:lnTo>
                  <a:pt x="6006084" y="180341"/>
                </a:lnTo>
                <a:lnTo>
                  <a:pt x="6006084" y="193041"/>
                </a:lnTo>
                <a:lnTo>
                  <a:pt x="6009132" y="193041"/>
                </a:lnTo>
                <a:lnTo>
                  <a:pt x="6009132" y="205741"/>
                </a:lnTo>
                <a:lnTo>
                  <a:pt x="6012180" y="205741"/>
                </a:lnTo>
                <a:lnTo>
                  <a:pt x="6012180" y="218441"/>
                </a:lnTo>
                <a:lnTo>
                  <a:pt x="6015228" y="218441"/>
                </a:lnTo>
                <a:lnTo>
                  <a:pt x="6015228" y="231141"/>
                </a:lnTo>
                <a:lnTo>
                  <a:pt x="6016752" y="231141"/>
                </a:lnTo>
                <a:lnTo>
                  <a:pt x="6016752" y="243841"/>
                </a:lnTo>
                <a:lnTo>
                  <a:pt x="6018276" y="243841"/>
                </a:lnTo>
                <a:lnTo>
                  <a:pt x="6016752" y="5006341"/>
                </a:lnTo>
                <a:lnTo>
                  <a:pt x="6013704" y="5031741"/>
                </a:lnTo>
                <a:lnTo>
                  <a:pt x="6010656" y="5044441"/>
                </a:lnTo>
                <a:lnTo>
                  <a:pt x="6009132" y="5044441"/>
                </a:lnTo>
                <a:lnTo>
                  <a:pt x="6007608" y="5057141"/>
                </a:lnTo>
                <a:lnTo>
                  <a:pt x="6004560" y="5057141"/>
                </a:lnTo>
                <a:lnTo>
                  <a:pt x="6003036" y="5069841"/>
                </a:lnTo>
                <a:lnTo>
                  <a:pt x="5999988" y="5069841"/>
                </a:lnTo>
                <a:lnTo>
                  <a:pt x="5998464" y="5082541"/>
                </a:lnTo>
                <a:lnTo>
                  <a:pt x="5996940" y="5082541"/>
                </a:lnTo>
                <a:lnTo>
                  <a:pt x="5984748" y="5107941"/>
                </a:lnTo>
                <a:lnTo>
                  <a:pt x="5983224" y="5107941"/>
                </a:lnTo>
                <a:lnTo>
                  <a:pt x="5980176" y="5120638"/>
                </a:lnTo>
                <a:lnTo>
                  <a:pt x="5993892" y="5099304"/>
                </a:lnTo>
                <a:lnTo>
                  <a:pt x="6004560" y="5076444"/>
                </a:lnTo>
                <a:lnTo>
                  <a:pt x="6013704" y="5052059"/>
                </a:lnTo>
                <a:lnTo>
                  <a:pt x="6019800" y="5027676"/>
                </a:lnTo>
                <a:lnTo>
                  <a:pt x="6021324" y="5013959"/>
                </a:lnTo>
                <a:lnTo>
                  <a:pt x="6024372" y="5001768"/>
                </a:lnTo>
                <a:lnTo>
                  <a:pt x="6024372" y="234695"/>
                </a:lnTo>
                <a:lnTo>
                  <a:pt x="6021324" y="220979"/>
                </a:lnTo>
                <a:lnTo>
                  <a:pt x="6019800" y="208787"/>
                </a:lnTo>
                <a:lnTo>
                  <a:pt x="6004560" y="158495"/>
                </a:lnTo>
                <a:lnTo>
                  <a:pt x="5980176" y="114299"/>
                </a:lnTo>
                <a:lnTo>
                  <a:pt x="5948172" y="76199"/>
                </a:lnTo>
                <a:lnTo>
                  <a:pt x="5910072" y="44195"/>
                </a:lnTo>
                <a:lnTo>
                  <a:pt x="5865876" y="19811"/>
                </a:lnTo>
                <a:lnTo>
                  <a:pt x="5853687" y="15241"/>
                </a:lnTo>
                <a:close/>
              </a:path>
              <a:path w="6024880" h="5236845" extrusionOk="0">
                <a:moveTo>
                  <a:pt x="5777484" y="0"/>
                </a:moveTo>
                <a:lnTo>
                  <a:pt x="248411" y="0"/>
                </a:lnTo>
                <a:lnTo>
                  <a:pt x="220979" y="3047"/>
                </a:lnTo>
                <a:lnTo>
                  <a:pt x="160020" y="19811"/>
                </a:lnTo>
                <a:lnTo>
                  <a:pt x="115823" y="44195"/>
                </a:lnTo>
                <a:lnTo>
                  <a:pt x="76200" y="76199"/>
                </a:lnTo>
                <a:lnTo>
                  <a:pt x="44196" y="114299"/>
                </a:lnTo>
                <a:lnTo>
                  <a:pt x="21336" y="158495"/>
                </a:lnTo>
                <a:lnTo>
                  <a:pt x="15240" y="170687"/>
                </a:lnTo>
                <a:lnTo>
                  <a:pt x="12192" y="182879"/>
                </a:lnTo>
                <a:lnTo>
                  <a:pt x="7620" y="195071"/>
                </a:lnTo>
                <a:lnTo>
                  <a:pt x="6096" y="208787"/>
                </a:lnTo>
                <a:lnTo>
                  <a:pt x="3048" y="220979"/>
                </a:lnTo>
                <a:lnTo>
                  <a:pt x="1524" y="234695"/>
                </a:lnTo>
                <a:lnTo>
                  <a:pt x="0" y="246887"/>
                </a:lnTo>
                <a:lnTo>
                  <a:pt x="0" y="4988052"/>
                </a:lnTo>
                <a:lnTo>
                  <a:pt x="1524" y="5001768"/>
                </a:lnTo>
                <a:lnTo>
                  <a:pt x="3048" y="5013959"/>
                </a:lnTo>
                <a:lnTo>
                  <a:pt x="6096" y="5027676"/>
                </a:lnTo>
                <a:lnTo>
                  <a:pt x="7620" y="5039868"/>
                </a:lnTo>
                <a:lnTo>
                  <a:pt x="12192" y="5052059"/>
                </a:lnTo>
                <a:lnTo>
                  <a:pt x="15240" y="5064252"/>
                </a:lnTo>
                <a:lnTo>
                  <a:pt x="21336" y="5076444"/>
                </a:lnTo>
                <a:lnTo>
                  <a:pt x="32004" y="5099304"/>
                </a:lnTo>
                <a:lnTo>
                  <a:pt x="36576" y="5107305"/>
                </a:lnTo>
                <a:lnTo>
                  <a:pt x="36576" y="5095241"/>
                </a:lnTo>
                <a:lnTo>
                  <a:pt x="30480" y="5095241"/>
                </a:lnTo>
                <a:lnTo>
                  <a:pt x="30480" y="5082541"/>
                </a:lnTo>
                <a:lnTo>
                  <a:pt x="24384" y="5082541"/>
                </a:lnTo>
                <a:lnTo>
                  <a:pt x="24384" y="5069841"/>
                </a:lnTo>
                <a:lnTo>
                  <a:pt x="19812" y="5069841"/>
                </a:lnTo>
                <a:lnTo>
                  <a:pt x="19812" y="5057141"/>
                </a:lnTo>
                <a:lnTo>
                  <a:pt x="16764" y="5057141"/>
                </a:lnTo>
                <a:lnTo>
                  <a:pt x="16764" y="5044441"/>
                </a:lnTo>
                <a:lnTo>
                  <a:pt x="13716" y="5044441"/>
                </a:lnTo>
                <a:lnTo>
                  <a:pt x="13716" y="5031741"/>
                </a:lnTo>
                <a:lnTo>
                  <a:pt x="10668" y="5031741"/>
                </a:lnTo>
                <a:lnTo>
                  <a:pt x="10668" y="5019041"/>
                </a:lnTo>
                <a:lnTo>
                  <a:pt x="9144" y="5019041"/>
                </a:lnTo>
                <a:lnTo>
                  <a:pt x="9144" y="5006341"/>
                </a:lnTo>
                <a:lnTo>
                  <a:pt x="7620" y="5006341"/>
                </a:lnTo>
                <a:lnTo>
                  <a:pt x="7620" y="4993641"/>
                </a:lnTo>
                <a:lnTo>
                  <a:pt x="6096" y="4993641"/>
                </a:lnTo>
                <a:lnTo>
                  <a:pt x="6096" y="256541"/>
                </a:lnTo>
                <a:lnTo>
                  <a:pt x="12192" y="205741"/>
                </a:lnTo>
                <a:lnTo>
                  <a:pt x="15240" y="193041"/>
                </a:lnTo>
                <a:lnTo>
                  <a:pt x="18288" y="193041"/>
                </a:lnTo>
                <a:lnTo>
                  <a:pt x="19812" y="180341"/>
                </a:lnTo>
                <a:lnTo>
                  <a:pt x="21336" y="180341"/>
                </a:lnTo>
                <a:lnTo>
                  <a:pt x="24384" y="167641"/>
                </a:lnTo>
                <a:lnTo>
                  <a:pt x="35052" y="154941"/>
                </a:lnTo>
                <a:lnTo>
                  <a:pt x="36576" y="142241"/>
                </a:lnTo>
                <a:lnTo>
                  <a:pt x="41148" y="142241"/>
                </a:lnTo>
                <a:lnTo>
                  <a:pt x="44196" y="129541"/>
                </a:lnTo>
                <a:lnTo>
                  <a:pt x="48768" y="129541"/>
                </a:lnTo>
                <a:lnTo>
                  <a:pt x="51816" y="116841"/>
                </a:lnTo>
                <a:lnTo>
                  <a:pt x="58770" y="116841"/>
                </a:lnTo>
                <a:lnTo>
                  <a:pt x="59559" y="115816"/>
                </a:lnTo>
                <a:lnTo>
                  <a:pt x="60960" y="104141"/>
                </a:lnTo>
                <a:lnTo>
                  <a:pt x="68580" y="104141"/>
                </a:lnTo>
                <a:lnTo>
                  <a:pt x="70104" y="91441"/>
                </a:lnTo>
                <a:lnTo>
                  <a:pt x="91904" y="79329"/>
                </a:lnTo>
                <a:lnTo>
                  <a:pt x="98734" y="73069"/>
                </a:lnTo>
                <a:lnTo>
                  <a:pt x="102108" y="66041"/>
                </a:lnTo>
                <a:lnTo>
                  <a:pt x="107298" y="66041"/>
                </a:lnTo>
                <a:lnTo>
                  <a:pt x="112039" y="62759"/>
                </a:lnTo>
                <a:lnTo>
                  <a:pt x="114300" y="53341"/>
                </a:lnTo>
                <a:lnTo>
                  <a:pt x="124584" y="53341"/>
                </a:lnTo>
                <a:lnTo>
                  <a:pt x="133513" y="48239"/>
                </a:lnTo>
                <a:lnTo>
                  <a:pt x="137160" y="40641"/>
                </a:lnTo>
                <a:lnTo>
                  <a:pt x="147317" y="40641"/>
                </a:lnTo>
                <a:lnTo>
                  <a:pt x="155374" y="36612"/>
                </a:lnTo>
                <a:lnTo>
                  <a:pt x="158496" y="27941"/>
                </a:lnTo>
                <a:lnTo>
                  <a:pt x="167640" y="27941"/>
                </a:lnTo>
                <a:lnTo>
                  <a:pt x="190500" y="15241"/>
                </a:lnTo>
                <a:lnTo>
                  <a:pt x="224028" y="15239"/>
                </a:lnTo>
                <a:lnTo>
                  <a:pt x="248411" y="12191"/>
                </a:lnTo>
                <a:lnTo>
                  <a:pt x="5845556" y="12191"/>
                </a:lnTo>
                <a:lnTo>
                  <a:pt x="5803392" y="3047"/>
                </a:lnTo>
                <a:lnTo>
                  <a:pt x="5789676" y="1523"/>
                </a:lnTo>
                <a:lnTo>
                  <a:pt x="5777484" y="0"/>
                </a:lnTo>
                <a:close/>
              </a:path>
              <a:path w="6024880" h="5236845" extrusionOk="0">
                <a:moveTo>
                  <a:pt x="5845556" y="12191"/>
                </a:moveTo>
                <a:lnTo>
                  <a:pt x="5775960" y="12191"/>
                </a:lnTo>
                <a:lnTo>
                  <a:pt x="5789676" y="13715"/>
                </a:lnTo>
                <a:lnTo>
                  <a:pt x="5801868" y="15240"/>
                </a:lnTo>
                <a:lnTo>
                  <a:pt x="5853684" y="15239"/>
                </a:lnTo>
                <a:lnTo>
                  <a:pt x="5845556" y="12191"/>
                </a:lnTo>
                <a:close/>
              </a:path>
              <a:path w="6024880" h="5236845" extrusionOk="0">
                <a:moveTo>
                  <a:pt x="5789664" y="5234941"/>
                </a:moveTo>
                <a:lnTo>
                  <a:pt x="234708" y="5234941"/>
                </a:lnTo>
                <a:lnTo>
                  <a:pt x="248411" y="5236464"/>
                </a:lnTo>
                <a:lnTo>
                  <a:pt x="5777484" y="5236464"/>
                </a:lnTo>
                <a:lnTo>
                  <a:pt x="5789664" y="5234941"/>
                </a:lnTo>
                <a:close/>
              </a:path>
              <a:path w="6024880" h="5236845" extrusionOk="0">
                <a:moveTo>
                  <a:pt x="187452" y="5222241"/>
                </a:moveTo>
                <a:lnTo>
                  <a:pt x="178989" y="5222241"/>
                </a:lnTo>
                <a:lnTo>
                  <a:pt x="184404" y="5224271"/>
                </a:lnTo>
                <a:lnTo>
                  <a:pt x="193735" y="5226604"/>
                </a:lnTo>
                <a:lnTo>
                  <a:pt x="187452" y="5222241"/>
                </a:lnTo>
                <a:close/>
              </a:path>
              <a:path w="6024880" h="5236845" extrusionOk="0">
                <a:moveTo>
                  <a:pt x="137160" y="5196841"/>
                </a:moveTo>
                <a:lnTo>
                  <a:pt x="125308" y="5196841"/>
                </a:lnTo>
                <a:lnTo>
                  <a:pt x="137160" y="5204459"/>
                </a:lnTo>
                <a:lnTo>
                  <a:pt x="160020" y="5215128"/>
                </a:lnTo>
                <a:lnTo>
                  <a:pt x="163290" y="5216354"/>
                </a:lnTo>
                <a:lnTo>
                  <a:pt x="160020" y="5209541"/>
                </a:lnTo>
                <a:lnTo>
                  <a:pt x="155448" y="5209541"/>
                </a:lnTo>
                <a:lnTo>
                  <a:pt x="137160" y="5196841"/>
                </a:lnTo>
                <a:close/>
              </a:path>
              <a:path w="6024880" h="5236845" extrusionOk="0">
                <a:moveTo>
                  <a:pt x="114300" y="5184141"/>
                </a:moveTo>
                <a:lnTo>
                  <a:pt x="106286" y="5184141"/>
                </a:lnTo>
                <a:lnTo>
                  <a:pt x="115895" y="5190790"/>
                </a:lnTo>
                <a:lnTo>
                  <a:pt x="114300" y="5184141"/>
                </a:lnTo>
                <a:close/>
              </a:path>
              <a:path w="6024880" h="5236845" extrusionOk="0">
                <a:moveTo>
                  <a:pt x="65532" y="5146041"/>
                </a:moveTo>
                <a:lnTo>
                  <a:pt x="64559" y="5146041"/>
                </a:lnTo>
                <a:lnTo>
                  <a:pt x="76201" y="5158741"/>
                </a:lnTo>
                <a:lnTo>
                  <a:pt x="96012" y="5177028"/>
                </a:lnTo>
                <a:lnTo>
                  <a:pt x="101275" y="5180671"/>
                </a:lnTo>
                <a:lnTo>
                  <a:pt x="99060" y="5171441"/>
                </a:lnTo>
                <a:lnTo>
                  <a:pt x="86868" y="5158741"/>
                </a:lnTo>
                <a:lnTo>
                  <a:pt x="77722" y="5158740"/>
                </a:lnTo>
                <a:lnTo>
                  <a:pt x="65532" y="5146041"/>
                </a:lnTo>
                <a:close/>
              </a:path>
              <a:path w="6024880" h="5236845" extrusionOk="0">
                <a:moveTo>
                  <a:pt x="5959812" y="5146041"/>
                </a:moveTo>
                <a:lnTo>
                  <a:pt x="5955792" y="5146041"/>
                </a:lnTo>
                <a:lnTo>
                  <a:pt x="5931408" y="5171441"/>
                </a:lnTo>
                <a:lnTo>
                  <a:pt x="5928360" y="5171441"/>
                </a:lnTo>
                <a:lnTo>
                  <a:pt x="5923585" y="5181388"/>
                </a:lnTo>
                <a:lnTo>
                  <a:pt x="5929884" y="5177028"/>
                </a:lnTo>
                <a:lnTo>
                  <a:pt x="5948172" y="5158740"/>
                </a:lnTo>
                <a:lnTo>
                  <a:pt x="5959812" y="5146041"/>
                </a:lnTo>
                <a:close/>
              </a:path>
              <a:path w="6024880" h="5236845" extrusionOk="0">
                <a:moveTo>
                  <a:pt x="5919609" y="5184141"/>
                </a:moveTo>
                <a:lnTo>
                  <a:pt x="5910072" y="5184141"/>
                </a:lnTo>
                <a:lnTo>
                  <a:pt x="5908198" y="5191948"/>
                </a:lnTo>
                <a:lnTo>
                  <a:pt x="5910072" y="5190744"/>
                </a:lnTo>
                <a:lnTo>
                  <a:pt x="5919609" y="5184141"/>
                </a:lnTo>
                <a:close/>
              </a:path>
              <a:path w="6024880" h="5236845" extrusionOk="0">
                <a:moveTo>
                  <a:pt x="5900587" y="5196841"/>
                </a:moveTo>
                <a:lnTo>
                  <a:pt x="5890260" y="5196841"/>
                </a:lnTo>
                <a:lnTo>
                  <a:pt x="5862828" y="5209541"/>
                </a:lnTo>
                <a:lnTo>
                  <a:pt x="5860027" y="5217321"/>
                </a:lnTo>
                <a:lnTo>
                  <a:pt x="5865876" y="5215128"/>
                </a:lnTo>
                <a:lnTo>
                  <a:pt x="5888736" y="5204459"/>
                </a:lnTo>
                <a:lnTo>
                  <a:pt x="5900587" y="5196841"/>
                </a:lnTo>
                <a:close/>
              </a:path>
              <a:path w="6024880" h="5236845" extrusionOk="0">
                <a:moveTo>
                  <a:pt x="5846906" y="5222241"/>
                </a:moveTo>
                <a:lnTo>
                  <a:pt x="5832348" y="5222241"/>
                </a:lnTo>
                <a:lnTo>
                  <a:pt x="5826977" y="5227836"/>
                </a:lnTo>
                <a:lnTo>
                  <a:pt x="5829300" y="5227320"/>
                </a:lnTo>
                <a:lnTo>
                  <a:pt x="5841492" y="5224271"/>
                </a:lnTo>
                <a:lnTo>
                  <a:pt x="5846906" y="5222241"/>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56" name="Google Shape;956;p19"/>
          <p:cNvSpPr/>
          <p:nvPr/>
        </p:nvSpPr>
        <p:spPr>
          <a:xfrm>
            <a:off x="3708971" y="1475592"/>
            <a:ext cx="4956003" cy="4564975"/>
          </a:xfrm>
          <a:custGeom>
            <a:avLst/>
            <a:gdLst/>
            <a:ahLst/>
            <a:cxnLst/>
            <a:rect l="l" t="t" r="r" b="b"/>
            <a:pathLst>
              <a:path w="6012180" h="5224780" extrusionOk="0">
                <a:moveTo>
                  <a:pt x="5757672" y="0"/>
                </a:moveTo>
                <a:lnTo>
                  <a:pt x="256032" y="0"/>
                </a:lnTo>
                <a:lnTo>
                  <a:pt x="234988" y="846"/>
                </a:lnTo>
                <a:lnTo>
                  <a:pt x="194397" y="7416"/>
                </a:lnTo>
                <a:lnTo>
                  <a:pt x="156233" y="20050"/>
                </a:lnTo>
                <a:lnTo>
                  <a:pt x="121019" y="38215"/>
                </a:lnTo>
                <a:lnTo>
                  <a:pt x="89274" y="61382"/>
                </a:lnTo>
                <a:lnTo>
                  <a:pt x="61521" y="89021"/>
                </a:lnTo>
                <a:lnTo>
                  <a:pt x="38280" y="120600"/>
                </a:lnTo>
                <a:lnTo>
                  <a:pt x="20073" y="155590"/>
                </a:lnTo>
                <a:lnTo>
                  <a:pt x="7422" y="193461"/>
                </a:lnTo>
                <a:lnTo>
                  <a:pt x="846" y="233682"/>
                </a:lnTo>
                <a:lnTo>
                  <a:pt x="0" y="254508"/>
                </a:lnTo>
                <a:lnTo>
                  <a:pt x="0" y="4968240"/>
                </a:lnTo>
                <a:lnTo>
                  <a:pt x="3342" y="5009849"/>
                </a:lnTo>
                <a:lnTo>
                  <a:pt x="13021" y="5049292"/>
                </a:lnTo>
                <a:lnTo>
                  <a:pt x="28515" y="5086046"/>
                </a:lnTo>
                <a:lnTo>
                  <a:pt x="49304" y="5119591"/>
                </a:lnTo>
                <a:lnTo>
                  <a:pt x="74866" y="5149405"/>
                </a:lnTo>
                <a:lnTo>
                  <a:pt x="104680" y="5174967"/>
                </a:lnTo>
                <a:lnTo>
                  <a:pt x="138225" y="5195756"/>
                </a:lnTo>
                <a:lnTo>
                  <a:pt x="174979" y="5211250"/>
                </a:lnTo>
                <a:lnTo>
                  <a:pt x="214422" y="5220929"/>
                </a:lnTo>
                <a:lnTo>
                  <a:pt x="256032" y="5224272"/>
                </a:lnTo>
                <a:lnTo>
                  <a:pt x="5757672" y="5224272"/>
                </a:lnTo>
                <a:lnTo>
                  <a:pt x="5798868" y="5220929"/>
                </a:lnTo>
                <a:lnTo>
                  <a:pt x="5837980" y="5211250"/>
                </a:lnTo>
                <a:lnTo>
                  <a:pt x="5874477" y="5195756"/>
                </a:lnTo>
                <a:lnTo>
                  <a:pt x="5907828" y="5174967"/>
                </a:lnTo>
                <a:lnTo>
                  <a:pt x="5937504" y="5149405"/>
                </a:lnTo>
                <a:lnTo>
                  <a:pt x="5962973" y="5119591"/>
                </a:lnTo>
                <a:lnTo>
                  <a:pt x="5983705" y="5086046"/>
                </a:lnTo>
                <a:lnTo>
                  <a:pt x="5999171" y="5049292"/>
                </a:lnTo>
                <a:lnTo>
                  <a:pt x="6008839" y="5009849"/>
                </a:lnTo>
                <a:lnTo>
                  <a:pt x="6012180" y="4968240"/>
                </a:lnTo>
                <a:lnTo>
                  <a:pt x="6012180" y="254508"/>
                </a:lnTo>
                <a:lnTo>
                  <a:pt x="6008839" y="213311"/>
                </a:lnTo>
                <a:lnTo>
                  <a:pt x="5999171" y="174199"/>
                </a:lnTo>
                <a:lnTo>
                  <a:pt x="5983705" y="137702"/>
                </a:lnTo>
                <a:lnTo>
                  <a:pt x="5962973" y="104351"/>
                </a:lnTo>
                <a:lnTo>
                  <a:pt x="5937504" y="74676"/>
                </a:lnTo>
                <a:lnTo>
                  <a:pt x="5907828" y="49206"/>
                </a:lnTo>
                <a:lnTo>
                  <a:pt x="5874477" y="28474"/>
                </a:lnTo>
                <a:lnTo>
                  <a:pt x="5837980" y="13008"/>
                </a:lnTo>
                <a:lnTo>
                  <a:pt x="5798868" y="3340"/>
                </a:lnTo>
                <a:lnTo>
                  <a:pt x="575767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57" name="Google Shape;957;p19"/>
          <p:cNvSpPr/>
          <p:nvPr/>
        </p:nvSpPr>
        <p:spPr>
          <a:xfrm>
            <a:off x="3708971" y="1567610"/>
            <a:ext cx="4961650" cy="4478062"/>
          </a:xfrm>
          <a:custGeom>
            <a:avLst/>
            <a:gdLst/>
            <a:ahLst/>
            <a:cxnLst/>
            <a:rect l="l" t="t" r="r" b="b"/>
            <a:pathLst>
              <a:path w="6024880" h="5236845" extrusionOk="0">
                <a:moveTo>
                  <a:pt x="5777484" y="0"/>
                </a:moveTo>
                <a:lnTo>
                  <a:pt x="248411" y="0"/>
                </a:lnTo>
                <a:lnTo>
                  <a:pt x="220979" y="3047"/>
                </a:lnTo>
                <a:lnTo>
                  <a:pt x="160020" y="19811"/>
                </a:lnTo>
                <a:lnTo>
                  <a:pt x="115823" y="44195"/>
                </a:lnTo>
                <a:lnTo>
                  <a:pt x="76200" y="76199"/>
                </a:lnTo>
                <a:lnTo>
                  <a:pt x="44196" y="114299"/>
                </a:lnTo>
                <a:lnTo>
                  <a:pt x="21336" y="158495"/>
                </a:lnTo>
                <a:lnTo>
                  <a:pt x="15240" y="170687"/>
                </a:lnTo>
                <a:lnTo>
                  <a:pt x="12192" y="182879"/>
                </a:lnTo>
                <a:lnTo>
                  <a:pt x="7620" y="195071"/>
                </a:lnTo>
                <a:lnTo>
                  <a:pt x="6096" y="208787"/>
                </a:lnTo>
                <a:lnTo>
                  <a:pt x="3048" y="220979"/>
                </a:lnTo>
                <a:lnTo>
                  <a:pt x="1524" y="234695"/>
                </a:lnTo>
                <a:lnTo>
                  <a:pt x="0" y="246887"/>
                </a:lnTo>
                <a:lnTo>
                  <a:pt x="0" y="4988052"/>
                </a:lnTo>
                <a:lnTo>
                  <a:pt x="1524" y="5001768"/>
                </a:lnTo>
                <a:lnTo>
                  <a:pt x="3048" y="5013959"/>
                </a:lnTo>
                <a:lnTo>
                  <a:pt x="6096" y="5027676"/>
                </a:lnTo>
                <a:lnTo>
                  <a:pt x="7620" y="5039868"/>
                </a:lnTo>
                <a:lnTo>
                  <a:pt x="12192" y="5052059"/>
                </a:lnTo>
                <a:lnTo>
                  <a:pt x="15240" y="5064252"/>
                </a:lnTo>
                <a:lnTo>
                  <a:pt x="21336" y="5076444"/>
                </a:lnTo>
                <a:lnTo>
                  <a:pt x="44196" y="5120640"/>
                </a:lnTo>
                <a:lnTo>
                  <a:pt x="76200" y="5158740"/>
                </a:lnTo>
                <a:lnTo>
                  <a:pt x="115823" y="5190744"/>
                </a:lnTo>
                <a:lnTo>
                  <a:pt x="160020" y="5215128"/>
                </a:lnTo>
                <a:lnTo>
                  <a:pt x="220979" y="5233416"/>
                </a:lnTo>
                <a:lnTo>
                  <a:pt x="248411" y="5236464"/>
                </a:lnTo>
                <a:lnTo>
                  <a:pt x="5777484" y="5236464"/>
                </a:lnTo>
                <a:lnTo>
                  <a:pt x="5789676" y="5234940"/>
                </a:lnTo>
                <a:lnTo>
                  <a:pt x="5803392" y="5233416"/>
                </a:lnTo>
                <a:lnTo>
                  <a:pt x="5815584" y="5230368"/>
                </a:lnTo>
                <a:lnTo>
                  <a:pt x="5829300" y="5227320"/>
                </a:lnTo>
                <a:lnTo>
                  <a:pt x="5841492" y="5224271"/>
                </a:lnTo>
                <a:lnTo>
                  <a:pt x="5845555" y="5222748"/>
                </a:lnTo>
                <a:lnTo>
                  <a:pt x="236220" y="5222748"/>
                </a:lnTo>
                <a:lnTo>
                  <a:pt x="224028" y="5219700"/>
                </a:lnTo>
                <a:lnTo>
                  <a:pt x="211836" y="5218176"/>
                </a:lnTo>
                <a:lnTo>
                  <a:pt x="187452" y="5212080"/>
                </a:lnTo>
                <a:lnTo>
                  <a:pt x="179324" y="5209032"/>
                </a:lnTo>
                <a:lnTo>
                  <a:pt x="176784" y="5209032"/>
                </a:lnTo>
                <a:lnTo>
                  <a:pt x="164592" y="5204459"/>
                </a:lnTo>
                <a:lnTo>
                  <a:pt x="143256" y="5193792"/>
                </a:lnTo>
                <a:lnTo>
                  <a:pt x="124290" y="5181600"/>
                </a:lnTo>
                <a:lnTo>
                  <a:pt x="123444" y="5181600"/>
                </a:lnTo>
                <a:lnTo>
                  <a:pt x="103632" y="5166359"/>
                </a:lnTo>
                <a:lnTo>
                  <a:pt x="87006" y="5151120"/>
                </a:lnTo>
                <a:lnTo>
                  <a:pt x="85344" y="5151120"/>
                </a:lnTo>
                <a:lnTo>
                  <a:pt x="70104" y="5132832"/>
                </a:lnTo>
                <a:lnTo>
                  <a:pt x="56036" y="5114544"/>
                </a:lnTo>
                <a:lnTo>
                  <a:pt x="54864" y="5114544"/>
                </a:lnTo>
                <a:lnTo>
                  <a:pt x="42672" y="5093208"/>
                </a:lnTo>
                <a:lnTo>
                  <a:pt x="32004" y="5071871"/>
                </a:lnTo>
                <a:lnTo>
                  <a:pt x="27432" y="5059680"/>
                </a:lnTo>
                <a:lnTo>
                  <a:pt x="24384" y="5049012"/>
                </a:lnTo>
                <a:lnTo>
                  <a:pt x="19812" y="5036820"/>
                </a:lnTo>
                <a:lnTo>
                  <a:pt x="21336" y="5036820"/>
                </a:lnTo>
                <a:lnTo>
                  <a:pt x="15240" y="5012436"/>
                </a:lnTo>
                <a:lnTo>
                  <a:pt x="13716" y="5000244"/>
                </a:lnTo>
                <a:lnTo>
                  <a:pt x="13716" y="4988052"/>
                </a:lnTo>
                <a:lnTo>
                  <a:pt x="12192" y="4974336"/>
                </a:lnTo>
                <a:lnTo>
                  <a:pt x="12192" y="260603"/>
                </a:lnTo>
                <a:lnTo>
                  <a:pt x="13716" y="248411"/>
                </a:lnTo>
                <a:lnTo>
                  <a:pt x="13716" y="234695"/>
                </a:lnTo>
                <a:lnTo>
                  <a:pt x="13885" y="234695"/>
                </a:lnTo>
                <a:lnTo>
                  <a:pt x="15240" y="222503"/>
                </a:lnTo>
                <a:lnTo>
                  <a:pt x="20955" y="199643"/>
                </a:lnTo>
                <a:lnTo>
                  <a:pt x="19812" y="199643"/>
                </a:lnTo>
                <a:lnTo>
                  <a:pt x="24384" y="187451"/>
                </a:lnTo>
                <a:lnTo>
                  <a:pt x="27432" y="175259"/>
                </a:lnTo>
                <a:lnTo>
                  <a:pt x="32004" y="164591"/>
                </a:lnTo>
                <a:lnTo>
                  <a:pt x="42672" y="141731"/>
                </a:lnTo>
                <a:lnTo>
                  <a:pt x="43542" y="141731"/>
                </a:lnTo>
                <a:lnTo>
                  <a:pt x="54864" y="121919"/>
                </a:lnTo>
                <a:lnTo>
                  <a:pt x="70104" y="102107"/>
                </a:lnTo>
                <a:lnTo>
                  <a:pt x="71374" y="102107"/>
                </a:lnTo>
                <a:lnTo>
                  <a:pt x="85344" y="85343"/>
                </a:lnTo>
                <a:lnTo>
                  <a:pt x="103632" y="68579"/>
                </a:lnTo>
                <a:lnTo>
                  <a:pt x="123444" y="54863"/>
                </a:lnTo>
                <a:lnTo>
                  <a:pt x="121920" y="54863"/>
                </a:lnTo>
                <a:lnTo>
                  <a:pt x="143256" y="42671"/>
                </a:lnTo>
                <a:lnTo>
                  <a:pt x="164592" y="32003"/>
                </a:lnTo>
                <a:lnTo>
                  <a:pt x="176784" y="27431"/>
                </a:lnTo>
                <a:lnTo>
                  <a:pt x="175260" y="27431"/>
                </a:lnTo>
                <a:lnTo>
                  <a:pt x="187452" y="22859"/>
                </a:lnTo>
                <a:lnTo>
                  <a:pt x="211836" y="16763"/>
                </a:lnTo>
                <a:lnTo>
                  <a:pt x="248411" y="12191"/>
                </a:lnTo>
                <a:lnTo>
                  <a:pt x="5845556" y="12191"/>
                </a:lnTo>
                <a:lnTo>
                  <a:pt x="5841492" y="10667"/>
                </a:lnTo>
                <a:lnTo>
                  <a:pt x="5829300" y="7619"/>
                </a:lnTo>
                <a:lnTo>
                  <a:pt x="5815584" y="4571"/>
                </a:lnTo>
                <a:lnTo>
                  <a:pt x="5803392" y="3047"/>
                </a:lnTo>
                <a:lnTo>
                  <a:pt x="5789676" y="1523"/>
                </a:lnTo>
                <a:lnTo>
                  <a:pt x="5777484" y="0"/>
                </a:lnTo>
                <a:close/>
              </a:path>
              <a:path w="6024880" h="5236845" extrusionOk="0">
                <a:moveTo>
                  <a:pt x="5849112" y="5207508"/>
                </a:moveTo>
                <a:lnTo>
                  <a:pt x="5836920" y="5212080"/>
                </a:lnTo>
                <a:lnTo>
                  <a:pt x="5838444" y="5212080"/>
                </a:lnTo>
                <a:lnTo>
                  <a:pt x="5814060" y="5218176"/>
                </a:lnTo>
                <a:lnTo>
                  <a:pt x="5801868" y="5219700"/>
                </a:lnTo>
                <a:lnTo>
                  <a:pt x="5789676" y="5222748"/>
                </a:lnTo>
                <a:lnTo>
                  <a:pt x="5845555" y="5222748"/>
                </a:lnTo>
                <a:lnTo>
                  <a:pt x="5865876" y="5215128"/>
                </a:lnTo>
                <a:lnTo>
                  <a:pt x="5878938" y="5209032"/>
                </a:lnTo>
                <a:lnTo>
                  <a:pt x="5849112" y="5209032"/>
                </a:lnTo>
                <a:lnTo>
                  <a:pt x="5849112" y="5207508"/>
                </a:lnTo>
                <a:close/>
              </a:path>
              <a:path w="6024880" h="5236845" extrusionOk="0">
                <a:moveTo>
                  <a:pt x="175260" y="5207508"/>
                </a:moveTo>
                <a:lnTo>
                  <a:pt x="176784" y="5209032"/>
                </a:lnTo>
                <a:lnTo>
                  <a:pt x="179324" y="5209032"/>
                </a:lnTo>
                <a:lnTo>
                  <a:pt x="175260" y="5207508"/>
                </a:lnTo>
                <a:close/>
              </a:path>
              <a:path w="6024880" h="5236845" extrusionOk="0">
                <a:moveTo>
                  <a:pt x="5902452" y="5180076"/>
                </a:moveTo>
                <a:lnTo>
                  <a:pt x="5882640" y="5193792"/>
                </a:lnTo>
                <a:lnTo>
                  <a:pt x="5859780" y="5204459"/>
                </a:lnTo>
                <a:lnTo>
                  <a:pt x="5861304" y="5204459"/>
                </a:lnTo>
                <a:lnTo>
                  <a:pt x="5849112" y="5209032"/>
                </a:lnTo>
                <a:lnTo>
                  <a:pt x="5878938" y="5209032"/>
                </a:lnTo>
                <a:lnTo>
                  <a:pt x="5888736" y="5204459"/>
                </a:lnTo>
                <a:lnTo>
                  <a:pt x="5910072" y="5190744"/>
                </a:lnTo>
                <a:lnTo>
                  <a:pt x="5923280" y="5181600"/>
                </a:lnTo>
                <a:lnTo>
                  <a:pt x="5902452" y="5181600"/>
                </a:lnTo>
                <a:lnTo>
                  <a:pt x="5902452" y="5180076"/>
                </a:lnTo>
                <a:close/>
              </a:path>
              <a:path w="6024880" h="5236845" extrusionOk="0">
                <a:moveTo>
                  <a:pt x="121920" y="5180076"/>
                </a:moveTo>
                <a:lnTo>
                  <a:pt x="123444" y="5181600"/>
                </a:lnTo>
                <a:lnTo>
                  <a:pt x="124290" y="5181600"/>
                </a:lnTo>
                <a:lnTo>
                  <a:pt x="121920" y="5180076"/>
                </a:lnTo>
                <a:close/>
              </a:path>
              <a:path w="6024880" h="5236845" extrusionOk="0">
                <a:moveTo>
                  <a:pt x="5939028" y="5149595"/>
                </a:moveTo>
                <a:lnTo>
                  <a:pt x="5922264" y="5166359"/>
                </a:lnTo>
                <a:lnTo>
                  <a:pt x="5902452" y="5181600"/>
                </a:lnTo>
                <a:lnTo>
                  <a:pt x="5923280" y="5181600"/>
                </a:lnTo>
                <a:lnTo>
                  <a:pt x="5929884" y="5177028"/>
                </a:lnTo>
                <a:lnTo>
                  <a:pt x="5948172" y="5158740"/>
                </a:lnTo>
                <a:lnTo>
                  <a:pt x="5955157" y="5151120"/>
                </a:lnTo>
                <a:lnTo>
                  <a:pt x="5939028" y="5151120"/>
                </a:lnTo>
                <a:lnTo>
                  <a:pt x="5939028" y="5149595"/>
                </a:lnTo>
                <a:close/>
              </a:path>
              <a:path w="6024880" h="5236845" extrusionOk="0">
                <a:moveTo>
                  <a:pt x="85344" y="5149595"/>
                </a:moveTo>
                <a:lnTo>
                  <a:pt x="85344" y="5151120"/>
                </a:lnTo>
                <a:lnTo>
                  <a:pt x="87006" y="5151120"/>
                </a:lnTo>
                <a:lnTo>
                  <a:pt x="85344" y="5149595"/>
                </a:lnTo>
                <a:close/>
              </a:path>
              <a:path w="6024880" h="5236845" extrusionOk="0">
                <a:moveTo>
                  <a:pt x="5969508" y="5113020"/>
                </a:moveTo>
                <a:lnTo>
                  <a:pt x="5955792" y="5132832"/>
                </a:lnTo>
                <a:lnTo>
                  <a:pt x="5939028" y="5151120"/>
                </a:lnTo>
                <a:lnTo>
                  <a:pt x="5955157" y="5151120"/>
                </a:lnTo>
                <a:lnTo>
                  <a:pt x="5964936" y="5140452"/>
                </a:lnTo>
                <a:lnTo>
                  <a:pt x="5980176" y="5120640"/>
                </a:lnTo>
                <a:lnTo>
                  <a:pt x="5984094" y="5114544"/>
                </a:lnTo>
                <a:lnTo>
                  <a:pt x="5969508" y="5114544"/>
                </a:lnTo>
                <a:lnTo>
                  <a:pt x="5969508" y="5113020"/>
                </a:lnTo>
                <a:close/>
              </a:path>
              <a:path w="6024880" h="5236845" extrusionOk="0">
                <a:moveTo>
                  <a:pt x="54864" y="5113020"/>
                </a:moveTo>
                <a:lnTo>
                  <a:pt x="54864" y="5114544"/>
                </a:lnTo>
                <a:lnTo>
                  <a:pt x="56036" y="5114544"/>
                </a:lnTo>
                <a:lnTo>
                  <a:pt x="54864" y="5113020"/>
                </a:lnTo>
                <a:close/>
              </a:path>
              <a:path w="6024880" h="5236845" extrusionOk="0">
                <a:moveTo>
                  <a:pt x="6024372" y="234695"/>
                </a:moveTo>
                <a:lnTo>
                  <a:pt x="6010656" y="234695"/>
                </a:lnTo>
                <a:lnTo>
                  <a:pt x="6012180" y="248411"/>
                </a:lnTo>
                <a:lnTo>
                  <a:pt x="6012180" y="4988052"/>
                </a:lnTo>
                <a:lnTo>
                  <a:pt x="6007608" y="5024628"/>
                </a:lnTo>
                <a:lnTo>
                  <a:pt x="6001512" y="5049012"/>
                </a:lnTo>
                <a:lnTo>
                  <a:pt x="5996940" y="5059680"/>
                </a:lnTo>
                <a:lnTo>
                  <a:pt x="5992368" y="5071871"/>
                </a:lnTo>
                <a:lnTo>
                  <a:pt x="5981700" y="5093208"/>
                </a:lnTo>
                <a:lnTo>
                  <a:pt x="5969508" y="5114544"/>
                </a:lnTo>
                <a:lnTo>
                  <a:pt x="5984094" y="5114544"/>
                </a:lnTo>
                <a:lnTo>
                  <a:pt x="6004560" y="5076444"/>
                </a:lnTo>
                <a:lnTo>
                  <a:pt x="6019800" y="5027676"/>
                </a:lnTo>
                <a:lnTo>
                  <a:pt x="6021324" y="5013959"/>
                </a:lnTo>
                <a:lnTo>
                  <a:pt x="6024372" y="5001768"/>
                </a:lnTo>
                <a:lnTo>
                  <a:pt x="6024372" y="234695"/>
                </a:lnTo>
                <a:close/>
              </a:path>
              <a:path w="6024880" h="5236845" extrusionOk="0">
                <a:moveTo>
                  <a:pt x="13885" y="234695"/>
                </a:moveTo>
                <a:lnTo>
                  <a:pt x="13716" y="234695"/>
                </a:lnTo>
                <a:lnTo>
                  <a:pt x="13716" y="236219"/>
                </a:lnTo>
                <a:lnTo>
                  <a:pt x="13885" y="234695"/>
                </a:lnTo>
                <a:close/>
              </a:path>
              <a:path w="6024880" h="5236845" extrusionOk="0">
                <a:moveTo>
                  <a:pt x="6017429" y="198119"/>
                </a:moveTo>
                <a:lnTo>
                  <a:pt x="6004560" y="198119"/>
                </a:lnTo>
                <a:lnTo>
                  <a:pt x="6007608" y="210311"/>
                </a:lnTo>
                <a:lnTo>
                  <a:pt x="6009132" y="222503"/>
                </a:lnTo>
                <a:lnTo>
                  <a:pt x="6010656" y="236219"/>
                </a:lnTo>
                <a:lnTo>
                  <a:pt x="6010656" y="234695"/>
                </a:lnTo>
                <a:lnTo>
                  <a:pt x="6024372" y="234695"/>
                </a:lnTo>
                <a:lnTo>
                  <a:pt x="6021324" y="220979"/>
                </a:lnTo>
                <a:lnTo>
                  <a:pt x="6019800" y="208787"/>
                </a:lnTo>
                <a:lnTo>
                  <a:pt x="6017429" y="198119"/>
                </a:lnTo>
                <a:close/>
              </a:path>
              <a:path w="6024880" h="5236845" extrusionOk="0">
                <a:moveTo>
                  <a:pt x="21336" y="198119"/>
                </a:moveTo>
                <a:lnTo>
                  <a:pt x="19812" y="199643"/>
                </a:lnTo>
                <a:lnTo>
                  <a:pt x="20955" y="199643"/>
                </a:lnTo>
                <a:lnTo>
                  <a:pt x="21336" y="198119"/>
                </a:lnTo>
                <a:close/>
              </a:path>
              <a:path w="6024880" h="5236845" extrusionOk="0">
                <a:moveTo>
                  <a:pt x="5996736" y="141731"/>
                </a:moveTo>
                <a:lnTo>
                  <a:pt x="5981700" y="141731"/>
                </a:lnTo>
                <a:lnTo>
                  <a:pt x="5992368" y="164591"/>
                </a:lnTo>
                <a:lnTo>
                  <a:pt x="5996940" y="175259"/>
                </a:lnTo>
                <a:lnTo>
                  <a:pt x="6001512" y="187451"/>
                </a:lnTo>
                <a:lnTo>
                  <a:pt x="6004560" y="199643"/>
                </a:lnTo>
                <a:lnTo>
                  <a:pt x="6004560" y="198119"/>
                </a:lnTo>
                <a:lnTo>
                  <a:pt x="6017429" y="198119"/>
                </a:lnTo>
                <a:lnTo>
                  <a:pt x="6016752" y="195071"/>
                </a:lnTo>
                <a:lnTo>
                  <a:pt x="6013704" y="182879"/>
                </a:lnTo>
                <a:lnTo>
                  <a:pt x="6004560" y="158495"/>
                </a:lnTo>
                <a:lnTo>
                  <a:pt x="5996736" y="141731"/>
                </a:lnTo>
                <a:close/>
              </a:path>
              <a:path w="6024880" h="5236845" extrusionOk="0">
                <a:moveTo>
                  <a:pt x="43542" y="141731"/>
                </a:moveTo>
                <a:lnTo>
                  <a:pt x="42672" y="141731"/>
                </a:lnTo>
                <a:lnTo>
                  <a:pt x="42672" y="143255"/>
                </a:lnTo>
                <a:lnTo>
                  <a:pt x="43542" y="141731"/>
                </a:lnTo>
                <a:close/>
              </a:path>
              <a:path w="6024880" h="5236845" extrusionOk="0">
                <a:moveTo>
                  <a:pt x="5970797" y="102107"/>
                </a:moveTo>
                <a:lnTo>
                  <a:pt x="5955792" y="102107"/>
                </a:lnTo>
                <a:lnTo>
                  <a:pt x="5969508" y="121919"/>
                </a:lnTo>
                <a:lnTo>
                  <a:pt x="5981700" y="143255"/>
                </a:lnTo>
                <a:lnTo>
                  <a:pt x="5981700" y="141731"/>
                </a:lnTo>
                <a:lnTo>
                  <a:pt x="5996736" y="141731"/>
                </a:lnTo>
                <a:lnTo>
                  <a:pt x="5993892" y="135635"/>
                </a:lnTo>
                <a:lnTo>
                  <a:pt x="5980176" y="114299"/>
                </a:lnTo>
                <a:lnTo>
                  <a:pt x="5970797" y="102107"/>
                </a:lnTo>
                <a:close/>
              </a:path>
              <a:path w="6024880" h="5236845" extrusionOk="0">
                <a:moveTo>
                  <a:pt x="71374" y="102107"/>
                </a:moveTo>
                <a:lnTo>
                  <a:pt x="70104" y="102107"/>
                </a:lnTo>
                <a:lnTo>
                  <a:pt x="70104" y="103631"/>
                </a:lnTo>
                <a:lnTo>
                  <a:pt x="71374" y="102107"/>
                </a:lnTo>
                <a:close/>
              </a:path>
              <a:path w="6024880" h="5236845" extrusionOk="0">
                <a:moveTo>
                  <a:pt x="5845556" y="12191"/>
                </a:moveTo>
                <a:lnTo>
                  <a:pt x="5775960" y="12191"/>
                </a:lnTo>
                <a:lnTo>
                  <a:pt x="5789676" y="13715"/>
                </a:lnTo>
                <a:lnTo>
                  <a:pt x="5814060" y="16763"/>
                </a:lnTo>
                <a:lnTo>
                  <a:pt x="5838444" y="22859"/>
                </a:lnTo>
                <a:lnTo>
                  <a:pt x="5836920" y="22859"/>
                </a:lnTo>
                <a:lnTo>
                  <a:pt x="5861304" y="32003"/>
                </a:lnTo>
                <a:lnTo>
                  <a:pt x="5859780" y="32003"/>
                </a:lnTo>
                <a:lnTo>
                  <a:pt x="5882640" y="42671"/>
                </a:lnTo>
                <a:lnTo>
                  <a:pt x="5902452" y="54863"/>
                </a:lnTo>
                <a:lnTo>
                  <a:pt x="5922264" y="68579"/>
                </a:lnTo>
                <a:lnTo>
                  <a:pt x="5939028" y="85343"/>
                </a:lnTo>
                <a:lnTo>
                  <a:pt x="5955792" y="103631"/>
                </a:lnTo>
                <a:lnTo>
                  <a:pt x="5955792" y="102107"/>
                </a:lnTo>
                <a:lnTo>
                  <a:pt x="5970797" y="102107"/>
                </a:lnTo>
                <a:lnTo>
                  <a:pt x="5964936" y="94487"/>
                </a:lnTo>
                <a:lnTo>
                  <a:pt x="5929884" y="59435"/>
                </a:lnTo>
                <a:lnTo>
                  <a:pt x="5888736" y="30479"/>
                </a:lnTo>
                <a:lnTo>
                  <a:pt x="5865876" y="19811"/>
                </a:lnTo>
                <a:lnTo>
                  <a:pt x="5845556" y="12191"/>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58" name="Google Shape;958;p19"/>
          <p:cNvSpPr/>
          <p:nvPr/>
        </p:nvSpPr>
        <p:spPr>
          <a:xfrm>
            <a:off x="959034" y="1378859"/>
            <a:ext cx="3205830" cy="3765656"/>
          </a:xfrm>
          <a:custGeom>
            <a:avLst/>
            <a:gdLst/>
            <a:ahLst/>
            <a:cxnLst/>
            <a:rect l="l" t="t" r="r" b="b"/>
            <a:pathLst>
              <a:path w="3749040" h="4403725" extrusionOk="0">
                <a:moveTo>
                  <a:pt x="94191" y="4368273"/>
                </a:moveTo>
                <a:lnTo>
                  <a:pt x="128029" y="4386619"/>
                </a:lnTo>
                <a:lnTo>
                  <a:pt x="175720" y="4400431"/>
                </a:lnTo>
                <a:lnTo>
                  <a:pt x="209754" y="4403193"/>
                </a:lnTo>
                <a:lnTo>
                  <a:pt x="188418" y="4401670"/>
                </a:lnTo>
                <a:lnTo>
                  <a:pt x="177750" y="4400146"/>
                </a:lnTo>
                <a:lnTo>
                  <a:pt x="168606" y="4398622"/>
                </a:lnTo>
                <a:lnTo>
                  <a:pt x="150318" y="4394050"/>
                </a:lnTo>
                <a:lnTo>
                  <a:pt x="132030" y="4387954"/>
                </a:lnTo>
                <a:lnTo>
                  <a:pt x="125934" y="4384906"/>
                </a:lnTo>
                <a:lnTo>
                  <a:pt x="121362" y="4383382"/>
                </a:lnTo>
                <a:lnTo>
                  <a:pt x="109170" y="4377286"/>
                </a:lnTo>
                <a:lnTo>
                  <a:pt x="107646" y="4375762"/>
                </a:lnTo>
                <a:lnTo>
                  <a:pt x="101550" y="4372714"/>
                </a:lnTo>
                <a:lnTo>
                  <a:pt x="100026" y="4371190"/>
                </a:lnTo>
                <a:lnTo>
                  <a:pt x="94191" y="4368273"/>
                </a:lnTo>
                <a:close/>
              </a:path>
              <a:path w="3749040" h="4403725" extrusionOk="0">
                <a:moveTo>
                  <a:pt x="89874" y="4365353"/>
                </a:moveTo>
                <a:lnTo>
                  <a:pt x="93787" y="4368000"/>
                </a:lnTo>
                <a:lnTo>
                  <a:pt x="92406" y="4366618"/>
                </a:lnTo>
                <a:lnTo>
                  <a:pt x="89874" y="4365353"/>
                </a:lnTo>
                <a:close/>
              </a:path>
              <a:path w="3749040" h="4403725" extrusionOk="0">
                <a:moveTo>
                  <a:pt x="77842" y="4356289"/>
                </a:moveTo>
                <a:lnTo>
                  <a:pt x="85688" y="4362520"/>
                </a:lnTo>
                <a:lnTo>
                  <a:pt x="89076" y="4364812"/>
                </a:lnTo>
                <a:lnTo>
                  <a:pt x="86310" y="4362046"/>
                </a:lnTo>
                <a:lnTo>
                  <a:pt x="83262" y="4360522"/>
                </a:lnTo>
                <a:lnTo>
                  <a:pt x="80214" y="4357474"/>
                </a:lnTo>
                <a:lnTo>
                  <a:pt x="77842" y="4356289"/>
                </a:lnTo>
                <a:close/>
              </a:path>
              <a:path w="3749040" h="4403725" extrusionOk="0">
                <a:moveTo>
                  <a:pt x="65631" y="4345611"/>
                </a:moveTo>
                <a:lnTo>
                  <a:pt x="73019" y="4352457"/>
                </a:lnTo>
                <a:lnTo>
                  <a:pt x="76198" y="4354982"/>
                </a:lnTo>
                <a:lnTo>
                  <a:pt x="68022" y="4346806"/>
                </a:lnTo>
                <a:lnTo>
                  <a:pt x="65631" y="4345611"/>
                </a:lnTo>
                <a:close/>
              </a:path>
              <a:path w="3749040" h="4403725" extrusionOk="0">
                <a:moveTo>
                  <a:pt x="47652" y="4326437"/>
                </a:moveTo>
                <a:lnTo>
                  <a:pt x="50177" y="4329616"/>
                </a:lnTo>
                <a:lnTo>
                  <a:pt x="55830" y="4335715"/>
                </a:lnTo>
                <a:lnTo>
                  <a:pt x="55830" y="4334614"/>
                </a:lnTo>
                <a:lnTo>
                  <a:pt x="47652" y="4326437"/>
                </a:lnTo>
                <a:close/>
              </a:path>
              <a:path w="3749040" h="4403725" extrusionOk="0">
                <a:moveTo>
                  <a:pt x="42114" y="4319374"/>
                </a:moveTo>
                <a:lnTo>
                  <a:pt x="45162" y="4323301"/>
                </a:lnTo>
                <a:lnTo>
                  <a:pt x="45162" y="4322422"/>
                </a:lnTo>
                <a:lnTo>
                  <a:pt x="42114" y="4319374"/>
                </a:lnTo>
                <a:close/>
              </a:path>
              <a:path w="3749040" h="4403725" extrusionOk="0">
                <a:moveTo>
                  <a:pt x="37822" y="4313559"/>
                </a:moveTo>
                <a:lnTo>
                  <a:pt x="40114" y="4316947"/>
                </a:lnTo>
                <a:lnTo>
                  <a:pt x="40590" y="4317545"/>
                </a:lnTo>
                <a:lnTo>
                  <a:pt x="40590" y="4316326"/>
                </a:lnTo>
                <a:lnTo>
                  <a:pt x="37822" y="4313559"/>
                </a:lnTo>
                <a:close/>
              </a:path>
              <a:path w="3749040" h="4403725" extrusionOk="0">
                <a:moveTo>
                  <a:pt x="34635" y="4308847"/>
                </a:moveTo>
                <a:lnTo>
                  <a:pt x="36018" y="4310892"/>
                </a:lnTo>
                <a:lnTo>
                  <a:pt x="36018" y="4310230"/>
                </a:lnTo>
                <a:lnTo>
                  <a:pt x="34635" y="4308847"/>
                </a:lnTo>
                <a:close/>
              </a:path>
              <a:path w="3749040" h="4403725" extrusionOk="0">
                <a:moveTo>
                  <a:pt x="32970" y="4305658"/>
                </a:moveTo>
                <a:lnTo>
                  <a:pt x="32477" y="4305658"/>
                </a:lnTo>
                <a:lnTo>
                  <a:pt x="32970" y="4306386"/>
                </a:lnTo>
                <a:lnTo>
                  <a:pt x="32970" y="4305658"/>
                </a:lnTo>
                <a:close/>
              </a:path>
              <a:path w="3749040" h="4403725" extrusionOk="0">
                <a:moveTo>
                  <a:pt x="29922" y="4301086"/>
                </a:moveTo>
                <a:lnTo>
                  <a:pt x="29644" y="4301086"/>
                </a:lnTo>
                <a:lnTo>
                  <a:pt x="31030" y="4303519"/>
                </a:lnTo>
                <a:lnTo>
                  <a:pt x="31446" y="4304134"/>
                </a:lnTo>
                <a:lnTo>
                  <a:pt x="31446" y="4302610"/>
                </a:lnTo>
                <a:lnTo>
                  <a:pt x="29922" y="4301086"/>
                </a:lnTo>
                <a:close/>
              </a:path>
              <a:path w="3749040" h="4403725" extrusionOk="0">
                <a:moveTo>
                  <a:pt x="28398" y="4298038"/>
                </a:moveTo>
                <a:lnTo>
                  <a:pt x="27907" y="4298038"/>
                </a:lnTo>
                <a:lnTo>
                  <a:pt x="28398" y="4298899"/>
                </a:lnTo>
                <a:lnTo>
                  <a:pt x="28398" y="4298038"/>
                </a:lnTo>
                <a:close/>
              </a:path>
              <a:path w="3749040" h="4403725" extrusionOk="0">
                <a:moveTo>
                  <a:pt x="26874" y="4294990"/>
                </a:moveTo>
                <a:lnTo>
                  <a:pt x="26171" y="4294990"/>
                </a:lnTo>
                <a:lnTo>
                  <a:pt x="26874" y="4296224"/>
                </a:lnTo>
                <a:lnTo>
                  <a:pt x="26874" y="4294990"/>
                </a:lnTo>
                <a:close/>
              </a:path>
              <a:path w="3749040" h="4403725" extrusionOk="0">
                <a:moveTo>
                  <a:pt x="25350" y="4291942"/>
                </a:moveTo>
                <a:lnTo>
                  <a:pt x="24434" y="4291942"/>
                </a:lnTo>
                <a:lnTo>
                  <a:pt x="25350" y="4293549"/>
                </a:lnTo>
                <a:lnTo>
                  <a:pt x="25350" y="4291942"/>
                </a:lnTo>
                <a:close/>
              </a:path>
              <a:path w="3749040" h="4403725" extrusionOk="0">
                <a:moveTo>
                  <a:pt x="23826" y="4288894"/>
                </a:moveTo>
                <a:lnTo>
                  <a:pt x="22746" y="4288894"/>
                </a:lnTo>
                <a:lnTo>
                  <a:pt x="22978" y="4289387"/>
                </a:lnTo>
                <a:lnTo>
                  <a:pt x="23826" y="4290874"/>
                </a:lnTo>
                <a:lnTo>
                  <a:pt x="23826" y="4288894"/>
                </a:lnTo>
                <a:close/>
              </a:path>
              <a:path w="3749040" h="4403725" extrusionOk="0">
                <a:moveTo>
                  <a:pt x="22302" y="4285846"/>
                </a:moveTo>
                <a:lnTo>
                  <a:pt x="21311" y="4285846"/>
                </a:lnTo>
                <a:lnTo>
                  <a:pt x="22302" y="4287950"/>
                </a:lnTo>
                <a:lnTo>
                  <a:pt x="22302" y="4285846"/>
                </a:lnTo>
                <a:close/>
              </a:path>
              <a:path w="3749040" h="4403725" extrusionOk="0">
                <a:moveTo>
                  <a:pt x="20778" y="4282798"/>
                </a:moveTo>
                <a:lnTo>
                  <a:pt x="19875" y="4282798"/>
                </a:lnTo>
                <a:lnTo>
                  <a:pt x="20778" y="4284715"/>
                </a:lnTo>
                <a:lnTo>
                  <a:pt x="20778" y="4282798"/>
                </a:lnTo>
                <a:close/>
              </a:path>
              <a:path w="3749040" h="4403725" extrusionOk="0">
                <a:moveTo>
                  <a:pt x="19254" y="4279750"/>
                </a:moveTo>
                <a:lnTo>
                  <a:pt x="18439" y="4279750"/>
                </a:lnTo>
                <a:lnTo>
                  <a:pt x="19254" y="4281480"/>
                </a:lnTo>
                <a:lnTo>
                  <a:pt x="19254" y="4279750"/>
                </a:lnTo>
                <a:close/>
              </a:path>
              <a:path w="3749040" h="4403725" extrusionOk="0">
                <a:moveTo>
                  <a:pt x="17730" y="4276702"/>
                </a:moveTo>
                <a:lnTo>
                  <a:pt x="17003" y="4276702"/>
                </a:lnTo>
                <a:lnTo>
                  <a:pt x="17730" y="4278245"/>
                </a:lnTo>
                <a:lnTo>
                  <a:pt x="17730" y="4276702"/>
                </a:lnTo>
                <a:close/>
              </a:path>
              <a:path w="3749040" h="4403725" extrusionOk="0">
                <a:moveTo>
                  <a:pt x="16206" y="4273654"/>
                </a:moveTo>
                <a:lnTo>
                  <a:pt x="15655" y="4273654"/>
                </a:lnTo>
                <a:lnTo>
                  <a:pt x="16015" y="4274605"/>
                </a:lnTo>
                <a:lnTo>
                  <a:pt x="16206" y="4275010"/>
                </a:lnTo>
                <a:lnTo>
                  <a:pt x="16206" y="4273654"/>
                </a:lnTo>
                <a:close/>
              </a:path>
              <a:path w="3749040" h="4403725" extrusionOk="0">
                <a:moveTo>
                  <a:pt x="14682" y="4269082"/>
                </a:moveTo>
                <a:lnTo>
                  <a:pt x="13925" y="4269082"/>
                </a:lnTo>
                <a:lnTo>
                  <a:pt x="14682" y="4271082"/>
                </a:lnTo>
                <a:lnTo>
                  <a:pt x="14682" y="4269082"/>
                </a:lnTo>
                <a:close/>
              </a:path>
              <a:path w="3749040" h="4403725" extrusionOk="0">
                <a:moveTo>
                  <a:pt x="13158" y="4264510"/>
                </a:moveTo>
                <a:lnTo>
                  <a:pt x="12194" y="4264510"/>
                </a:lnTo>
                <a:lnTo>
                  <a:pt x="13158" y="4267056"/>
                </a:lnTo>
                <a:lnTo>
                  <a:pt x="13158" y="4264510"/>
                </a:lnTo>
                <a:close/>
              </a:path>
              <a:path w="3749040" h="4403725" extrusionOk="0">
                <a:moveTo>
                  <a:pt x="11634" y="4261462"/>
                </a:moveTo>
                <a:lnTo>
                  <a:pt x="11040" y="4261462"/>
                </a:lnTo>
                <a:lnTo>
                  <a:pt x="11634" y="4263030"/>
                </a:lnTo>
                <a:lnTo>
                  <a:pt x="11634" y="4261462"/>
                </a:lnTo>
                <a:close/>
              </a:path>
              <a:path w="3749040" h="4403725" extrusionOk="0">
                <a:moveTo>
                  <a:pt x="10110" y="4256890"/>
                </a:moveTo>
                <a:lnTo>
                  <a:pt x="9516" y="4256890"/>
                </a:lnTo>
                <a:lnTo>
                  <a:pt x="10110" y="4258936"/>
                </a:lnTo>
                <a:lnTo>
                  <a:pt x="10110" y="4256890"/>
                </a:lnTo>
                <a:close/>
              </a:path>
              <a:path w="3749040" h="4403725" extrusionOk="0">
                <a:moveTo>
                  <a:pt x="8586" y="4250794"/>
                </a:moveTo>
                <a:lnTo>
                  <a:pt x="7745" y="4250794"/>
                </a:lnTo>
                <a:lnTo>
                  <a:pt x="8586" y="4253688"/>
                </a:lnTo>
                <a:lnTo>
                  <a:pt x="8586" y="4250794"/>
                </a:lnTo>
                <a:close/>
              </a:path>
              <a:path w="3749040" h="4403725" extrusionOk="0">
                <a:moveTo>
                  <a:pt x="7062" y="4244698"/>
                </a:moveTo>
                <a:lnTo>
                  <a:pt x="5975" y="4244698"/>
                </a:lnTo>
                <a:lnTo>
                  <a:pt x="7062" y="4248441"/>
                </a:lnTo>
                <a:lnTo>
                  <a:pt x="7062" y="4244698"/>
                </a:lnTo>
                <a:close/>
              </a:path>
              <a:path w="3749040" h="4403725" extrusionOk="0">
                <a:moveTo>
                  <a:pt x="5538" y="4240126"/>
                </a:moveTo>
                <a:lnTo>
                  <a:pt x="4918" y="4240126"/>
                </a:lnTo>
                <a:lnTo>
                  <a:pt x="5538" y="4243144"/>
                </a:lnTo>
                <a:lnTo>
                  <a:pt x="5538" y="4240126"/>
                </a:lnTo>
                <a:close/>
              </a:path>
              <a:path w="3749040" h="4403725" extrusionOk="0">
                <a:moveTo>
                  <a:pt x="4014" y="4232506"/>
                </a:moveTo>
                <a:lnTo>
                  <a:pt x="3352" y="4232506"/>
                </a:lnTo>
                <a:lnTo>
                  <a:pt x="4014" y="4235727"/>
                </a:lnTo>
                <a:lnTo>
                  <a:pt x="4014" y="4232506"/>
                </a:lnTo>
                <a:close/>
              </a:path>
              <a:path w="3749040" h="4403725" extrusionOk="0">
                <a:moveTo>
                  <a:pt x="2490" y="4221838"/>
                </a:moveTo>
                <a:lnTo>
                  <a:pt x="1581" y="4221838"/>
                </a:lnTo>
                <a:lnTo>
                  <a:pt x="2203" y="4226915"/>
                </a:lnTo>
                <a:lnTo>
                  <a:pt x="2490" y="4228309"/>
                </a:lnTo>
                <a:lnTo>
                  <a:pt x="2490" y="4221838"/>
                </a:lnTo>
                <a:close/>
              </a:path>
              <a:path w="3749040" h="4403725" extrusionOk="0">
                <a:moveTo>
                  <a:pt x="966" y="4206598"/>
                </a:moveTo>
                <a:lnTo>
                  <a:pt x="0" y="4206598"/>
                </a:lnTo>
                <a:lnTo>
                  <a:pt x="141" y="4210085"/>
                </a:lnTo>
                <a:lnTo>
                  <a:pt x="966" y="4216814"/>
                </a:lnTo>
                <a:lnTo>
                  <a:pt x="966" y="4206598"/>
                </a:lnTo>
                <a:close/>
              </a:path>
              <a:path w="3749040" h="4403725" extrusionOk="0">
                <a:moveTo>
                  <a:pt x="3664303" y="0"/>
                </a:moveTo>
                <a:lnTo>
                  <a:pt x="3664662" y="358"/>
                </a:lnTo>
                <a:lnTo>
                  <a:pt x="3664913" y="484"/>
                </a:lnTo>
                <a:lnTo>
                  <a:pt x="3664303" y="0"/>
                </a:lnTo>
                <a:close/>
              </a:path>
              <a:path w="3749040" h="4403725" extrusionOk="0">
                <a:moveTo>
                  <a:pt x="3671712" y="5884"/>
                </a:moveTo>
                <a:lnTo>
                  <a:pt x="3672282" y="6454"/>
                </a:lnTo>
                <a:lnTo>
                  <a:pt x="3672680" y="6653"/>
                </a:lnTo>
                <a:lnTo>
                  <a:pt x="3671712" y="5884"/>
                </a:lnTo>
                <a:close/>
              </a:path>
              <a:path w="3749040" h="4403725" extrusionOk="0">
                <a:moveTo>
                  <a:pt x="3698190" y="31820"/>
                </a:moveTo>
                <a:lnTo>
                  <a:pt x="3698190" y="33886"/>
                </a:lnTo>
                <a:lnTo>
                  <a:pt x="3699714" y="33886"/>
                </a:lnTo>
                <a:lnTo>
                  <a:pt x="3700282" y="34455"/>
                </a:lnTo>
                <a:lnTo>
                  <a:pt x="3698190" y="31820"/>
                </a:lnTo>
                <a:close/>
              </a:path>
              <a:path w="3749040" h="4403725" extrusionOk="0">
                <a:moveTo>
                  <a:pt x="3704286" y="39495"/>
                </a:moveTo>
                <a:lnTo>
                  <a:pt x="3704286" y="41506"/>
                </a:lnTo>
                <a:lnTo>
                  <a:pt x="3705810" y="41506"/>
                </a:lnTo>
                <a:lnTo>
                  <a:pt x="3706167" y="41864"/>
                </a:lnTo>
                <a:lnTo>
                  <a:pt x="3704286" y="39495"/>
                </a:lnTo>
                <a:close/>
              </a:path>
              <a:path w="3749040" h="4403725" extrusionOk="0">
                <a:moveTo>
                  <a:pt x="3708858" y="45481"/>
                </a:moveTo>
                <a:lnTo>
                  <a:pt x="3708858" y="47602"/>
                </a:lnTo>
                <a:lnTo>
                  <a:pt x="3710293" y="47602"/>
                </a:lnTo>
                <a:lnTo>
                  <a:pt x="3708858" y="45481"/>
                </a:lnTo>
                <a:close/>
              </a:path>
              <a:path w="3749040" h="4403725" extrusionOk="0">
                <a:moveTo>
                  <a:pt x="3711906" y="49986"/>
                </a:moveTo>
                <a:lnTo>
                  <a:pt x="3711906" y="52174"/>
                </a:lnTo>
                <a:lnTo>
                  <a:pt x="3713386" y="52174"/>
                </a:lnTo>
                <a:lnTo>
                  <a:pt x="3711906" y="49986"/>
                </a:lnTo>
                <a:close/>
              </a:path>
              <a:path w="3749040" h="4403725" extrusionOk="0">
                <a:moveTo>
                  <a:pt x="3714954" y="54491"/>
                </a:moveTo>
                <a:lnTo>
                  <a:pt x="3714954" y="56746"/>
                </a:lnTo>
                <a:lnTo>
                  <a:pt x="3716482" y="56751"/>
                </a:lnTo>
                <a:lnTo>
                  <a:pt x="3714954" y="54491"/>
                </a:lnTo>
                <a:close/>
              </a:path>
              <a:path w="3749040" h="4403725" extrusionOk="0">
                <a:moveTo>
                  <a:pt x="3718002" y="59304"/>
                </a:moveTo>
                <a:lnTo>
                  <a:pt x="3718002" y="61318"/>
                </a:lnTo>
                <a:lnTo>
                  <a:pt x="3719149" y="61318"/>
                </a:lnTo>
                <a:lnTo>
                  <a:pt x="3718002" y="59304"/>
                </a:lnTo>
                <a:close/>
              </a:path>
              <a:path w="3749040" h="4403725" extrusionOk="0">
                <a:moveTo>
                  <a:pt x="3719526" y="61979"/>
                </a:moveTo>
                <a:lnTo>
                  <a:pt x="3719526" y="64366"/>
                </a:lnTo>
                <a:lnTo>
                  <a:pt x="3720886" y="64366"/>
                </a:lnTo>
                <a:lnTo>
                  <a:pt x="3719526" y="61979"/>
                </a:lnTo>
                <a:close/>
              </a:path>
              <a:path w="3749040" h="4403725" extrusionOk="0">
                <a:moveTo>
                  <a:pt x="3722574" y="67329"/>
                </a:moveTo>
                <a:lnTo>
                  <a:pt x="3722574" y="68938"/>
                </a:lnTo>
                <a:lnTo>
                  <a:pt x="3723491" y="68938"/>
                </a:lnTo>
                <a:lnTo>
                  <a:pt x="3722574" y="67329"/>
                </a:lnTo>
                <a:close/>
              </a:path>
              <a:path w="3749040" h="4403725" extrusionOk="0">
                <a:moveTo>
                  <a:pt x="3724098" y="70004"/>
                </a:moveTo>
                <a:lnTo>
                  <a:pt x="3725178" y="71986"/>
                </a:lnTo>
                <a:lnTo>
                  <a:pt x="3724945" y="71491"/>
                </a:lnTo>
                <a:lnTo>
                  <a:pt x="3724098" y="70004"/>
                </a:lnTo>
                <a:close/>
              </a:path>
              <a:path w="3749040" h="4403725" extrusionOk="0">
                <a:moveTo>
                  <a:pt x="3725622" y="72927"/>
                </a:moveTo>
                <a:lnTo>
                  <a:pt x="3725622" y="75034"/>
                </a:lnTo>
                <a:lnTo>
                  <a:pt x="3726614" y="75034"/>
                </a:lnTo>
                <a:lnTo>
                  <a:pt x="3725622" y="72927"/>
                </a:lnTo>
                <a:close/>
              </a:path>
              <a:path w="3749040" h="4403725" extrusionOk="0">
                <a:moveTo>
                  <a:pt x="3727146" y="76163"/>
                </a:moveTo>
                <a:lnTo>
                  <a:pt x="3727146" y="79606"/>
                </a:lnTo>
                <a:lnTo>
                  <a:pt x="3728670" y="79606"/>
                </a:lnTo>
                <a:lnTo>
                  <a:pt x="3728670" y="82654"/>
                </a:lnTo>
                <a:lnTo>
                  <a:pt x="3730194" y="82654"/>
                </a:lnTo>
                <a:lnTo>
                  <a:pt x="3730194" y="85702"/>
                </a:lnTo>
                <a:lnTo>
                  <a:pt x="3731640" y="85702"/>
                </a:lnTo>
                <a:lnTo>
                  <a:pt x="3727146" y="76163"/>
                </a:lnTo>
                <a:close/>
              </a:path>
              <a:path w="3749040" h="4403725" extrusionOk="0">
                <a:moveTo>
                  <a:pt x="3731718" y="85868"/>
                </a:moveTo>
                <a:lnTo>
                  <a:pt x="3731718" y="88750"/>
                </a:lnTo>
                <a:lnTo>
                  <a:pt x="3732846" y="88750"/>
                </a:lnTo>
                <a:lnTo>
                  <a:pt x="3731908" y="86272"/>
                </a:lnTo>
                <a:lnTo>
                  <a:pt x="3731718" y="85868"/>
                </a:lnTo>
                <a:close/>
              </a:path>
              <a:path w="3749040" h="4403725" extrusionOk="0">
                <a:moveTo>
                  <a:pt x="3733242" y="89795"/>
                </a:moveTo>
                <a:lnTo>
                  <a:pt x="3733242" y="93322"/>
                </a:lnTo>
                <a:lnTo>
                  <a:pt x="3734577" y="93322"/>
                </a:lnTo>
                <a:lnTo>
                  <a:pt x="3733242" y="89795"/>
                </a:lnTo>
                <a:close/>
              </a:path>
              <a:path w="3749040" h="4403725" extrusionOk="0">
                <a:moveTo>
                  <a:pt x="3734766" y="93821"/>
                </a:moveTo>
                <a:lnTo>
                  <a:pt x="3734766" y="97894"/>
                </a:lnTo>
                <a:lnTo>
                  <a:pt x="3736290" y="97894"/>
                </a:lnTo>
                <a:lnTo>
                  <a:pt x="3736290" y="100942"/>
                </a:lnTo>
                <a:lnTo>
                  <a:pt x="3737461" y="100942"/>
                </a:lnTo>
                <a:lnTo>
                  <a:pt x="3734766" y="93821"/>
                </a:lnTo>
                <a:close/>
              </a:path>
              <a:path w="3749040" h="4403725" extrusionOk="0">
                <a:moveTo>
                  <a:pt x="3737814" y="101942"/>
                </a:moveTo>
                <a:lnTo>
                  <a:pt x="3737814" y="105514"/>
                </a:lnTo>
                <a:lnTo>
                  <a:pt x="3738851" y="105514"/>
                </a:lnTo>
                <a:lnTo>
                  <a:pt x="3737814" y="101942"/>
                </a:lnTo>
                <a:close/>
              </a:path>
              <a:path w="3749040" h="4403725" extrusionOk="0">
                <a:moveTo>
                  <a:pt x="3739338" y="107189"/>
                </a:moveTo>
                <a:lnTo>
                  <a:pt x="3739338" y="111610"/>
                </a:lnTo>
                <a:lnTo>
                  <a:pt x="3740622" y="111610"/>
                </a:lnTo>
                <a:lnTo>
                  <a:pt x="3739338" y="107189"/>
                </a:lnTo>
                <a:close/>
              </a:path>
              <a:path w="3749040" h="4403725" extrusionOk="0">
                <a:moveTo>
                  <a:pt x="3742386" y="117734"/>
                </a:moveTo>
                <a:lnTo>
                  <a:pt x="3742386" y="123802"/>
                </a:lnTo>
                <a:lnTo>
                  <a:pt x="3743633" y="123802"/>
                </a:lnTo>
                <a:lnTo>
                  <a:pt x="3742386" y="117734"/>
                </a:lnTo>
                <a:close/>
              </a:path>
              <a:path w="3749040" h="4403725" extrusionOk="0">
                <a:moveTo>
                  <a:pt x="3743910" y="125151"/>
                </a:moveTo>
                <a:lnTo>
                  <a:pt x="3743910" y="131422"/>
                </a:lnTo>
                <a:lnTo>
                  <a:pt x="3745198" y="131422"/>
                </a:lnTo>
                <a:lnTo>
                  <a:pt x="3743910" y="125151"/>
                </a:lnTo>
                <a:close/>
              </a:path>
              <a:path w="3749040" h="4403725" extrusionOk="0">
                <a:moveTo>
                  <a:pt x="3745434" y="132568"/>
                </a:moveTo>
                <a:lnTo>
                  <a:pt x="3746529" y="140566"/>
                </a:lnTo>
                <a:lnTo>
                  <a:pt x="3745720" y="133963"/>
                </a:lnTo>
                <a:lnTo>
                  <a:pt x="3745434" y="132568"/>
                </a:lnTo>
                <a:close/>
              </a:path>
              <a:path w="3749040" h="4403725" extrusionOk="0">
                <a:moveTo>
                  <a:pt x="3746958" y="144063"/>
                </a:moveTo>
                <a:lnTo>
                  <a:pt x="3748172" y="160378"/>
                </a:lnTo>
                <a:lnTo>
                  <a:pt x="3747782" y="150792"/>
                </a:lnTo>
                <a:lnTo>
                  <a:pt x="3746958" y="144063"/>
                </a:lnTo>
                <a:close/>
              </a:path>
              <a:path w="3749040" h="4403725" extrusionOk="0">
                <a:moveTo>
                  <a:pt x="3748479" y="167926"/>
                </a:moveTo>
                <a:lnTo>
                  <a:pt x="3746958" y="4200502"/>
                </a:lnTo>
                <a:lnTo>
                  <a:pt x="3742386" y="4238602"/>
                </a:lnTo>
                <a:lnTo>
                  <a:pt x="3731718" y="4272130"/>
                </a:lnTo>
                <a:lnTo>
                  <a:pt x="3730194" y="4276702"/>
                </a:lnTo>
                <a:lnTo>
                  <a:pt x="3719526" y="4298038"/>
                </a:lnTo>
                <a:lnTo>
                  <a:pt x="3718002" y="4299562"/>
                </a:lnTo>
                <a:lnTo>
                  <a:pt x="3714954" y="4305658"/>
                </a:lnTo>
                <a:lnTo>
                  <a:pt x="3713430" y="4307182"/>
                </a:lnTo>
                <a:lnTo>
                  <a:pt x="3711906" y="4310230"/>
                </a:lnTo>
                <a:lnTo>
                  <a:pt x="3710382" y="4311754"/>
                </a:lnTo>
                <a:lnTo>
                  <a:pt x="3708858" y="4314802"/>
                </a:lnTo>
                <a:lnTo>
                  <a:pt x="3705810" y="4317850"/>
                </a:lnTo>
                <a:lnTo>
                  <a:pt x="3704286" y="4320898"/>
                </a:lnTo>
                <a:lnTo>
                  <a:pt x="3701238" y="4323946"/>
                </a:lnTo>
                <a:lnTo>
                  <a:pt x="3699714" y="4326994"/>
                </a:lnTo>
                <a:lnTo>
                  <a:pt x="3689046" y="4337662"/>
                </a:lnTo>
                <a:lnTo>
                  <a:pt x="3716894" y="4303519"/>
                </a:lnTo>
                <a:lnTo>
                  <a:pt x="3737728" y="4259230"/>
                </a:lnTo>
                <a:lnTo>
                  <a:pt x="3747782" y="4210085"/>
                </a:lnTo>
                <a:lnTo>
                  <a:pt x="3748482" y="4192881"/>
                </a:lnTo>
                <a:lnTo>
                  <a:pt x="3748479" y="167926"/>
                </a:lnTo>
                <a:close/>
              </a:path>
              <a:path w="3749040" h="4403725" extrusionOk="0">
                <a:moveTo>
                  <a:pt x="3685864" y="4342301"/>
                </a:moveTo>
                <a:lnTo>
                  <a:pt x="3682950" y="4343758"/>
                </a:lnTo>
                <a:lnTo>
                  <a:pt x="3672282" y="4354426"/>
                </a:lnTo>
                <a:lnTo>
                  <a:pt x="3669234" y="4355950"/>
                </a:lnTo>
                <a:lnTo>
                  <a:pt x="3666186" y="4358998"/>
                </a:lnTo>
                <a:lnTo>
                  <a:pt x="3663138" y="4360522"/>
                </a:lnTo>
                <a:lnTo>
                  <a:pt x="3660090" y="4363570"/>
                </a:lnTo>
                <a:lnTo>
                  <a:pt x="3657042" y="4365094"/>
                </a:lnTo>
                <a:lnTo>
                  <a:pt x="3654136" y="4368000"/>
                </a:lnTo>
                <a:lnTo>
                  <a:pt x="3662236" y="4362520"/>
                </a:lnTo>
                <a:lnTo>
                  <a:pt x="3674905" y="4352457"/>
                </a:lnTo>
                <a:lnTo>
                  <a:pt x="3685864" y="4342301"/>
                </a:lnTo>
                <a:close/>
              </a:path>
              <a:path w="3749040" h="4403725" extrusionOk="0">
                <a:moveTo>
                  <a:pt x="3653733" y="4368273"/>
                </a:moveTo>
                <a:lnTo>
                  <a:pt x="3647898" y="4371190"/>
                </a:lnTo>
                <a:lnTo>
                  <a:pt x="3646374" y="4372714"/>
                </a:lnTo>
                <a:lnTo>
                  <a:pt x="3640278" y="4375762"/>
                </a:lnTo>
                <a:lnTo>
                  <a:pt x="3638754" y="4377286"/>
                </a:lnTo>
                <a:lnTo>
                  <a:pt x="3635706" y="4378810"/>
                </a:lnTo>
                <a:lnTo>
                  <a:pt x="3631134" y="4380334"/>
                </a:lnTo>
                <a:lnTo>
                  <a:pt x="3618942" y="4386430"/>
                </a:lnTo>
                <a:lnTo>
                  <a:pt x="3614370" y="4387954"/>
                </a:lnTo>
                <a:lnTo>
                  <a:pt x="3611322" y="4389478"/>
                </a:lnTo>
                <a:lnTo>
                  <a:pt x="3597606" y="4394050"/>
                </a:lnTo>
                <a:lnTo>
                  <a:pt x="3579318" y="4398622"/>
                </a:lnTo>
                <a:lnTo>
                  <a:pt x="3570174" y="4400146"/>
                </a:lnTo>
                <a:lnTo>
                  <a:pt x="3559506" y="4401670"/>
                </a:lnTo>
                <a:lnTo>
                  <a:pt x="3559506" y="4401987"/>
                </a:lnTo>
                <a:lnTo>
                  <a:pt x="3604519" y="4392439"/>
                </a:lnTo>
                <a:lnTo>
                  <a:pt x="3648808" y="4371605"/>
                </a:lnTo>
                <a:lnTo>
                  <a:pt x="3653733" y="4368273"/>
                </a:lnTo>
                <a:close/>
              </a:path>
            </a:pathLst>
          </a:custGeom>
          <a:solidFill>
            <a:srgbClr val="E3FF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959" name="Google Shape;959;p19"/>
          <p:cNvSpPr/>
          <p:nvPr/>
        </p:nvSpPr>
        <p:spPr>
          <a:xfrm>
            <a:off x="354276" y="1267358"/>
            <a:ext cx="3778476" cy="4207922"/>
          </a:xfrm>
          <a:custGeom>
            <a:avLst/>
            <a:gdLst/>
            <a:ahLst/>
            <a:cxnLst/>
            <a:rect l="l" t="t" r="r" b="b"/>
            <a:pathLst>
              <a:path w="3749040" h="4445635" extrusionOk="0">
                <a:moveTo>
                  <a:pt x="3538728" y="0"/>
                </a:moveTo>
                <a:lnTo>
                  <a:pt x="210311" y="0"/>
                </a:lnTo>
                <a:lnTo>
                  <a:pt x="193107" y="699"/>
                </a:lnTo>
                <a:lnTo>
                  <a:pt x="143963" y="10753"/>
                </a:lnTo>
                <a:lnTo>
                  <a:pt x="99674" y="31587"/>
                </a:lnTo>
                <a:lnTo>
                  <a:pt x="61721" y="61722"/>
                </a:lnTo>
                <a:lnTo>
                  <a:pt x="31587" y="99674"/>
                </a:lnTo>
                <a:lnTo>
                  <a:pt x="10753" y="143963"/>
                </a:lnTo>
                <a:lnTo>
                  <a:pt x="699" y="193107"/>
                </a:lnTo>
                <a:lnTo>
                  <a:pt x="0" y="210312"/>
                </a:lnTo>
                <a:lnTo>
                  <a:pt x="0" y="4235196"/>
                </a:lnTo>
                <a:lnTo>
                  <a:pt x="6131" y="4285629"/>
                </a:lnTo>
                <a:lnTo>
                  <a:pt x="23536" y="4331701"/>
                </a:lnTo>
                <a:lnTo>
                  <a:pt x="50735" y="4371930"/>
                </a:lnTo>
                <a:lnTo>
                  <a:pt x="86246" y="4404835"/>
                </a:lnTo>
                <a:lnTo>
                  <a:pt x="128587" y="4428934"/>
                </a:lnTo>
                <a:lnTo>
                  <a:pt x="176278" y="4442746"/>
                </a:lnTo>
                <a:lnTo>
                  <a:pt x="210311" y="4445508"/>
                </a:lnTo>
                <a:lnTo>
                  <a:pt x="3538728" y="4445508"/>
                </a:lnTo>
                <a:lnTo>
                  <a:pt x="3589161" y="4439376"/>
                </a:lnTo>
                <a:lnTo>
                  <a:pt x="3635233" y="4421971"/>
                </a:lnTo>
                <a:lnTo>
                  <a:pt x="3675462" y="4394772"/>
                </a:lnTo>
                <a:lnTo>
                  <a:pt x="3708367" y="4359261"/>
                </a:lnTo>
                <a:lnTo>
                  <a:pt x="3732466" y="4316920"/>
                </a:lnTo>
                <a:lnTo>
                  <a:pt x="3746278" y="4269229"/>
                </a:lnTo>
                <a:lnTo>
                  <a:pt x="3749040" y="4235196"/>
                </a:lnTo>
                <a:lnTo>
                  <a:pt x="3749040" y="210312"/>
                </a:lnTo>
                <a:lnTo>
                  <a:pt x="3742908" y="159878"/>
                </a:lnTo>
                <a:lnTo>
                  <a:pt x="3725503" y="113806"/>
                </a:lnTo>
                <a:lnTo>
                  <a:pt x="3698304" y="73577"/>
                </a:lnTo>
                <a:lnTo>
                  <a:pt x="3662793" y="40672"/>
                </a:lnTo>
                <a:lnTo>
                  <a:pt x="3620452" y="16573"/>
                </a:lnTo>
                <a:lnTo>
                  <a:pt x="3572761" y="2761"/>
                </a:lnTo>
                <a:lnTo>
                  <a:pt x="3538728" y="0"/>
                </a:lnTo>
                <a:close/>
              </a:path>
            </a:pathLst>
          </a:custGeom>
          <a:solidFill>
            <a:srgbClr val="E3FFE7"/>
          </a:solidFill>
          <a:ln w="9525" cap="flat" cmpd="sng">
            <a:solidFill>
              <a:srgbClr val="28795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60" name="Google Shape;960;p19"/>
          <p:cNvSpPr/>
          <p:nvPr/>
        </p:nvSpPr>
        <p:spPr>
          <a:xfrm>
            <a:off x="4546012" y="1881856"/>
            <a:ext cx="2529478" cy="36332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61" name="Google Shape;961;p19"/>
          <p:cNvSpPr/>
          <p:nvPr/>
        </p:nvSpPr>
        <p:spPr>
          <a:xfrm>
            <a:off x="5787546" y="2509811"/>
            <a:ext cx="65159" cy="607609"/>
          </a:xfrm>
          <a:custGeom>
            <a:avLst/>
            <a:gdLst/>
            <a:ahLst/>
            <a:cxnLst/>
            <a:rect l="l" t="t" r="r" b="b"/>
            <a:pathLst>
              <a:path w="76200" h="710564" extrusionOk="0">
                <a:moveTo>
                  <a:pt x="28955" y="633983"/>
                </a:moveTo>
                <a:lnTo>
                  <a:pt x="0" y="633983"/>
                </a:lnTo>
                <a:lnTo>
                  <a:pt x="38100" y="710183"/>
                </a:lnTo>
                <a:lnTo>
                  <a:pt x="70103" y="646176"/>
                </a:lnTo>
                <a:lnTo>
                  <a:pt x="28955" y="646176"/>
                </a:lnTo>
                <a:lnTo>
                  <a:pt x="28955" y="633983"/>
                </a:lnTo>
                <a:close/>
              </a:path>
              <a:path w="76200" h="710564" extrusionOk="0">
                <a:moveTo>
                  <a:pt x="48767" y="0"/>
                </a:moveTo>
                <a:lnTo>
                  <a:pt x="28955" y="0"/>
                </a:lnTo>
                <a:lnTo>
                  <a:pt x="28955" y="646176"/>
                </a:lnTo>
                <a:lnTo>
                  <a:pt x="48767" y="646176"/>
                </a:lnTo>
                <a:lnTo>
                  <a:pt x="48767" y="0"/>
                </a:lnTo>
                <a:close/>
              </a:path>
              <a:path w="76200" h="710564" extrusionOk="0">
                <a:moveTo>
                  <a:pt x="76200" y="633983"/>
                </a:moveTo>
                <a:lnTo>
                  <a:pt x="48767" y="633983"/>
                </a:lnTo>
                <a:lnTo>
                  <a:pt x="48767" y="646176"/>
                </a:lnTo>
                <a:lnTo>
                  <a:pt x="70103" y="646176"/>
                </a:lnTo>
                <a:lnTo>
                  <a:pt x="76200" y="63398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62" name="Google Shape;962;p19"/>
          <p:cNvSpPr/>
          <p:nvPr/>
        </p:nvSpPr>
        <p:spPr>
          <a:xfrm>
            <a:off x="5498240" y="2515024"/>
            <a:ext cx="338828" cy="0"/>
          </a:xfrm>
          <a:custGeom>
            <a:avLst/>
            <a:gdLst/>
            <a:ahLst/>
            <a:cxnLst/>
            <a:rect l="l" t="t" r="r" b="b"/>
            <a:pathLst>
              <a:path w="396240" h="120000" extrusionOk="0">
                <a:moveTo>
                  <a:pt x="0" y="0"/>
                </a:moveTo>
                <a:lnTo>
                  <a:pt x="396239" y="0"/>
                </a:lnTo>
              </a:path>
            </a:pathLst>
          </a:custGeom>
          <a:noFill/>
          <a:ln w="195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63" name="Google Shape;963;p19"/>
          <p:cNvSpPr/>
          <p:nvPr/>
        </p:nvSpPr>
        <p:spPr>
          <a:xfrm>
            <a:off x="4875618" y="2190244"/>
            <a:ext cx="455028" cy="470775"/>
          </a:xfrm>
          <a:custGeom>
            <a:avLst/>
            <a:gdLst/>
            <a:ahLst/>
            <a:cxnLst/>
            <a:rect l="l" t="t" r="r" b="b"/>
            <a:pathLst>
              <a:path w="532129" h="550544" extrusionOk="0">
                <a:moveTo>
                  <a:pt x="132588" y="0"/>
                </a:moveTo>
                <a:lnTo>
                  <a:pt x="0" y="0"/>
                </a:lnTo>
                <a:lnTo>
                  <a:pt x="118" y="225442"/>
                </a:lnTo>
                <a:lnTo>
                  <a:pt x="6777" y="278443"/>
                </a:lnTo>
                <a:lnTo>
                  <a:pt x="25882" y="329324"/>
                </a:lnTo>
                <a:lnTo>
                  <a:pt x="55873" y="373938"/>
                </a:lnTo>
                <a:lnTo>
                  <a:pt x="95134" y="410468"/>
                </a:lnTo>
                <a:lnTo>
                  <a:pt x="142089" y="437245"/>
                </a:lnTo>
                <a:lnTo>
                  <a:pt x="195164" y="452603"/>
                </a:lnTo>
                <a:lnTo>
                  <a:pt x="233172" y="455676"/>
                </a:lnTo>
                <a:lnTo>
                  <a:pt x="399288" y="455676"/>
                </a:lnTo>
                <a:lnTo>
                  <a:pt x="399288" y="550164"/>
                </a:lnTo>
                <a:lnTo>
                  <a:pt x="531876" y="388620"/>
                </a:lnTo>
                <a:lnTo>
                  <a:pt x="477578" y="323088"/>
                </a:lnTo>
                <a:lnTo>
                  <a:pt x="233172" y="323088"/>
                </a:lnTo>
                <a:lnTo>
                  <a:pt x="218383" y="322020"/>
                </a:lnTo>
                <a:lnTo>
                  <a:pt x="178881" y="307260"/>
                </a:lnTo>
                <a:lnTo>
                  <a:pt x="149548" y="278443"/>
                </a:lnTo>
                <a:lnTo>
                  <a:pt x="134071" y="239786"/>
                </a:lnTo>
                <a:lnTo>
                  <a:pt x="132630" y="225442"/>
                </a:lnTo>
                <a:lnTo>
                  <a:pt x="132588" y="0"/>
                </a:lnTo>
                <a:close/>
              </a:path>
              <a:path w="532129" h="550544" extrusionOk="0">
                <a:moveTo>
                  <a:pt x="399288" y="228600"/>
                </a:moveTo>
                <a:lnTo>
                  <a:pt x="399288" y="323088"/>
                </a:lnTo>
                <a:lnTo>
                  <a:pt x="477578" y="323088"/>
                </a:lnTo>
                <a:lnTo>
                  <a:pt x="399288" y="228600"/>
                </a:lnTo>
                <a:close/>
              </a:path>
            </a:pathLst>
          </a:custGeom>
          <a:solidFill>
            <a:srgbClr val="00009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64" name="Google Shape;964;p19"/>
          <p:cNvSpPr txBox="1">
            <a:spLocks noGrp="1"/>
          </p:cNvSpPr>
          <p:nvPr>
            <p:ph type="body" idx="1"/>
          </p:nvPr>
        </p:nvSpPr>
        <p:spPr>
          <a:xfrm>
            <a:off x="655966" y="1475593"/>
            <a:ext cx="3510860" cy="553998"/>
          </a:xfrm>
          <a:prstGeom prst="rect">
            <a:avLst/>
          </a:prstGeom>
          <a:noFill/>
          <a:ln>
            <a:noFill/>
          </a:ln>
        </p:spPr>
        <p:txBody>
          <a:bodyPr spcFirstLastPara="1" wrap="square" lIns="0" tIns="0" rIns="0" bIns="0" anchor="t" anchorCtr="0">
            <a:spAutoFit/>
          </a:bodyPr>
          <a:lstStyle/>
          <a:p>
            <a:pPr marL="10860" lvl="0" indent="0" algn="l" rtl="0">
              <a:spcBef>
                <a:spcPts val="0"/>
              </a:spcBef>
              <a:spcAft>
                <a:spcPts val="0"/>
              </a:spcAft>
              <a:buNone/>
            </a:pPr>
            <a:r>
              <a:rPr lang="ja-JP" sz="2000" b="0">
                <a:solidFill>
                  <a:srgbClr val="000000"/>
                </a:solidFill>
                <a:latin typeface="MS PGothic"/>
                <a:ea typeface="MS PGothic"/>
                <a:cs typeface="MS PGothic"/>
                <a:sym typeface="MS PGothic"/>
              </a:rPr>
              <a:t>① </a:t>
            </a:r>
            <a:r>
              <a:rPr lang="ja-JP" sz="2000">
                <a:solidFill>
                  <a:srgbClr val="2F5597"/>
                </a:solidFill>
                <a:latin typeface="MS PGothic"/>
                <a:ea typeface="MS PGothic"/>
                <a:cs typeface="MS PGothic"/>
                <a:sym typeface="MS PGothic"/>
              </a:rPr>
              <a:t>経口摂取</a:t>
            </a:r>
            <a:endParaRPr sz="2000">
              <a:solidFill>
                <a:srgbClr val="2F5597"/>
              </a:solidFill>
              <a:latin typeface="MS PGothic"/>
              <a:ea typeface="MS PGothic"/>
              <a:cs typeface="MS PGothic"/>
              <a:sym typeface="MS PGothic"/>
            </a:endParaRPr>
          </a:p>
          <a:p>
            <a:pPr marL="10860" lvl="0" indent="0" algn="l" rtl="0">
              <a:spcBef>
                <a:spcPts val="0"/>
              </a:spcBef>
              <a:spcAft>
                <a:spcPts val="0"/>
              </a:spcAft>
              <a:buNone/>
            </a:pPr>
            <a:r>
              <a:rPr lang="ja-JP" sz="1600" b="0">
                <a:solidFill>
                  <a:srgbClr val="2F5597"/>
                </a:solidFill>
                <a:latin typeface="MS PGothic"/>
                <a:ea typeface="MS PGothic"/>
                <a:cs typeface="MS PGothic"/>
                <a:sym typeface="MS PGothic"/>
              </a:rPr>
              <a:t>　　</a:t>
            </a:r>
            <a:r>
              <a:rPr lang="ja-JP" sz="1400" b="0">
                <a:solidFill>
                  <a:srgbClr val="000000"/>
                </a:solidFill>
                <a:latin typeface="MS PGothic"/>
                <a:ea typeface="MS PGothic"/>
                <a:cs typeface="MS PGothic"/>
                <a:sym typeface="MS PGothic"/>
              </a:rPr>
              <a:t>口から入り（飲み込み）消化管で吸収</a:t>
            </a:r>
            <a:endParaRPr sz="1400" b="0">
              <a:latin typeface="MS PGothic"/>
              <a:ea typeface="MS PGothic"/>
              <a:cs typeface="MS PGothic"/>
              <a:sym typeface="MS PGothic"/>
            </a:endParaRPr>
          </a:p>
        </p:txBody>
      </p:sp>
      <p:sp>
        <p:nvSpPr>
          <p:cNvPr id="965" name="Google Shape;965;p19"/>
          <p:cNvSpPr txBox="1"/>
          <p:nvPr/>
        </p:nvSpPr>
        <p:spPr>
          <a:xfrm>
            <a:off x="4221273" y="1605827"/>
            <a:ext cx="1001279"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吸入･経口</a:t>
            </a:r>
            <a:endParaRPr/>
          </a:p>
        </p:txBody>
      </p:sp>
      <p:sp>
        <p:nvSpPr>
          <p:cNvPr id="966" name="Google Shape;966;p19"/>
          <p:cNvSpPr txBox="1"/>
          <p:nvPr/>
        </p:nvSpPr>
        <p:spPr>
          <a:xfrm>
            <a:off x="5112823" y="2081016"/>
            <a:ext cx="239460"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鼻</a:t>
            </a:r>
            <a:endParaRPr/>
          </a:p>
        </p:txBody>
      </p:sp>
      <p:sp>
        <p:nvSpPr>
          <p:cNvPr id="967" name="Google Shape;967;p19"/>
          <p:cNvSpPr txBox="1"/>
          <p:nvPr/>
        </p:nvSpPr>
        <p:spPr>
          <a:xfrm>
            <a:off x="5067747" y="2672259"/>
            <a:ext cx="239460"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口</a:t>
            </a:r>
            <a:endParaRPr sz="1710">
              <a:solidFill>
                <a:srgbClr val="000000"/>
              </a:solidFill>
              <a:latin typeface="MS PGothic"/>
              <a:ea typeface="MS PGothic"/>
              <a:cs typeface="MS PGothic"/>
              <a:sym typeface="MS PGothic"/>
            </a:endParaRPr>
          </a:p>
        </p:txBody>
      </p:sp>
      <p:sp>
        <p:nvSpPr>
          <p:cNvPr id="968" name="Google Shape;968;p19"/>
          <p:cNvSpPr txBox="1"/>
          <p:nvPr/>
        </p:nvSpPr>
        <p:spPr>
          <a:xfrm>
            <a:off x="6206060" y="3290655"/>
            <a:ext cx="239460"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肺</a:t>
            </a:r>
            <a:endParaRPr/>
          </a:p>
        </p:txBody>
      </p:sp>
      <p:sp>
        <p:nvSpPr>
          <p:cNvPr id="969" name="Google Shape;969;p19"/>
          <p:cNvSpPr txBox="1"/>
          <p:nvPr/>
        </p:nvSpPr>
        <p:spPr>
          <a:xfrm>
            <a:off x="7087616" y="3125767"/>
            <a:ext cx="1327618"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放射性医薬品</a:t>
            </a:r>
            <a:endParaRPr/>
          </a:p>
        </p:txBody>
      </p:sp>
      <p:sp>
        <p:nvSpPr>
          <p:cNvPr id="970" name="Google Shape;970;p19"/>
          <p:cNvSpPr txBox="1"/>
          <p:nvPr/>
        </p:nvSpPr>
        <p:spPr>
          <a:xfrm>
            <a:off x="4326186" y="3981341"/>
            <a:ext cx="457200"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創傷</a:t>
            </a:r>
            <a:endParaRPr/>
          </a:p>
        </p:txBody>
      </p:sp>
      <p:sp>
        <p:nvSpPr>
          <p:cNvPr id="971" name="Google Shape;971;p19"/>
          <p:cNvSpPr txBox="1"/>
          <p:nvPr/>
        </p:nvSpPr>
        <p:spPr>
          <a:xfrm>
            <a:off x="4410912" y="5612217"/>
            <a:ext cx="999107" cy="236860"/>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539">
                <a:solidFill>
                  <a:srgbClr val="000000"/>
                </a:solidFill>
                <a:latin typeface="MS PGothic"/>
                <a:ea typeface="MS PGothic"/>
                <a:cs typeface="MS PGothic"/>
                <a:sym typeface="MS PGothic"/>
              </a:rPr>
              <a:t>放射性物質</a:t>
            </a:r>
            <a:endParaRPr sz="1539">
              <a:solidFill>
                <a:srgbClr val="000000"/>
              </a:solidFill>
              <a:latin typeface="MS PGothic"/>
              <a:ea typeface="MS PGothic"/>
              <a:cs typeface="MS PGothic"/>
              <a:sym typeface="MS PGothic"/>
            </a:endParaRPr>
          </a:p>
        </p:txBody>
      </p:sp>
      <p:sp>
        <p:nvSpPr>
          <p:cNvPr id="972" name="Google Shape;972;p19"/>
          <p:cNvSpPr/>
          <p:nvPr/>
        </p:nvSpPr>
        <p:spPr>
          <a:xfrm>
            <a:off x="4709814" y="4279534"/>
            <a:ext cx="197106" cy="131947"/>
          </a:xfrm>
          <a:custGeom>
            <a:avLst/>
            <a:gdLst/>
            <a:ahLst/>
            <a:cxnLst/>
            <a:rect l="l" t="t" r="r" b="b"/>
            <a:pathLst>
              <a:path w="230504" h="154304" extrusionOk="0">
                <a:moveTo>
                  <a:pt x="94850" y="99805"/>
                </a:moveTo>
                <a:lnTo>
                  <a:pt x="70104" y="140208"/>
                </a:lnTo>
                <a:lnTo>
                  <a:pt x="230124" y="153924"/>
                </a:lnTo>
                <a:lnTo>
                  <a:pt x="204233" y="112776"/>
                </a:lnTo>
                <a:lnTo>
                  <a:pt x="115824" y="112776"/>
                </a:lnTo>
                <a:lnTo>
                  <a:pt x="94850" y="99805"/>
                </a:lnTo>
                <a:close/>
              </a:path>
              <a:path w="230504" h="154304" extrusionOk="0">
                <a:moveTo>
                  <a:pt x="103378" y="85882"/>
                </a:moveTo>
                <a:lnTo>
                  <a:pt x="94850" y="99805"/>
                </a:lnTo>
                <a:lnTo>
                  <a:pt x="115824" y="112776"/>
                </a:lnTo>
                <a:lnTo>
                  <a:pt x="124968" y="99060"/>
                </a:lnTo>
                <a:lnTo>
                  <a:pt x="103378" y="85882"/>
                </a:lnTo>
                <a:close/>
              </a:path>
              <a:path w="230504" h="154304" extrusionOk="0">
                <a:moveTo>
                  <a:pt x="111642" y="72390"/>
                </a:moveTo>
                <a:lnTo>
                  <a:pt x="103378" y="85882"/>
                </a:lnTo>
                <a:lnTo>
                  <a:pt x="124968" y="99060"/>
                </a:lnTo>
                <a:lnTo>
                  <a:pt x="115824" y="112776"/>
                </a:lnTo>
                <a:lnTo>
                  <a:pt x="204233" y="112776"/>
                </a:lnTo>
                <a:lnTo>
                  <a:pt x="186972" y="85343"/>
                </a:lnTo>
                <a:lnTo>
                  <a:pt x="132588" y="85344"/>
                </a:lnTo>
                <a:lnTo>
                  <a:pt x="111642" y="72390"/>
                </a:lnTo>
                <a:close/>
              </a:path>
              <a:path w="230504" h="154304" extrusionOk="0">
                <a:moveTo>
                  <a:pt x="7620" y="27432"/>
                </a:moveTo>
                <a:lnTo>
                  <a:pt x="0" y="41148"/>
                </a:lnTo>
                <a:lnTo>
                  <a:pt x="94850" y="99805"/>
                </a:lnTo>
                <a:lnTo>
                  <a:pt x="103378" y="85882"/>
                </a:lnTo>
                <a:lnTo>
                  <a:pt x="7620" y="27432"/>
                </a:lnTo>
                <a:close/>
              </a:path>
              <a:path w="230504" h="154304" extrusionOk="0">
                <a:moveTo>
                  <a:pt x="119828" y="59024"/>
                </a:moveTo>
                <a:lnTo>
                  <a:pt x="111642" y="72390"/>
                </a:lnTo>
                <a:lnTo>
                  <a:pt x="132588" y="85344"/>
                </a:lnTo>
                <a:lnTo>
                  <a:pt x="140208" y="71628"/>
                </a:lnTo>
                <a:lnTo>
                  <a:pt x="119828" y="59024"/>
                </a:lnTo>
                <a:close/>
              </a:path>
              <a:path w="230504" h="154304" extrusionOk="0">
                <a:moveTo>
                  <a:pt x="144780" y="18288"/>
                </a:moveTo>
                <a:lnTo>
                  <a:pt x="119828" y="59024"/>
                </a:lnTo>
                <a:lnTo>
                  <a:pt x="140208" y="71628"/>
                </a:lnTo>
                <a:lnTo>
                  <a:pt x="132588" y="85344"/>
                </a:lnTo>
                <a:lnTo>
                  <a:pt x="186972" y="85343"/>
                </a:lnTo>
                <a:lnTo>
                  <a:pt x="144780" y="18288"/>
                </a:lnTo>
                <a:close/>
              </a:path>
              <a:path w="230504" h="154304" extrusionOk="0">
                <a:moveTo>
                  <a:pt x="24384" y="0"/>
                </a:moveTo>
                <a:lnTo>
                  <a:pt x="16764" y="13716"/>
                </a:lnTo>
                <a:lnTo>
                  <a:pt x="111642" y="72390"/>
                </a:lnTo>
                <a:lnTo>
                  <a:pt x="119828" y="59024"/>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73" name="Google Shape;973;p19"/>
          <p:cNvSpPr/>
          <p:nvPr/>
        </p:nvSpPr>
        <p:spPr>
          <a:xfrm>
            <a:off x="6400057" y="1703141"/>
            <a:ext cx="2174143" cy="836752"/>
          </a:xfrm>
          <a:custGeom>
            <a:avLst/>
            <a:gdLst/>
            <a:ahLst/>
            <a:cxnLst/>
            <a:rect l="l" t="t" r="r" b="b"/>
            <a:pathLst>
              <a:path w="2542540" h="978535" extrusionOk="0">
                <a:moveTo>
                  <a:pt x="2378947" y="0"/>
                </a:moveTo>
                <a:lnTo>
                  <a:pt x="160700" y="16"/>
                </a:lnTo>
                <a:lnTo>
                  <a:pt x="117949" y="6342"/>
                </a:lnTo>
                <a:lnTo>
                  <a:pt x="79550" y="23043"/>
                </a:lnTo>
                <a:lnTo>
                  <a:pt x="47028" y="48591"/>
                </a:lnTo>
                <a:lnTo>
                  <a:pt x="21909" y="81461"/>
                </a:lnTo>
                <a:lnTo>
                  <a:pt x="5719" y="120129"/>
                </a:lnTo>
                <a:lnTo>
                  <a:pt x="88" y="160717"/>
                </a:lnTo>
                <a:lnTo>
                  <a:pt x="0" y="817690"/>
                </a:lnTo>
                <a:lnTo>
                  <a:pt x="861" y="832330"/>
                </a:lnTo>
                <a:lnTo>
                  <a:pt x="10815" y="873800"/>
                </a:lnTo>
                <a:lnTo>
                  <a:pt x="30634" y="910410"/>
                </a:lnTo>
                <a:lnTo>
                  <a:pt x="58793" y="940634"/>
                </a:lnTo>
                <a:lnTo>
                  <a:pt x="93765" y="962946"/>
                </a:lnTo>
                <a:lnTo>
                  <a:pt x="134026" y="975821"/>
                </a:lnTo>
                <a:lnTo>
                  <a:pt x="163051" y="978407"/>
                </a:lnTo>
                <a:lnTo>
                  <a:pt x="2381298" y="978391"/>
                </a:lnTo>
                <a:lnTo>
                  <a:pt x="2424049" y="972065"/>
                </a:lnTo>
                <a:lnTo>
                  <a:pt x="2462448" y="955364"/>
                </a:lnTo>
                <a:lnTo>
                  <a:pt x="2494970" y="929816"/>
                </a:lnTo>
                <a:lnTo>
                  <a:pt x="2520089" y="896946"/>
                </a:lnTo>
                <a:lnTo>
                  <a:pt x="2536279" y="858278"/>
                </a:lnTo>
                <a:lnTo>
                  <a:pt x="2541910" y="817690"/>
                </a:lnTo>
                <a:lnTo>
                  <a:pt x="2541998" y="160717"/>
                </a:lnTo>
                <a:lnTo>
                  <a:pt x="2541136" y="146077"/>
                </a:lnTo>
                <a:lnTo>
                  <a:pt x="2531182" y="104607"/>
                </a:lnTo>
                <a:lnTo>
                  <a:pt x="2511363" y="67997"/>
                </a:lnTo>
                <a:lnTo>
                  <a:pt x="2483205" y="37773"/>
                </a:lnTo>
                <a:lnTo>
                  <a:pt x="2448232" y="15461"/>
                </a:lnTo>
                <a:lnTo>
                  <a:pt x="2407972" y="2586"/>
                </a:lnTo>
                <a:lnTo>
                  <a:pt x="2378947" y="0"/>
                </a:lnTo>
                <a:close/>
              </a:path>
            </a:pathLst>
          </a:custGeom>
          <a:solidFill>
            <a:srgbClr val="FF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74" name="Google Shape;974;p19"/>
          <p:cNvSpPr/>
          <p:nvPr/>
        </p:nvSpPr>
        <p:spPr>
          <a:xfrm>
            <a:off x="6400057" y="1735335"/>
            <a:ext cx="2174143" cy="965767"/>
          </a:xfrm>
          <a:custGeom>
            <a:avLst/>
            <a:gdLst/>
            <a:ahLst/>
            <a:cxnLst/>
            <a:rect l="l" t="t" r="r" b="b"/>
            <a:pathLst>
              <a:path w="2542540" h="978535" extrusionOk="0">
                <a:moveTo>
                  <a:pt x="2378947" y="0"/>
                </a:moveTo>
                <a:lnTo>
                  <a:pt x="160700" y="16"/>
                </a:lnTo>
                <a:lnTo>
                  <a:pt x="117949" y="6342"/>
                </a:lnTo>
                <a:lnTo>
                  <a:pt x="79550" y="23043"/>
                </a:lnTo>
                <a:lnTo>
                  <a:pt x="47028" y="48591"/>
                </a:lnTo>
                <a:lnTo>
                  <a:pt x="21909" y="81461"/>
                </a:lnTo>
                <a:lnTo>
                  <a:pt x="5719" y="120129"/>
                </a:lnTo>
                <a:lnTo>
                  <a:pt x="88" y="160717"/>
                </a:lnTo>
                <a:lnTo>
                  <a:pt x="0" y="817690"/>
                </a:lnTo>
                <a:lnTo>
                  <a:pt x="861" y="832330"/>
                </a:lnTo>
                <a:lnTo>
                  <a:pt x="10815" y="873800"/>
                </a:lnTo>
                <a:lnTo>
                  <a:pt x="30634" y="910410"/>
                </a:lnTo>
                <a:lnTo>
                  <a:pt x="58793" y="940634"/>
                </a:lnTo>
                <a:lnTo>
                  <a:pt x="93765" y="962946"/>
                </a:lnTo>
                <a:lnTo>
                  <a:pt x="134026" y="975821"/>
                </a:lnTo>
                <a:lnTo>
                  <a:pt x="163051" y="978407"/>
                </a:lnTo>
                <a:lnTo>
                  <a:pt x="2381298" y="978391"/>
                </a:lnTo>
                <a:lnTo>
                  <a:pt x="2424049" y="972065"/>
                </a:lnTo>
                <a:lnTo>
                  <a:pt x="2462448" y="955364"/>
                </a:lnTo>
                <a:lnTo>
                  <a:pt x="2494970" y="929816"/>
                </a:lnTo>
                <a:lnTo>
                  <a:pt x="2520089" y="896946"/>
                </a:lnTo>
                <a:lnTo>
                  <a:pt x="2536279" y="858278"/>
                </a:lnTo>
                <a:lnTo>
                  <a:pt x="2541910" y="817690"/>
                </a:lnTo>
                <a:lnTo>
                  <a:pt x="2541998" y="160717"/>
                </a:lnTo>
                <a:lnTo>
                  <a:pt x="2541136" y="146077"/>
                </a:lnTo>
                <a:lnTo>
                  <a:pt x="2531182" y="104607"/>
                </a:lnTo>
                <a:lnTo>
                  <a:pt x="2511363" y="67997"/>
                </a:lnTo>
                <a:lnTo>
                  <a:pt x="2483205" y="37773"/>
                </a:lnTo>
                <a:lnTo>
                  <a:pt x="2448232" y="15461"/>
                </a:lnTo>
                <a:lnTo>
                  <a:pt x="2407972" y="2586"/>
                </a:lnTo>
                <a:lnTo>
                  <a:pt x="2378947" y="0"/>
                </a:lnTo>
                <a:close/>
              </a:path>
            </a:pathLst>
          </a:custGeom>
          <a:solidFill>
            <a:srgbClr val="FF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75" name="Google Shape;975;p19"/>
          <p:cNvSpPr txBox="1"/>
          <p:nvPr/>
        </p:nvSpPr>
        <p:spPr>
          <a:xfrm>
            <a:off x="4396277" y="3175886"/>
            <a:ext cx="457200"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経皮</a:t>
            </a:r>
            <a:endParaRPr/>
          </a:p>
        </p:txBody>
      </p:sp>
      <p:sp>
        <p:nvSpPr>
          <p:cNvPr id="976" name="Google Shape;976;p19"/>
          <p:cNvSpPr txBox="1"/>
          <p:nvPr/>
        </p:nvSpPr>
        <p:spPr>
          <a:xfrm>
            <a:off x="6287195" y="5250964"/>
            <a:ext cx="2157398" cy="671704"/>
          </a:xfrm>
          <a:prstGeom prst="rect">
            <a:avLst/>
          </a:prstGeom>
          <a:solidFill>
            <a:srgbClr val="C9D7FF"/>
          </a:solidFill>
          <a:ln>
            <a:noFill/>
          </a:ln>
        </p:spPr>
        <p:txBody>
          <a:bodyPr spcFirstLastPara="1" wrap="square" lIns="0" tIns="72000" rIns="0" bIns="72000" anchor="t" anchorCtr="0">
            <a:spAutoFit/>
          </a:bodyPr>
          <a:lstStyle/>
          <a:p>
            <a:pPr marL="78190" marR="76561" lvl="0" indent="0" algn="l" rtl="0">
              <a:spcBef>
                <a:spcPts val="0"/>
              </a:spcBef>
              <a:spcAft>
                <a:spcPts val="0"/>
              </a:spcAft>
              <a:buNone/>
            </a:pPr>
            <a:r>
              <a:rPr lang="ja-JP" sz="1710" b="1">
                <a:solidFill>
                  <a:srgbClr val="2F5597"/>
                </a:solidFill>
                <a:latin typeface="MS PGothic"/>
                <a:ea typeface="MS PGothic"/>
                <a:cs typeface="MS PGothic"/>
                <a:sym typeface="MS PGothic"/>
              </a:rPr>
              <a:t>便・尿等と共に徐々に</a:t>
            </a:r>
            <a:r>
              <a:rPr lang="ja-JP" sz="1710" b="1">
                <a:solidFill>
                  <a:srgbClr val="C00000"/>
                </a:solidFill>
                <a:latin typeface="MS PGothic"/>
                <a:ea typeface="MS PGothic"/>
                <a:cs typeface="MS PGothic"/>
                <a:sym typeface="MS PGothic"/>
              </a:rPr>
              <a:t>排出</a:t>
            </a:r>
            <a:r>
              <a:rPr lang="ja-JP" sz="1710" b="1">
                <a:solidFill>
                  <a:srgbClr val="2F5597"/>
                </a:solidFill>
                <a:latin typeface="MS PGothic"/>
                <a:ea typeface="MS PGothic"/>
                <a:cs typeface="MS PGothic"/>
                <a:sym typeface="MS PGothic"/>
              </a:rPr>
              <a:t>されます</a:t>
            </a:r>
            <a:endParaRPr sz="1710">
              <a:solidFill>
                <a:srgbClr val="2F5597"/>
              </a:solidFill>
              <a:latin typeface="MS PGothic"/>
              <a:ea typeface="MS PGothic"/>
              <a:cs typeface="MS PGothic"/>
              <a:sym typeface="MS PGothic"/>
            </a:endParaRPr>
          </a:p>
        </p:txBody>
      </p:sp>
      <p:sp>
        <p:nvSpPr>
          <p:cNvPr id="977" name="Google Shape;977;p19"/>
          <p:cNvSpPr/>
          <p:nvPr/>
        </p:nvSpPr>
        <p:spPr>
          <a:xfrm>
            <a:off x="6849655" y="3850786"/>
            <a:ext cx="1685449" cy="836752"/>
          </a:xfrm>
          <a:custGeom>
            <a:avLst/>
            <a:gdLst/>
            <a:ahLst/>
            <a:cxnLst/>
            <a:rect l="l" t="t" r="r" b="b"/>
            <a:pathLst>
              <a:path w="1971040" h="978535" extrusionOk="0">
                <a:moveTo>
                  <a:pt x="1807447" y="0"/>
                </a:moveTo>
                <a:lnTo>
                  <a:pt x="160700" y="16"/>
                </a:lnTo>
                <a:lnTo>
                  <a:pt x="117949" y="6342"/>
                </a:lnTo>
                <a:lnTo>
                  <a:pt x="79550" y="23043"/>
                </a:lnTo>
                <a:lnTo>
                  <a:pt x="47028" y="48591"/>
                </a:lnTo>
                <a:lnTo>
                  <a:pt x="21909" y="81461"/>
                </a:lnTo>
                <a:lnTo>
                  <a:pt x="5719" y="120129"/>
                </a:lnTo>
                <a:lnTo>
                  <a:pt x="88" y="160717"/>
                </a:lnTo>
                <a:lnTo>
                  <a:pt x="0" y="817690"/>
                </a:lnTo>
                <a:lnTo>
                  <a:pt x="861" y="832330"/>
                </a:lnTo>
                <a:lnTo>
                  <a:pt x="10815" y="873800"/>
                </a:lnTo>
                <a:lnTo>
                  <a:pt x="30634" y="910410"/>
                </a:lnTo>
                <a:lnTo>
                  <a:pt x="58793" y="940634"/>
                </a:lnTo>
                <a:lnTo>
                  <a:pt x="93765" y="962946"/>
                </a:lnTo>
                <a:lnTo>
                  <a:pt x="134026" y="975821"/>
                </a:lnTo>
                <a:lnTo>
                  <a:pt x="163051" y="978408"/>
                </a:lnTo>
                <a:lnTo>
                  <a:pt x="1809798" y="978391"/>
                </a:lnTo>
                <a:lnTo>
                  <a:pt x="1852549" y="972065"/>
                </a:lnTo>
                <a:lnTo>
                  <a:pt x="1890948" y="955364"/>
                </a:lnTo>
                <a:lnTo>
                  <a:pt x="1923470" y="929816"/>
                </a:lnTo>
                <a:lnTo>
                  <a:pt x="1948589" y="896946"/>
                </a:lnTo>
                <a:lnTo>
                  <a:pt x="1964779" y="858278"/>
                </a:lnTo>
                <a:lnTo>
                  <a:pt x="1970410" y="817690"/>
                </a:lnTo>
                <a:lnTo>
                  <a:pt x="1970498" y="160717"/>
                </a:lnTo>
                <a:lnTo>
                  <a:pt x="1969636" y="146077"/>
                </a:lnTo>
                <a:lnTo>
                  <a:pt x="1959682" y="104607"/>
                </a:lnTo>
                <a:lnTo>
                  <a:pt x="1939863" y="67997"/>
                </a:lnTo>
                <a:lnTo>
                  <a:pt x="1911705" y="37773"/>
                </a:lnTo>
                <a:lnTo>
                  <a:pt x="1876732" y="15461"/>
                </a:lnTo>
                <a:lnTo>
                  <a:pt x="1836472" y="2586"/>
                </a:lnTo>
                <a:lnTo>
                  <a:pt x="1807447" y="0"/>
                </a:lnTo>
                <a:close/>
              </a:path>
            </a:pathLst>
          </a:custGeom>
          <a:solidFill>
            <a:srgbClr val="FF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78" name="Google Shape;978;p19"/>
          <p:cNvSpPr/>
          <p:nvPr/>
        </p:nvSpPr>
        <p:spPr>
          <a:xfrm>
            <a:off x="6849655" y="3784039"/>
            <a:ext cx="1685449" cy="903499"/>
          </a:xfrm>
          <a:custGeom>
            <a:avLst/>
            <a:gdLst/>
            <a:ahLst/>
            <a:cxnLst/>
            <a:rect l="l" t="t" r="r" b="b"/>
            <a:pathLst>
              <a:path w="1971040" h="978535" extrusionOk="0">
                <a:moveTo>
                  <a:pt x="1807447" y="0"/>
                </a:moveTo>
                <a:lnTo>
                  <a:pt x="160700" y="16"/>
                </a:lnTo>
                <a:lnTo>
                  <a:pt x="117949" y="6342"/>
                </a:lnTo>
                <a:lnTo>
                  <a:pt x="79550" y="23043"/>
                </a:lnTo>
                <a:lnTo>
                  <a:pt x="47028" y="48591"/>
                </a:lnTo>
                <a:lnTo>
                  <a:pt x="21909" y="81461"/>
                </a:lnTo>
                <a:lnTo>
                  <a:pt x="5719" y="120129"/>
                </a:lnTo>
                <a:lnTo>
                  <a:pt x="88" y="160717"/>
                </a:lnTo>
                <a:lnTo>
                  <a:pt x="0" y="817690"/>
                </a:lnTo>
                <a:lnTo>
                  <a:pt x="861" y="832330"/>
                </a:lnTo>
                <a:lnTo>
                  <a:pt x="10815" y="873800"/>
                </a:lnTo>
                <a:lnTo>
                  <a:pt x="30634" y="910410"/>
                </a:lnTo>
                <a:lnTo>
                  <a:pt x="58793" y="940634"/>
                </a:lnTo>
                <a:lnTo>
                  <a:pt x="93765" y="962946"/>
                </a:lnTo>
                <a:lnTo>
                  <a:pt x="134026" y="975821"/>
                </a:lnTo>
                <a:lnTo>
                  <a:pt x="163051" y="978408"/>
                </a:lnTo>
                <a:lnTo>
                  <a:pt x="1809798" y="978391"/>
                </a:lnTo>
                <a:lnTo>
                  <a:pt x="1852549" y="972065"/>
                </a:lnTo>
                <a:lnTo>
                  <a:pt x="1890948" y="955364"/>
                </a:lnTo>
                <a:lnTo>
                  <a:pt x="1923470" y="929816"/>
                </a:lnTo>
                <a:lnTo>
                  <a:pt x="1948589" y="896946"/>
                </a:lnTo>
                <a:lnTo>
                  <a:pt x="1964779" y="858278"/>
                </a:lnTo>
                <a:lnTo>
                  <a:pt x="1970410" y="817690"/>
                </a:lnTo>
                <a:lnTo>
                  <a:pt x="1970498" y="160717"/>
                </a:lnTo>
                <a:lnTo>
                  <a:pt x="1969636" y="146077"/>
                </a:lnTo>
                <a:lnTo>
                  <a:pt x="1959682" y="104607"/>
                </a:lnTo>
                <a:lnTo>
                  <a:pt x="1939863" y="67997"/>
                </a:lnTo>
                <a:lnTo>
                  <a:pt x="1911705" y="37773"/>
                </a:lnTo>
                <a:lnTo>
                  <a:pt x="1876732" y="15461"/>
                </a:lnTo>
                <a:lnTo>
                  <a:pt x="1836472" y="2586"/>
                </a:lnTo>
                <a:lnTo>
                  <a:pt x="1807447" y="0"/>
                </a:lnTo>
                <a:close/>
              </a:path>
            </a:pathLst>
          </a:custGeom>
          <a:solidFill>
            <a:srgbClr val="FFFF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79" name="Google Shape;979;p19"/>
          <p:cNvSpPr txBox="1"/>
          <p:nvPr/>
        </p:nvSpPr>
        <p:spPr>
          <a:xfrm>
            <a:off x="6971583" y="3836433"/>
            <a:ext cx="1545358" cy="789447"/>
          </a:xfrm>
          <a:prstGeom prst="rect">
            <a:avLst/>
          </a:prstGeom>
          <a:noFill/>
          <a:ln>
            <a:noFill/>
          </a:ln>
        </p:spPr>
        <p:txBody>
          <a:bodyPr spcFirstLastPara="1" wrap="square" lIns="0" tIns="0" rIns="0" bIns="0" anchor="t" anchorCtr="0">
            <a:spAutoFit/>
          </a:bodyPr>
          <a:lstStyle/>
          <a:p>
            <a:pPr marL="10860" marR="4344" lvl="0" indent="0" algn="l" rtl="0">
              <a:spcBef>
                <a:spcPts val="0"/>
              </a:spcBef>
              <a:spcAft>
                <a:spcPts val="0"/>
              </a:spcAft>
              <a:buNone/>
            </a:pPr>
            <a:r>
              <a:rPr lang="ja-JP" sz="1700" b="1">
                <a:solidFill>
                  <a:srgbClr val="000000"/>
                </a:solidFill>
                <a:latin typeface="MS PGothic"/>
                <a:ea typeface="MS PGothic"/>
                <a:cs typeface="MS PGothic"/>
                <a:sym typeface="MS PGothic"/>
              </a:rPr>
              <a:t>特定の臓器に 蓄積することが あります</a:t>
            </a:r>
            <a:endParaRPr/>
          </a:p>
        </p:txBody>
      </p:sp>
      <p:sp>
        <p:nvSpPr>
          <p:cNvPr id="980" name="Google Shape;980;p19"/>
          <p:cNvSpPr/>
          <p:nvPr/>
        </p:nvSpPr>
        <p:spPr>
          <a:xfrm>
            <a:off x="4895287" y="4359740"/>
            <a:ext cx="154210" cy="153124"/>
          </a:xfrm>
          <a:custGeom>
            <a:avLst/>
            <a:gdLst/>
            <a:ahLst/>
            <a:cxnLst/>
            <a:rect l="l" t="t" r="r" b="b"/>
            <a:pathLst>
              <a:path w="180339" h="179070" extrusionOk="0">
                <a:moveTo>
                  <a:pt x="3746" y="0"/>
                </a:moveTo>
                <a:lnTo>
                  <a:pt x="1032" y="689"/>
                </a:lnTo>
                <a:lnTo>
                  <a:pt x="791" y="961"/>
                </a:lnTo>
                <a:lnTo>
                  <a:pt x="0" y="3813"/>
                </a:lnTo>
                <a:lnTo>
                  <a:pt x="882" y="8131"/>
                </a:lnTo>
                <a:lnTo>
                  <a:pt x="28412" y="48992"/>
                </a:lnTo>
                <a:lnTo>
                  <a:pt x="61378" y="86161"/>
                </a:lnTo>
                <a:lnTo>
                  <a:pt x="89262" y="114929"/>
                </a:lnTo>
                <a:lnTo>
                  <a:pt x="126852" y="149179"/>
                </a:lnTo>
                <a:lnTo>
                  <a:pt x="165373" y="175929"/>
                </a:lnTo>
                <a:lnTo>
                  <a:pt x="176795" y="179050"/>
                </a:lnTo>
                <a:lnTo>
                  <a:pt x="179989" y="177631"/>
                </a:lnTo>
                <a:lnTo>
                  <a:pt x="153756" y="134840"/>
                </a:lnTo>
                <a:lnTo>
                  <a:pt x="121135" y="97517"/>
                </a:lnTo>
                <a:lnTo>
                  <a:pt x="93169" y="68602"/>
                </a:lnTo>
                <a:lnTo>
                  <a:pt x="53955" y="33115"/>
                </a:lnTo>
                <a:lnTo>
                  <a:pt x="22607" y="9243"/>
                </a:lnTo>
                <a:lnTo>
                  <a:pt x="3746" y="0"/>
                </a:lnTo>
                <a:close/>
              </a:path>
            </a:pathLst>
          </a:custGeom>
          <a:solidFill>
            <a:srgbClr val="FF2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1" name="Google Shape;981;p19"/>
          <p:cNvSpPr/>
          <p:nvPr/>
        </p:nvSpPr>
        <p:spPr>
          <a:xfrm>
            <a:off x="4903166" y="4359740"/>
            <a:ext cx="154210" cy="153124"/>
          </a:xfrm>
          <a:custGeom>
            <a:avLst/>
            <a:gdLst/>
            <a:ahLst/>
            <a:cxnLst/>
            <a:rect l="l" t="t" r="r" b="b"/>
            <a:pathLst>
              <a:path w="180339" h="179070" extrusionOk="0">
                <a:moveTo>
                  <a:pt x="176168" y="0"/>
                </a:moveTo>
                <a:lnTo>
                  <a:pt x="136771" y="23718"/>
                </a:lnTo>
                <a:lnTo>
                  <a:pt x="100178" y="55668"/>
                </a:lnTo>
                <a:lnTo>
                  <a:pt x="72489" y="83216"/>
                </a:lnTo>
                <a:lnTo>
                  <a:pt x="36180" y="122746"/>
                </a:lnTo>
                <a:lnTo>
                  <a:pt x="11506" y="153750"/>
                </a:lnTo>
                <a:lnTo>
                  <a:pt x="0" y="177251"/>
                </a:lnTo>
                <a:lnTo>
                  <a:pt x="2878" y="178764"/>
                </a:lnTo>
                <a:lnTo>
                  <a:pt x="40871" y="158270"/>
                </a:lnTo>
                <a:lnTo>
                  <a:pt x="76926" y="127835"/>
                </a:lnTo>
                <a:lnTo>
                  <a:pt x="104975" y="100441"/>
                </a:lnTo>
                <a:lnTo>
                  <a:pt x="141886" y="60260"/>
                </a:lnTo>
                <a:lnTo>
                  <a:pt x="166918" y="28672"/>
                </a:lnTo>
                <a:lnTo>
                  <a:pt x="179969" y="3523"/>
                </a:lnTo>
                <a:lnTo>
                  <a:pt x="179338" y="779"/>
                </a:lnTo>
                <a:lnTo>
                  <a:pt x="176168" y="0"/>
                </a:lnTo>
                <a:close/>
              </a:path>
            </a:pathLst>
          </a:custGeom>
          <a:solidFill>
            <a:srgbClr val="FF2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2" name="Google Shape;982;p19"/>
          <p:cNvSpPr/>
          <p:nvPr/>
        </p:nvSpPr>
        <p:spPr>
          <a:xfrm>
            <a:off x="5150290" y="5224341"/>
            <a:ext cx="511717" cy="374013"/>
          </a:xfrm>
          <a:custGeom>
            <a:avLst/>
            <a:gdLst/>
            <a:ahLst/>
            <a:cxnLst/>
            <a:rect l="l" t="t" r="r" b="b"/>
            <a:pathLst>
              <a:path w="607060" h="431800" extrusionOk="0">
                <a:moveTo>
                  <a:pt x="603504" y="0"/>
                </a:moveTo>
                <a:lnTo>
                  <a:pt x="0" y="425195"/>
                </a:lnTo>
                <a:lnTo>
                  <a:pt x="4572" y="431291"/>
                </a:lnTo>
                <a:lnTo>
                  <a:pt x="606552" y="4571"/>
                </a:lnTo>
                <a:lnTo>
                  <a:pt x="603504" y="0"/>
                </a:lnTo>
                <a:close/>
              </a:path>
            </a:pathLst>
          </a:custGeom>
          <a:solidFill>
            <a:srgbClr val="0041FF"/>
          </a:solidFill>
          <a:ln w="25400" cap="flat" cmpd="sng">
            <a:solidFill>
              <a:srgbClr val="00009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3" name="Google Shape;983;p19"/>
          <p:cNvSpPr/>
          <p:nvPr/>
        </p:nvSpPr>
        <p:spPr>
          <a:xfrm>
            <a:off x="4759335" y="1855613"/>
            <a:ext cx="307877" cy="307877"/>
          </a:xfrm>
          <a:custGeom>
            <a:avLst/>
            <a:gdLst/>
            <a:ahLst/>
            <a:cxnLst/>
            <a:rect l="l" t="t" r="r" b="b"/>
            <a:pathLst>
              <a:path w="360045" h="360044" extrusionOk="0">
                <a:moveTo>
                  <a:pt x="324612" y="71628"/>
                </a:moveTo>
                <a:lnTo>
                  <a:pt x="35052" y="71628"/>
                </a:lnTo>
                <a:lnTo>
                  <a:pt x="54864" y="160020"/>
                </a:lnTo>
                <a:lnTo>
                  <a:pt x="0" y="231648"/>
                </a:lnTo>
                <a:lnTo>
                  <a:pt x="79248" y="271272"/>
                </a:lnTo>
                <a:lnTo>
                  <a:pt x="99060" y="359664"/>
                </a:lnTo>
                <a:lnTo>
                  <a:pt x="179832" y="320040"/>
                </a:lnTo>
                <a:lnTo>
                  <a:pt x="269485" y="320040"/>
                </a:lnTo>
                <a:lnTo>
                  <a:pt x="280416" y="271272"/>
                </a:lnTo>
                <a:lnTo>
                  <a:pt x="359664" y="231648"/>
                </a:lnTo>
                <a:lnTo>
                  <a:pt x="304800" y="160020"/>
                </a:lnTo>
                <a:lnTo>
                  <a:pt x="324612" y="71628"/>
                </a:lnTo>
                <a:close/>
              </a:path>
              <a:path w="360045" h="360044" extrusionOk="0">
                <a:moveTo>
                  <a:pt x="269485" y="320040"/>
                </a:moveTo>
                <a:lnTo>
                  <a:pt x="179832" y="320040"/>
                </a:lnTo>
                <a:lnTo>
                  <a:pt x="260604" y="359664"/>
                </a:lnTo>
                <a:lnTo>
                  <a:pt x="269485" y="320040"/>
                </a:lnTo>
                <a:close/>
              </a:path>
              <a:path w="360045" h="360044" extrusionOk="0">
                <a:moveTo>
                  <a:pt x="179832" y="0"/>
                </a:moveTo>
                <a:lnTo>
                  <a:pt x="124968" y="71628"/>
                </a:lnTo>
                <a:lnTo>
                  <a:pt x="234696" y="71628"/>
                </a:lnTo>
                <a:lnTo>
                  <a:pt x="1798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4" name="Google Shape;984;p19"/>
          <p:cNvSpPr/>
          <p:nvPr/>
        </p:nvSpPr>
        <p:spPr>
          <a:xfrm>
            <a:off x="4751516" y="1846491"/>
            <a:ext cx="324710" cy="324710"/>
          </a:xfrm>
          <a:custGeom>
            <a:avLst/>
            <a:gdLst/>
            <a:ahLst/>
            <a:cxnLst/>
            <a:rect l="l" t="t" r="r" b="b"/>
            <a:pathLst>
              <a:path w="379729" h="379730" extrusionOk="0">
                <a:moveTo>
                  <a:pt x="82904" y="286019"/>
                </a:moveTo>
                <a:lnTo>
                  <a:pt x="105155" y="379475"/>
                </a:lnTo>
                <a:lnTo>
                  <a:pt x="126872" y="368807"/>
                </a:lnTo>
                <a:lnTo>
                  <a:pt x="115823" y="368807"/>
                </a:lnTo>
                <a:lnTo>
                  <a:pt x="106680" y="364235"/>
                </a:lnTo>
                <a:lnTo>
                  <a:pt x="113941" y="360739"/>
                </a:lnTo>
                <a:lnTo>
                  <a:pt x="96977" y="288035"/>
                </a:lnTo>
                <a:lnTo>
                  <a:pt x="86868" y="288035"/>
                </a:lnTo>
                <a:lnTo>
                  <a:pt x="82904" y="286019"/>
                </a:lnTo>
                <a:close/>
              </a:path>
              <a:path w="379729" h="379730" extrusionOk="0">
                <a:moveTo>
                  <a:pt x="214297" y="336803"/>
                </a:moveTo>
                <a:lnTo>
                  <a:pt x="192024" y="336803"/>
                </a:lnTo>
                <a:lnTo>
                  <a:pt x="189002" y="338288"/>
                </a:lnTo>
                <a:lnTo>
                  <a:pt x="274320" y="379475"/>
                </a:lnTo>
                <a:lnTo>
                  <a:pt x="276690" y="368807"/>
                </a:lnTo>
                <a:lnTo>
                  <a:pt x="263652" y="368807"/>
                </a:lnTo>
                <a:lnTo>
                  <a:pt x="265268" y="361345"/>
                </a:lnTo>
                <a:lnTo>
                  <a:pt x="214297" y="336803"/>
                </a:lnTo>
                <a:close/>
              </a:path>
              <a:path w="379729" h="379730" extrusionOk="0">
                <a:moveTo>
                  <a:pt x="113941" y="360739"/>
                </a:moveTo>
                <a:lnTo>
                  <a:pt x="106680" y="364235"/>
                </a:lnTo>
                <a:lnTo>
                  <a:pt x="115823" y="368807"/>
                </a:lnTo>
                <a:lnTo>
                  <a:pt x="113941" y="360739"/>
                </a:lnTo>
                <a:close/>
              </a:path>
              <a:path w="379729" h="379730" extrusionOk="0">
                <a:moveTo>
                  <a:pt x="188976" y="324611"/>
                </a:moveTo>
                <a:lnTo>
                  <a:pt x="113941" y="360739"/>
                </a:lnTo>
                <a:lnTo>
                  <a:pt x="115823" y="368807"/>
                </a:lnTo>
                <a:lnTo>
                  <a:pt x="126872" y="368807"/>
                </a:lnTo>
                <a:lnTo>
                  <a:pt x="189002" y="338288"/>
                </a:lnTo>
                <a:lnTo>
                  <a:pt x="185928" y="336803"/>
                </a:lnTo>
                <a:lnTo>
                  <a:pt x="214297" y="336803"/>
                </a:lnTo>
                <a:lnTo>
                  <a:pt x="188976" y="324611"/>
                </a:lnTo>
                <a:close/>
              </a:path>
              <a:path w="379729" h="379730" extrusionOk="0">
                <a:moveTo>
                  <a:pt x="265268" y="361345"/>
                </a:moveTo>
                <a:lnTo>
                  <a:pt x="263652" y="368807"/>
                </a:lnTo>
                <a:lnTo>
                  <a:pt x="271272" y="364235"/>
                </a:lnTo>
                <a:lnTo>
                  <a:pt x="265268" y="361345"/>
                </a:lnTo>
                <a:close/>
              </a:path>
              <a:path w="379729" h="379730" extrusionOk="0">
                <a:moveTo>
                  <a:pt x="359482" y="239358"/>
                </a:moveTo>
                <a:lnTo>
                  <a:pt x="283464" y="277367"/>
                </a:lnTo>
                <a:lnTo>
                  <a:pt x="265268" y="361345"/>
                </a:lnTo>
                <a:lnTo>
                  <a:pt x="271272" y="364235"/>
                </a:lnTo>
                <a:lnTo>
                  <a:pt x="263652" y="368807"/>
                </a:lnTo>
                <a:lnTo>
                  <a:pt x="276690" y="368807"/>
                </a:lnTo>
                <a:lnTo>
                  <a:pt x="294640" y="288035"/>
                </a:lnTo>
                <a:lnTo>
                  <a:pt x="291084" y="288035"/>
                </a:lnTo>
                <a:lnTo>
                  <a:pt x="295656" y="283463"/>
                </a:lnTo>
                <a:lnTo>
                  <a:pt x="300228" y="283463"/>
                </a:lnTo>
                <a:lnTo>
                  <a:pt x="376428" y="245363"/>
                </a:lnTo>
                <a:lnTo>
                  <a:pt x="364236" y="245363"/>
                </a:lnTo>
                <a:lnTo>
                  <a:pt x="359482" y="239358"/>
                </a:lnTo>
                <a:close/>
              </a:path>
              <a:path w="379729" h="379730" extrusionOk="0">
                <a:moveTo>
                  <a:pt x="192024" y="336803"/>
                </a:moveTo>
                <a:lnTo>
                  <a:pt x="185928" y="336803"/>
                </a:lnTo>
                <a:lnTo>
                  <a:pt x="189002" y="338288"/>
                </a:lnTo>
                <a:lnTo>
                  <a:pt x="192024" y="336803"/>
                </a:lnTo>
                <a:close/>
              </a:path>
              <a:path w="379729" h="379730" extrusionOk="0">
                <a:moveTo>
                  <a:pt x="82296" y="283463"/>
                </a:moveTo>
                <a:lnTo>
                  <a:pt x="82904" y="286019"/>
                </a:lnTo>
                <a:lnTo>
                  <a:pt x="86868" y="288035"/>
                </a:lnTo>
                <a:lnTo>
                  <a:pt x="82296" y="283463"/>
                </a:lnTo>
                <a:close/>
              </a:path>
              <a:path w="379729" h="379730" extrusionOk="0">
                <a:moveTo>
                  <a:pt x="95910" y="283463"/>
                </a:moveTo>
                <a:lnTo>
                  <a:pt x="82296" y="283463"/>
                </a:lnTo>
                <a:lnTo>
                  <a:pt x="86868" y="288035"/>
                </a:lnTo>
                <a:lnTo>
                  <a:pt x="96977" y="288035"/>
                </a:lnTo>
                <a:lnTo>
                  <a:pt x="95910" y="283463"/>
                </a:lnTo>
                <a:close/>
              </a:path>
              <a:path w="379729" h="379730" extrusionOk="0">
                <a:moveTo>
                  <a:pt x="295656" y="283463"/>
                </a:moveTo>
                <a:lnTo>
                  <a:pt x="291084" y="288035"/>
                </a:lnTo>
                <a:lnTo>
                  <a:pt x="295084" y="286035"/>
                </a:lnTo>
                <a:lnTo>
                  <a:pt x="295656" y="283463"/>
                </a:lnTo>
                <a:close/>
              </a:path>
              <a:path w="379729" h="379730" extrusionOk="0">
                <a:moveTo>
                  <a:pt x="295084" y="286035"/>
                </a:moveTo>
                <a:lnTo>
                  <a:pt x="291084" y="288035"/>
                </a:lnTo>
                <a:lnTo>
                  <a:pt x="294640" y="288035"/>
                </a:lnTo>
                <a:lnTo>
                  <a:pt x="295084" y="286035"/>
                </a:lnTo>
                <a:close/>
              </a:path>
              <a:path w="379729" h="379730" extrusionOk="0">
                <a:moveTo>
                  <a:pt x="300228" y="283463"/>
                </a:moveTo>
                <a:lnTo>
                  <a:pt x="295656" y="283463"/>
                </a:lnTo>
                <a:lnTo>
                  <a:pt x="295084" y="286035"/>
                </a:lnTo>
                <a:lnTo>
                  <a:pt x="300228" y="283463"/>
                </a:lnTo>
                <a:close/>
              </a:path>
              <a:path w="379729" h="379730" extrusionOk="0">
                <a:moveTo>
                  <a:pt x="57459" y="170174"/>
                </a:moveTo>
                <a:lnTo>
                  <a:pt x="0" y="243839"/>
                </a:lnTo>
                <a:lnTo>
                  <a:pt x="82904" y="286019"/>
                </a:lnTo>
                <a:lnTo>
                  <a:pt x="82296" y="283463"/>
                </a:lnTo>
                <a:lnTo>
                  <a:pt x="95910" y="283463"/>
                </a:lnTo>
                <a:lnTo>
                  <a:pt x="94488" y="277367"/>
                </a:lnTo>
                <a:lnTo>
                  <a:pt x="30480" y="245363"/>
                </a:lnTo>
                <a:lnTo>
                  <a:pt x="13716" y="245363"/>
                </a:lnTo>
                <a:lnTo>
                  <a:pt x="12192" y="236219"/>
                </a:lnTo>
                <a:lnTo>
                  <a:pt x="20954" y="236219"/>
                </a:lnTo>
                <a:lnTo>
                  <a:pt x="71628" y="172211"/>
                </a:lnTo>
                <a:lnTo>
                  <a:pt x="57912" y="172211"/>
                </a:lnTo>
                <a:lnTo>
                  <a:pt x="57459" y="170174"/>
                </a:lnTo>
                <a:close/>
              </a:path>
              <a:path w="379729" h="379730" extrusionOk="0">
                <a:moveTo>
                  <a:pt x="12192" y="236219"/>
                </a:moveTo>
                <a:lnTo>
                  <a:pt x="13716" y="245363"/>
                </a:lnTo>
                <a:lnTo>
                  <a:pt x="18469" y="239358"/>
                </a:lnTo>
                <a:lnTo>
                  <a:pt x="12192" y="236219"/>
                </a:lnTo>
                <a:close/>
              </a:path>
              <a:path w="379729" h="379730" extrusionOk="0">
                <a:moveTo>
                  <a:pt x="18469" y="239358"/>
                </a:moveTo>
                <a:lnTo>
                  <a:pt x="13716" y="245363"/>
                </a:lnTo>
                <a:lnTo>
                  <a:pt x="30480" y="245363"/>
                </a:lnTo>
                <a:lnTo>
                  <a:pt x="18469" y="239358"/>
                </a:lnTo>
                <a:close/>
              </a:path>
              <a:path w="379729" h="379730" extrusionOk="0">
                <a:moveTo>
                  <a:pt x="365760" y="236219"/>
                </a:moveTo>
                <a:lnTo>
                  <a:pt x="359482" y="239358"/>
                </a:lnTo>
                <a:lnTo>
                  <a:pt x="364236" y="245363"/>
                </a:lnTo>
                <a:lnTo>
                  <a:pt x="365760" y="236219"/>
                </a:lnTo>
                <a:close/>
              </a:path>
              <a:path w="379729" h="379730" extrusionOk="0">
                <a:moveTo>
                  <a:pt x="373380" y="236219"/>
                </a:moveTo>
                <a:lnTo>
                  <a:pt x="365760" y="236219"/>
                </a:lnTo>
                <a:lnTo>
                  <a:pt x="364236" y="245363"/>
                </a:lnTo>
                <a:lnTo>
                  <a:pt x="376428" y="245363"/>
                </a:lnTo>
                <a:lnTo>
                  <a:pt x="379476" y="243839"/>
                </a:lnTo>
                <a:lnTo>
                  <a:pt x="373380" y="236219"/>
                </a:lnTo>
                <a:close/>
              </a:path>
              <a:path w="379729" h="379730" extrusionOk="0">
                <a:moveTo>
                  <a:pt x="20954" y="236219"/>
                </a:moveTo>
                <a:lnTo>
                  <a:pt x="12192" y="236219"/>
                </a:lnTo>
                <a:lnTo>
                  <a:pt x="18469" y="239358"/>
                </a:lnTo>
                <a:lnTo>
                  <a:pt x="20954" y="236219"/>
                </a:lnTo>
                <a:close/>
              </a:path>
              <a:path w="379729" h="379730" extrusionOk="0">
                <a:moveTo>
                  <a:pt x="327660" y="80771"/>
                </a:moveTo>
                <a:lnTo>
                  <a:pt x="306324" y="172211"/>
                </a:lnTo>
                <a:lnTo>
                  <a:pt x="359482" y="239358"/>
                </a:lnTo>
                <a:lnTo>
                  <a:pt x="365760" y="236219"/>
                </a:lnTo>
                <a:lnTo>
                  <a:pt x="373380" y="236219"/>
                </a:lnTo>
                <a:lnTo>
                  <a:pt x="322173" y="172211"/>
                </a:lnTo>
                <a:lnTo>
                  <a:pt x="320040" y="172211"/>
                </a:lnTo>
                <a:lnTo>
                  <a:pt x="318516" y="167639"/>
                </a:lnTo>
                <a:lnTo>
                  <a:pt x="321056" y="167639"/>
                </a:lnTo>
                <a:lnTo>
                  <a:pt x="338666" y="88391"/>
                </a:lnTo>
                <a:lnTo>
                  <a:pt x="333756" y="88391"/>
                </a:lnTo>
                <a:lnTo>
                  <a:pt x="327660" y="80771"/>
                </a:lnTo>
                <a:close/>
              </a:path>
              <a:path w="379729" h="379730" extrusionOk="0">
                <a:moveTo>
                  <a:pt x="59436" y="167639"/>
                </a:moveTo>
                <a:lnTo>
                  <a:pt x="57459" y="170174"/>
                </a:lnTo>
                <a:lnTo>
                  <a:pt x="57912" y="172211"/>
                </a:lnTo>
                <a:lnTo>
                  <a:pt x="59436" y="167639"/>
                </a:lnTo>
                <a:close/>
              </a:path>
              <a:path w="379729" h="379730" extrusionOk="0">
                <a:moveTo>
                  <a:pt x="70561" y="167639"/>
                </a:moveTo>
                <a:lnTo>
                  <a:pt x="59436" y="167639"/>
                </a:lnTo>
                <a:lnTo>
                  <a:pt x="57912" y="172211"/>
                </a:lnTo>
                <a:lnTo>
                  <a:pt x="71628" y="172211"/>
                </a:lnTo>
                <a:lnTo>
                  <a:pt x="70561" y="167639"/>
                </a:lnTo>
                <a:close/>
              </a:path>
              <a:path w="379729" h="379730" extrusionOk="0">
                <a:moveTo>
                  <a:pt x="318516" y="167639"/>
                </a:moveTo>
                <a:lnTo>
                  <a:pt x="320040" y="172211"/>
                </a:lnTo>
                <a:lnTo>
                  <a:pt x="320503" y="170124"/>
                </a:lnTo>
                <a:lnTo>
                  <a:pt x="318516" y="167639"/>
                </a:lnTo>
                <a:close/>
              </a:path>
              <a:path w="379729" h="379730" extrusionOk="0">
                <a:moveTo>
                  <a:pt x="320503" y="170124"/>
                </a:moveTo>
                <a:lnTo>
                  <a:pt x="320040" y="172211"/>
                </a:lnTo>
                <a:lnTo>
                  <a:pt x="322173" y="172211"/>
                </a:lnTo>
                <a:lnTo>
                  <a:pt x="320503" y="170124"/>
                </a:lnTo>
                <a:close/>
              </a:path>
              <a:path w="379729" h="379730" extrusionOk="0">
                <a:moveTo>
                  <a:pt x="129211" y="76199"/>
                </a:moveTo>
                <a:lnTo>
                  <a:pt x="36576" y="76199"/>
                </a:lnTo>
                <a:lnTo>
                  <a:pt x="57459" y="170174"/>
                </a:lnTo>
                <a:lnTo>
                  <a:pt x="59436" y="167639"/>
                </a:lnTo>
                <a:lnTo>
                  <a:pt x="70561" y="167639"/>
                </a:lnTo>
                <a:lnTo>
                  <a:pt x="52069" y="88391"/>
                </a:lnTo>
                <a:lnTo>
                  <a:pt x="44196" y="88391"/>
                </a:lnTo>
                <a:lnTo>
                  <a:pt x="50292" y="80771"/>
                </a:lnTo>
                <a:lnTo>
                  <a:pt x="143033" y="80771"/>
                </a:lnTo>
                <a:lnTo>
                  <a:pt x="145383" y="77723"/>
                </a:lnTo>
                <a:lnTo>
                  <a:pt x="128016" y="77723"/>
                </a:lnTo>
                <a:lnTo>
                  <a:pt x="129211" y="76199"/>
                </a:lnTo>
                <a:close/>
              </a:path>
              <a:path w="379729" h="379730" extrusionOk="0">
                <a:moveTo>
                  <a:pt x="321056" y="167639"/>
                </a:moveTo>
                <a:lnTo>
                  <a:pt x="318516" y="167639"/>
                </a:lnTo>
                <a:lnTo>
                  <a:pt x="320503" y="170124"/>
                </a:lnTo>
                <a:lnTo>
                  <a:pt x="321056" y="167639"/>
                </a:lnTo>
                <a:close/>
              </a:path>
              <a:path w="379729" h="379730" extrusionOk="0">
                <a:moveTo>
                  <a:pt x="50292" y="80771"/>
                </a:moveTo>
                <a:lnTo>
                  <a:pt x="44196" y="88391"/>
                </a:lnTo>
                <a:lnTo>
                  <a:pt x="52069" y="88391"/>
                </a:lnTo>
                <a:lnTo>
                  <a:pt x="50292" y="80771"/>
                </a:lnTo>
                <a:close/>
              </a:path>
              <a:path w="379729" h="379730" extrusionOk="0">
                <a:moveTo>
                  <a:pt x="143033" y="80771"/>
                </a:moveTo>
                <a:lnTo>
                  <a:pt x="50292" y="80771"/>
                </a:lnTo>
                <a:lnTo>
                  <a:pt x="52069" y="88391"/>
                </a:lnTo>
                <a:lnTo>
                  <a:pt x="137160" y="88391"/>
                </a:lnTo>
                <a:lnTo>
                  <a:pt x="143033" y="80771"/>
                </a:lnTo>
                <a:close/>
              </a:path>
              <a:path w="379729" h="379730" extrusionOk="0">
                <a:moveTo>
                  <a:pt x="200928" y="15239"/>
                </a:moveTo>
                <a:lnTo>
                  <a:pt x="193548" y="15239"/>
                </a:lnTo>
                <a:lnTo>
                  <a:pt x="188976" y="21171"/>
                </a:lnTo>
                <a:lnTo>
                  <a:pt x="240792" y="88391"/>
                </a:lnTo>
                <a:lnTo>
                  <a:pt x="325882" y="88391"/>
                </a:lnTo>
                <a:lnTo>
                  <a:pt x="327660" y="80771"/>
                </a:lnTo>
                <a:lnTo>
                  <a:pt x="340360" y="80771"/>
                </a:lnTo>
                <a:lnTo>
                  <a:pt x="341037" y="77723"/>
                </a:lnTo>
                <a:lnTo>
                  <a:pt x="249936" y="77723"/>
                </a:lnTo>
                <a:lnTo>
                  <a:pt x="243840" y="76199"/>
                </a:lnTo>
                <a:lnTo>
                  <a:pt x="248740" y="76199"/>
                </a:lnTo>
                <a:lnTo>
                  <a:pt x="200928" y="15239"/>
                </a:lnTo>
                <a:close/>
              </a:path>
              <a:path w="379729" h="379730" extrusionOk="0">
                <a:moveTo>
                  <a:pt x="340360" y="80771"/>
                </a:moveTo>
                <a:lnTo>
                  <a:pt x="327660" y="80771"/>
                </a:lnTo>
                <a:lnTo>
                  <a:pt x="333756" y="88391"/>
                </a:lnTo>
                <a:lnTo>
                  <a:pt x="338666" y="88391"/>
                </a:lnTo>
                <a:lnTo>
                  <a:pt x="340360" y="80771"/>
                </a:lnTo>
                <a:close/>
              </a:path>
              <a:path w="379729" h="379730" extrusionOk="0">
                <a:moveTo>
                  <a:pt x="188976" y="0"/>
                </a:moveTo>
                <a:lnTo>
                  <a:pt x="128016" y="77723"/>
                </a:lnTo>
                <a:lnTo>
                  <a:pt x="134112" y="76199"/>
                </a:lnTo>
                <a:lnTo>
                  <a:pt x="146558" y="76199"/>
                </a:lnTo>
                <a:lnTo>
                  <a:pt x="188975" y="21171"/>
                </a:lnTo>
                <a:lnTo>
                  <a:pt x="184404" y="15239"/>
                </a:lnTo>
                <a:lnTo>
                  <a:pt x="200928" y="15239"/>
                </a:lnTo>
                <a:lnTo>
                  <a:pt x="188976" y="0"/>
                </a:lnTo>
                <a:close/>
              </a:path>
              <a:path w="379729" h="379730" extrusionOk="0">
                <a:moveTo>
                  <a:pt x="146558" y="76199"/>
                </a:moveTo>
                <a:lnTo>
                  <a:pt x="134112" y="76199"/>
                </a:lnTo>
                <a:lnTo>
                  <a:pt x="128016" y="77723"/>
                </a:lnTo>
                <a:lnTo>
                  <a:pt x="145383" y="77723"/>
                </a:lnTo>
                <a:lnTo>
                  <a:pt x="146558" y="76199"/>
                </a:lnTo>
                <a:close/>
              </a:path>
              <a:path w="379729" h="379730" extrusionOk="0">
                <a:moveTo>
                  <a:pt x="248740" y="76199"/>
                </a:moveTo>
                <a:lnTo>
                  <a:pt x="243840" y="76199"/>
                </a:lnTo>
                <a:lnTo>
                  <a:pt x="249936" y="77723"/>
                </a:lnTo>
                <a:lnTo>
                  <a:pt x="248740" y="76199"/>
                </a:lnTo>
                <a:close/>
              </a:path>
              <a:path w="379729" h="379730" extrusionOk="0">
                <a:moveTo>
                  <a:pt x="341376" y="76199"/>
                </a:moveTo>
                <a:lnTo>
                  <a:pt x="248740" y="76199"/>
                </a:lnTo>
                <a:lnTo>
                  <a:pt x="249936" y="77723"/>
                </a:lnTo>
                <a:lnTo>
                  <a:pt x="341037" y="77723"/>
                </a:lnTo>
                <a:lnTo>
                  <a:pt x="341376" y="76199"/>
                </a:lnTo>
                <a:close/>
              </a:path>
              <a:path w="379729" h="379730" extrusionOk="0">
                <a:moveTo>
                  <a:pt x="193548" y="15239"/>
                </a:moveTo>
                <a:lnTo>
                  <a:pt x="184404" y="15239"/>
                </a:lnTo>
                <a:lnTo>
                  <a:pt x="188976" y="21171"/>
                </a:lnTo>
                <a:lnTo>
                  <a:pt x="193548" y="15239"/>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5" name="Google Shape;985;p19"/>
          <p:cNvSpPr/>
          <p:nvPr/>
        </p:nvSpPr>
        <p:spPr>
          <a:xfrm>
            <a:off x="4836223" y="1932501"/>
            <a:ext cx="153775" cy="15377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6" name="Google Shape;986;p19"/>
          <p:cNvSpPr/>
          <p:nvPr/>
        </p:nvSpPr>
        <p:spPr>
          <a:xfrm>
            <a:off x="4915717" y="4042354"/>
            <a:ext cx="307877" cy="307877"/>
          </a:xfrm>
          <a:custGeom>
            <a:avLst/>
            <a:gdLst/>
            <a:ahLst/>
            <a:cxnLst/>
            <a:rect l="l" t="t" r="r" b="b"/>
            <a:pathLst>
              <a:path w="360045" h="360045" extrusionOk="0">
                <a:moveTo>
                  <a:pt x="323088" y="71628"/>
                </a:moveTo>
                <a:lnTo>
                  <a:pt x="35052" y="71628"/>
                </a:lnTo>
                <a:lnTo>
                  <a:pt x="54864" y="160020"/>
                </a:lnTo>
                <a:lnTo>
                  <a:pt x="0" y="231648"/>
                </a:lnTo>
                <a:lnTo>
                  <a:pt x="79248" y="271272"/>
                </a:lnTo>
                <a:lnTo>
                  <a:pt x="99060" y="359664"/>
                </a:lnTo>
                <a:lnTo>
                  <a:pt x="179832" y="320040"/>
                </a:lnTo>
                <a:lnTo>
                  <a:pt x="267961" y="320040"/>
                </a:lnTo>
                <a:lnTo>
                  <a:pt x="278892" y="271272"/>
                </a:lnTo>
                <a:lnTo>
                  <a:pt x="359664" y="231648"/>
                </a:lnTo>
                <a:lnTo>
                  <a:pt x="303276" y="160020"/>
                </a:lnTo>
                <a:lnTo>
                  <a:pt x="323088" y="71628"/>
                </a:lnTo>
                <a:close/>
              </a:path>
              <a:path w="360045" h="360045" extrusionOk="0">
                <a:moveTo>
                  <a:pt x="267961" y="320040"/>
                </a:moveTo>
                <a:lnTo>
                  <a:pt x="179832" y="320040"/>
                </a:lnTo>
                <a:lnTo>
                  <a:pt x="259079" y="359664"/>
                </a:lnTo>
                <a:lnTo>
                  <a:pt x="267961" y="320040"/>
                </a:lnTo>
                <a:close/>
              </a:path>
              <a:path w="360045" h="360045" extrusionOk="0">
                <a:moveTo>
                  <a:pt x="179832" y="0"/>
                </a:moveTo>
                <a:lnTo>
                  <a:pt x="123444" y="71628"/>
                </a:lnTo>
                <a:lnTo>
                  <a:pt x="234696" y="71628"/>
                </a:lnTo>
                <a:lnTo>
                  <a:pt x="1798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7" name="Google Shape;987;p19"/>
          <p:cNvSpPr/>
          <p:nvPr/>
        </p:nvSpPr>
        <p:spPr>
          <a:xfrm>
            <a:off x="4906595" y="4033231"/>
            <a:ext cx="324710" cy="324710"/>
          </a:xfrm>
          <a:custGeom>
            <a:avLst/>
            <a:gdLst/>
            <a:ahLst/>
            <a:cxnLst/>
            <a:rect l="l" t="t" r="r" b="b"/>
            <a:pathLst>
              <a:path w="379729" h="379729" extrusionOk="0">
                <a:moveTo>
                  <a:pt x="84576" y="286870"/>
                </a:moveTo>
                <a:lnTo>
                  <a:pt x="105155" y="379475"/>
                </a:lnTo>
                <a:lnTo>
                  <a:pt x="127254" y="368807"/>
                </a:lnTo>
                <a:lnTo>
                  <a:pt x="115823" y="368807"/>
                </a:lnTo>
                <a:lnTo>
                  <a:pt x="106680" y="364235"/>
                </a:lnTo>
                <a:lnTo>
                  <a:pt x="114075" y="360739"/>
                </a:lnTo>
                <a:lnTo>
                  <a:pt x="98323" y="288035"/>
                </a:lnTo>
                <a:lnTo>
                  <a:pt x="86868" y="288035"/>
                </a:lnTo>
                <a:lnTo>
                  <a:pt x="84576" y="286870"/>
                </a:lnTo>
                <a:close/>
              </a:path>
              <a:path w="379729" h="379729" extrusionOk="0">
                <a:moveTo>
                  <a:pt x="215821" y="336803"/>
                </a:moveTo>
                <a:lnTo>
                  <a:pt x="193548" y="336803"/>
                </a:lnTo>
                <a:lnTo>
                  <a:pt x="190473" y="338288"/>
                </a:lnTo>
                <a:lnTo>
                  <a:pt x="274320" y="379475"/>
                </a:lnTo>
                <a:lnTo>
                  <a:pt x="276690" y="368807"/>
                </a:lnTo>
                <a:lnTo>
                  <a:pt x="263652" y="368807"/>
                </a:lnTo>
                <a:lnTo>
                  <a:pt x="265534" y="360739"/>
                </a:lnTo>
                <a:lnTo>
                  <a:pt x="215821" y="336803"/>
                </a:lnTo>
                <a:close/>
              </a:path>
              <a:path w="379729" h="379729" extrusionOk="0">
                <a:moveTo>
                  <a:pt x="114075" y="360739"/>
                </a:moveTo>
                <a:lnTo>
                  <a:pt x="106680" y="364235"/>
                </a:lnTo>
                <a:lnTo>
                  <a:pt x="115823" y="368807"/>
                </a:lnTo>
                <a:lnTo>
                  <a:pt x="114075" y="360739"/>
                </a:lnTo>
                <a:close/>
              </a:path>
              <a:path w="379729" h="379729" extrusionOk="0">
                <a:moveTo>
                  <a:pt x="190500" y="324611"/>
                </a:moveTo>
                <a:lnTo>
                  <a:pt x="114075" y="360739"/>
                </a:lnTo>
                <a:lnTo>
                  <a:pt x="115823" y="368807"/>
                </a:lnTo>
                <a:lnTo>
                  <a:pt x="127254" y="368807"/>
                </a:lnTo>
                <a:lnTo>
                  <a:pt x="190473" y="338288"/>
                </a:lnTo>
                <a:lnTo>
                  <a:pt x="187452" y="336803"/>
                </a:lnTo>
                <a:lnTo>
                  <a:pt x="215821" y="336803"/>
                </a:lnTo>
                <a:lnTo>
                  <a:pt x="190500" y="324611"/>
                </a:lnTo>
                <a:close/>
              </a:path>
              <a:path w="379729" h="379729" extrusionOk="0">
                <a:moveTo>
                  <a:pt x="265534" y="360739"/>
                </a:moveTo>
                <a:lnTo>
                  <a:pt x="263652" y="368807"/>
                </a:lnTo>
                <a:lnTo>
                  <a:pt x="272796" y="364235"/>
                </a:lnTo>
                <a:lnTo>
                  <a:pt x="265534" y="360739"/>
                </a:lnTo>
                <a:close/>
              </a:path>
              <a:path w="379729" h="379729" extrusionOk="0">
                <a:moveTo>
                  <a:pt x="361006" y="239358"/>
                </a:moveTo>
                <a:lnTo>
                  <a:pt x="284988" y="277367"/>
                </a:lnTo>
                <a:lnTo>
                  <a:pt x="265534" y="360739"/>
                </a:lnTo>
                <a:lnTo>
                  <a:pt x="272796" y="364235"/>
                </a:lnTo>
                <a:lnTo>
                  <a:pt x="263652" y="368807"/>
                </a:lnTo>
                <a:lnTo>
                  <a:pt x="276690" y="368807"/>
                </a:lnTo>
                <a:lnTo>
                  <a:pt x="294640" y="288035"/>
                </a:lnTo>
                <a:lnTo>
                  <a:pt x="292608" y="288035"/>
                </a:lnTo>
                <a:lnTo>
                  <a:pt x="295656" y="283463"/>
                </a:lnTo>
                <a:lnTo>
                  <a:pt x="301594" y="283463"/>
                </a:lnTo>
                <a:lnTo>
                  <a:pt x="376480" y="245363"/>
                </a:lnTo>
                <a:lnTo>
                  <a:pt x="365760" y="245363"/>
                </a:lnTo>
                <a:lnTo>
                  <a:pt x="361006" y="239358"/>
                </a:lnTo>
                <a:close/>
              </a:path>
              <a:path w="379729" h="379729" extrusionOk="0">
                <a:moveTo>
                  <a:pt x="193548" y="336803"/>
                </a:moveTo>
                <a:lnTo>
                  <a:pt x="187452" y="336803"/>
                </a:lnTo>
                <a:lnTo>
                  <a:pt x="190473" y="338288"/>
                </a:lnTo>
                <a:lnTo>
                  <a:pt x="193548" y="336803"/>
                </a:lnTo>
                <a:close/>
              </a:path>
              <a:path w="379729" h="379729" extrusionOk="0">
                <a:moveTo>
                  <a:pt x="83820" y="283463"/>
                </a:moveTo>
                <a:lnTo>
                  <a:pt x="84576" y="286870"/>
                </a:lnTo>
                <a:lnTo>
                  <a:pt x="86868" y="288035"/>
                </a:lnTo>
                <a:lnTo>
                  <a:pt x="83820" y="283463"/>
                </a:lnTo>
                <a:close/>
              </a:path>
              <a:path w="379729" h="379729" extrusionOk="0">
                <a:moveTo>
                  <a:pt x="97332" y="283463"/>
                </a:moveTo>
                <a:lnTo>
                  <a:pt x="83820" y="283463"/>
                </a:lnTo>
                <a:lnTo>
                  <a:pt x="86868" y="288035"/>
                </a:lnTo>
                <a:lnTo>
                  <a:pt x="98323" y="288035"/>
                </a:lnTo>
                <a:lnTo>
                  <a:pt x="97332" y="283463"/>
                </a:lnTo>
                <a:close/>
              </a:path>
              <a:path w="379729" h="379729" extrusionOk="0">
                <a:moveTo>
                  <a:pt x="295656" y="283463"/>
                </a:moveTo>
                <a:lnTo>
                  <a:pt x="292608" y="288035"/>
                </a:lnTo>
                <a:lnTo>
                  <a:pt x="294899" y="286870"/>
                </a:lnTo>
                <a:lnTo>
                  <a:pt x="295656" y="283463"/>
                </a:lnTo>
                <a:close/>
              </a:path>
              <a:path w="379729" h="379729" extrusionOk="0">
                <a:moveTo>
                  <a:pt x="294899" y="286870"/>
                </a:moveTo>
                <a:lnTo>
                  <a:pt x="292608" y="288035"/>
                </a:lnTo>
                <a:lnTo>
                  <a:pt x="294640" y="288035"/>
                </a:lnTo>
                <a:lnTo>
                  <a:pt x="294899" y="286870"/>
                </a:lnTo>
                <a:close/>
              </a:path>
              <a:path w="379729" h="379729" extrusionOk="0">
                <a:moveTo>
                  <a:pt x="58716" y="168975"/>
                </a:moveTo>
                <a:lnTo>
                  <a:pt x="0" y="243839"/>
                </a:lnTo>
                <a:lnTo>
                  <a:pt x="84576" y="286870"/>
                </a:lnTo>
                <a:lnTo>
                  <a:pt x="83820" y="283463"/>
                </a:lnTo>
                <a:lnTo>
                  <a:pt x="97332" y="283463"/>
                </a:lnTo>
                <a:lnTo>
                  <a:pt x="96012" y="277367"/>
                </a:lnTo>
                <a:lnTo>
                  <a:pt x="30818" y="245363"/>
                </a:lnTo>
                <a:lnTo>
                  <a:pt x="15240" y="245363"/>
                </a:lnTo>
                <a:lnTo>
                  <a:pt x="12192" y="236219"/>
                </a:lnTo>
                <a:lnTo>
                  <a:pt x="22288" y="236219"/>
                </a:lnTo>
                <a:lnTo>
                  <a:pt x="71628" y="172211"/>
                </a:lnTo>
                <a:lnTo>
                  <a:pt x="59436" y="172211"/>
                </a:lnTo>
                <a:lnTo>
                  <a:pt x="58716" y="168975"/>
                </a:lnTo>
                <a:close/>
              </a:path>
              <a:path w="379729" h="379729" extrusionOk="0">
                <a:moveTo>
                  <a:pt x="301594" y="283463"/>
                </a:moveTo>
                <a:lnTo>
                  <a:pt x="295656" y="283463"/>
                </a:lnTo>
                <a:lnTo>
                  <a:pt x="294899" y="286870"/>
                </a:lnTo>
                <a:lnTo>
                  <a:pt x="301594" y="283463"/>
                </a:lnTo>
                <a:close/>
              </a:path>
              <a:path w="379729" h="379729" extrusionOk="0">
                <a:moveTo>
                  <a:pt x="12192" y="236219"/>
                </a:moveTo>
                <a:lnTo>
                  <a:pt x="15240" y="245363"/>
                </a:lnTo>
                <a:lnTo>
                  <a:pt x="19516" y="239815"/>
                </a:lnTo>
                <a:lnTo>
                  <a:pt x="12192" y="236219"/>
                </a:lnTo>
                <a:close/>
              </a:path>
              <a:path w="379729" h="379729" extrusionOk="0">
                <a:moveTo>
                  <a:pt x="19516" y="239815"/>
                </a:moveTo>
                <a:lnTo>
                  <a:pt x="15240" y="245363"/>
                </a:lnTo>
                <a:lnTo>
                  <a:pt x="30818" y="245363"/>
                </a:lnTo>
                <a:lnTo>
                  <a:pt x="19516" y="239815"/>
                </a:lnTo>
                <a:close/>
              </a:path>
              <a:path w="379729" h="379729" extrusionOk="0">
                <a:moveTo>
                  <a:pt x="367284" y="236219"/>
                </a:moveTo>
                <a:lnTo>
                  <a:pt x="361006" y="239358"/>
                </a:lnTo>
                <a:lnTo>
                  <a:pt x="365760" y="245363"/>
                </a:lnTo>
                <a:lnTo>
                  <a:pt x="367284" y="236219"/>
                </a:lnTo>
                <a:close/>
              </a:path>
              <a:path w="379729" h="379729" extrusionOk="0">
                <a:moveTo>
                  <a:pt x="373648" y="236219"/>
                </a:moveTo>
                <a:lnTo>
                  <a:pt x="367284" y="236219"/>
                </a:lnTo>
                <a:lnTo>
                  <a:pt x="365760" y="245363"/>
                </a:lnTo>
                <a:lnTo>
                  <a:pt x="376480" y="245363"/>
                </a:lnTo>
                <a:lnTo>
                  <a:pt x="379476" y="243839"/>
                </a:lnTo>
                <a:lnTo>
                  <a:pt x="373648" y="236219"/>
                </a:lnTo>
                <a:close/>
              </a:path>
              <a:path w="379729" h="379729" extrusionOk="0">
                <a:moveTo>
                  <a:pt x="22288" y="236219"/>
                </a:moveTo>
                <a:lnTo>
                  <a:pt x="12192" y="236219"/>
                </a:lnTo>
                <a:lnTo>
                  <a:pt x="19516" y="239815"/>
                </a:lnTo>
                <a:lnTo>
                  <a:pt x="22288" y="236219"/>
                </a:lnTo>
                <a:close/>
              </a:path>
              <a:path w="379729" h="379729" extrusionOk="0">
                <a:moveTo>
                  <a:pt x="327660" y="80771"/>
                </a:moveTo>
                <a:lnTo>
                  <a:pt x="307848" y="172211"/>
                </a:lnTo>
                <a:lnTo>
                  <a:pt x="361006" y="239358"/>
                </a:lnTo>
                <a:lnTo>
                  <a:pt x="367284" y="236219"/>
                </a:lnTo>
                <a:lnTo>
                  <a:pt x="373648" y="236219"/>
                </a:lnTo>
                <a:lnTo>
                  <a:pt x="324701" y="172211"/>
                </a:lnTo>
                <a:lnTo>
                  <a:pt x="321564" y="172211"/>
                </a:lnTo>
                <a:lnTo>
                  <a:pt x="320040" y="166115"/>
                </a:lnTo>
                <a:lnTo>
                  <a:pt x="322918" y="166115"/>
                </a:lnTo>
                <a:lnTo>
                  <a:pt x="340190" y="88391"/>
                </a:lnTo>
                <a:lnTo>
                  <a:pt x="333756" y="88391"/>
                </a:lnTo>
                <a:lnTo>
                  <a:pt x="327660" y="80771"/>
                </a:lnTo>
                <a:close/>
              </a:path>
              <a:path w="379729" h="379729" extrusionOk="0">
                <a:moveTo>
                  <a:pt x="60960" y="166115"/>
                </a:moveTo>
                <a:lnTo>
                  <a:pt x="58716" y="168975"/>
                </a:lnTo>
                <a:lnTo>
                  <a:pt x="59436" y="172211"/>
                </a:lnTo>
                <a:lnTo>
                  <a:pt x="60960" y="166115"/>
                </a:lnTo>
                <a:close/>
              </a:path>
              <a:path w="379729" h="379729" extrusionOk="0">
                <a:moveTo>
                  <a:pt x="70307" y="166115"/>
                </a:moveTo>
                <a:lnTo>
                  <a:pt x="60960" y="166115"/>
                </a:lnTo>
                <a:lnTo>
                  <a:pt x="59436" y="172211"/>
                </a:lnTo>
                <a:lnTo>
                  <a:pt x="71628" y="172211"/>
                </a:lnTo>
                <a:lnTo>
                  <a:pt x="70307" y="166115"/>
                </a:lnTo>
                <a:close/>
              </a:path>
              <a:path w="379729" h="379729" extrusionOk="0">
                <a:moveTo>
                  <a:pt x="320040" y="166115"/>
                </a:moveTo>
                <a:lnTo>
                  <a:pt x="321564" y="172211"/>
                </a:lnTo>
                <a:lnTo>
                  <a:pt x="322270" y="169032"/>
                </a:lnTo>
                <a:lnTo>
                  <a:pt x="320040" y="166115"/>
                </a:lnTo>
                <a:close/>
              </a:path>
              <a:path w="379729" h="379729" extrusionOk="0">
                <a:moveTo>
                  <a:pt x="322270" y="169032"/>
                </a:moveTo>
                <a:lnTo>
                  <a:pt x="321564" y="172211"/>
                </a:lnTo>
                <a:lnTo>
                  <a:pt x="324701" y="172211"/>
                </a:lnTo>
                <a:lnTo>
                  <a:pt x="322270" y="169032"/>
                </a:lnTo>
                <a:close/>
              </a:path>
              <a:path w="379729" h="379729" extrusionOk="0">
                <a:moveTo>
                  <a:pt x="322918" y="166115"/>
                </a:moveTo>
                <a:lnTo>
                  <a:pt x="320040" y="166115"/>
                </a:lnTo>
                <a:lnTo>
                  <a:pt x="322270" y="169032"/>
                </a:lnTo>
                <a:lnTo>
                  <a:pt x="322918" y="166115"/>
                </a:lnTo>
                <a:close/>
              </a:path>
              <a:path w="379729" h="379729" extrusionOk="0">
                <a:moveTo>
                  <a:pt x="130735" y="76199"/>
                </a:moveTo>
                <a:lnTo>
                  <a:pt x="38100" y="76199"/>
                </a:lnTo>
                <a:lnTo>
                  <a:pt x="58716" y="168975"/>
                </a:lnTo>
                <a:lnTo>
                  <a:pt x="60960" y="166115"/>
                </a:lnTo>
                <a:lnTo>
                  <a:pt x="70307" y="166115"/>
                </a:lnTo>
                <a:lnTo>
                  <a:pt x="53467" y="88391"/>
                </a:lnTo>
                <a:lnTo>
                  <a:pt x="45720" y="88391"/>
                </a:lnTo>
                <a:lnTo>
                  <a:pt x="51816" y="80771"/>
                </a:lnTo>
                <a:lnTo>
                  <a:pt x="143069" y="80771"/>
                </a:lnTo>
                <a:lnTo>
                  <a:pt x="145433" y="77723"/>
                </a:lnTo>
                <a:lnTo>
                  <a:pt x="129539" y="77723"/>
                </a:lnTo>
                <a:lnTo>
                  <a:pt x="130735" y="76199"/>
                </a:lnTo>
                <a:close/>
              </a:path>
              <a:path w="379729" h="379729" extrusionOk="0">
                <a:moveTo>
                  <a:pt x="51816" y="80771"/>
                </a:moveTo>
                <a:lnTo>
                  <a:pt x="45720" y="88391"/>
                </a:lnTo>
                <a:lnTo>
                  <a:pt x="53467" y="88391"/>
                </a:lnTo>
                <a:lnTo>
                  <a:pt x="51816" y="80771"/>
                </a:lnTo>
                <a:close/>
              </a:path>
              <a:path w="379729" h="379729" extrusionOk="0">
                <a:moveTo>
                  <a:pt x="143069" y="80771"/>
                </a:moveTo>
                <a:lnTo>
                  <a:pt x="51816" y="80771"/>
                </a:lnTo>
                <a:lnTo>
                  <a:pt x="53467" y="88391"/>
                </a:lnTo>
                <a:lnTo>
                  <a:pt x="137160" y="88391"/>
                </a:lnTo>
                <a:lnTo>
                  <a:pt x="143069" y="80771"/>
                </a:lnTo>
                <a:close/>
              </a:path>
              <a:path w="379729" h="379729" extrusionOk="0">
                <a:moveTo>
                  <a:pt x="200988" y="13715"/>
                </a:moveTo>
                <a:lnTo>
                  <a:pt x="195072" y="13715"/>
                </a:lnTo>
                <a:lnTo>
                  <a:pt x="189738" y="20594"/>
                </a:lnTo>
                <a:lnTo>
                  <a:pt x="242315" y="88391"/>
                </a:lnTo>
                <a:lnTo>
                  <a:pt x="326009" y="88391"/>
                </a:lnTo>
                <a:lnTo>
                  <a:pt x="327660" y="80771"/>
                </a:lnTo>
                <a:lnTo>
                  <a:pt x="341884" y="80771"/>
                </a:lnTo>
                <a:lnTo>
                  <a:pt x="342561" y="77723"/>
                </a:lnTo>
                <a:lnTo>
                  <a:pt x="249936" y="77723"/>
                </a:lnTo>
                <a:lnTo>
                  <a:pt x="245364" y="76199"/>
                </a:lnTo>
                <a:lnTo>
                  <a:pt x="248770" y="76199"/>
                </a:lnTo>
                <a:lnTo>
                  <a:pt x="200988" y="13715"/>
                </a:lnTo>
                <a:close/>
              </a:path>
              <a:path w="379729" h="379729" extrusionOk="0">
                <a:moveTo>
                  <a:pt x="341884" y="80771"/>
                </a:moveTo>
                <a:lnTo>
                  <a:pt x="327660" y="80771"/>
                </a:lnTo>
                <a:lnTo>
                  <a:pt x="333756" y="88391"/>
                </a:lnTo>
                <a:lnTo>
                  <a:pt x="340190" y="88391"/>
                </a:lnTo>
                <a:lnTo>
                  <a:pt x="341884" y="80771"/>
                </a:lnTo>
                <a:close/>
              </a:path>
              <a:path w="379729" h="379729" extrusionOk="0">
                <a:moveTo>
                  <a:pt x="190500" y="0"/>
                </a:moveTo>
                <a:lnTo>
                  <a:pt x="129539" y="77723"/>
                </a:lnTo>
                <a:lnTo>
                  <a:pt x="134112" y="76199"/>
                </a:lnTo>
                <a:lnTo>
                  <a:pt x="146615" y="76199"/>
                </a:lnTo>
                <a:lnTo>
                  <a:pt x="189738" y="20594"/>
                </a:lnTo>
                <a:lnTo>
                  <a:pt x="184404" y="13715"/>
                </a:lnTo>
                <a:lnTo>
                  <a:pt x="200988" y="13715"/>
                </a:lnTo>
                <a:lnTo>
                  <a:pt x="190500" y="0"/>
                </a:lnTo>
                <a:close/>
              </a:path>
              <a:path w="379729" h="379729" extrusionOk="0">
                <a:moveTo>
                  <a:pt x="146615" y="76199"/>
                </a:moveTo>
                <a:lnTo>
                  <a:pt x="134112" y="76199"/>
                </a:lnTo>
                <a:lnTo>
                  <a:pt x="129539" y="77723"/>
                </a:lnTo>
                <a:lnTo>
                  <a:pt x="145433" y="77723"/>
                </a:lnTo>
                <a:lnTo>
                  <a:pt x="146615" y="76199"/>
                </a:lnTo>
                <a:close/>
              </a:path>
              <a:path w="379729" h="379729" extrusionOk="0">
                <a:moveTo>
                  <a:pt x="248770" y="76199"/>
                </a:moveTo>
                <a:lnTo>
                  <a:pt x="245364" y="76199"/>
                </a:lnTo>
                <a:lnTo>
                  <a:pt x="249936" y="77723"/>
                </a:lnTo>
                <a:lnTo>
                  <a:pt x="248770" y="76199"/>
                </a:lnTo>
                <a:close/>
              </a:path>
              <a:path w="379729" h="379729" extrusionOk="0">
                <a:moveTo>
                  <a:pt x="342900" y="76199"/>
                </a:moveTo>
                <a:lnTo>
                  <a:pt x="248770" y="76199"/>
                </a:lnTo>
                <a:lnTo>
                  <a:pt x="249936" y="77723"/>
                </a:lnTo>
                <a:lnTo>
                  <a:pt x="342561" y="77723"/>
                </a:lnTo>
                <a:lnTo>
                  <a:pt x="342900" y="76199"/>
                </a:lnTo>
                <a:close/>
              </a:path>
              <a:path w="379729" h="379729" extrusionOk="0">
                <a:moveTo>
                  <a:pt x="195072" y="13715"/>
                </a:moveTo>
                <a:lnTo>
                  <a:pt x="184404" y="13715"/>
                </a:lnTo>
                <a:lnTo>
                  <a:pt x="189738" y="20594"/>
                </a:lnTo>
                <a:lnTo>
                  <a:pt x="195072"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8" name="Google Shape;988;p19"/>
          <p:cNvSpPr/>
          <p:nvPr/>
        </p:nvSpPr>
        <p:spPr>
          <a:xfrm>
            <a:off x="4992605" y="4119242"/>
            <a:ext cx="153775" cy="15377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89" name="Google Shape;989;p19"/>
          <p:cNvSpPr/>
          <p:nvPr/>
        </p:nvSpPr>
        <p:spPr>
          <a:xfrm>
            <a:off x="5864435" y="3235684"/>
            <a:ext cx="307877" cy="307877"/>
          </a:xfrm>
          <a:custGeom>
            <a:avLst/>
            <a:gdLst/>
            <a:ahLst/>
            <a:cxnLst/>
            <a:rect l="l" t="t" r="r" b="b"/>
            <a:pathLst>
              <a:path w="360045" h="360045" extrusionOk="0">
                <a:moveTo>
                  <a:pt x="323088" y="70104"/>
                </a:moveTo>
                <a:lnTo>
                  <a:pt x="35052" y="70104"/>
                </a:lnTo>
                <a:lnTo>
                  <a:pt x="54864" y="160020"/>
                </a:lnTo>
                <a:lnTo>
                  <a:pt x="0" y="231648"/>
                </a:lnTo>
                <a:lnTo>
                  <a:pt x="79248" y="271272"/>
                </a:lnTo>
                <a:lnTo>
                  <a:pt x="99060" y="359664"/>
                </a:lnTo>
                <a:lnTo>
                  <a:pt x="179832" y="320040"/>
                </a:lnTo>
                <a:lnTo>
                  <a:pt x="267961" y="320040"/>
                </a:lnTo>
                <a:lnTo>
                  <a:pt x="278892" y="271272"/>
                </a:lnTo>
                <a:lnTo>
                  <a:pt x="359664" y="231648"/>
                </a:lnTo>
                <a:lnTo>
                  <a:pt x="303276" y="160020"/>
                </a:lnTo>
                <a:lnTo>
                  <a:pt x="323088" y="70104"/>
                </a:lnTo>
                <a:close/>
              </a:path>
              <a:path w="360045" h="360045" extrusionOk="0">
                <a:moveTo>
                  <a:pt x="267961" y="320040"/>
                </a:moveTo>
                <a:lnTo>
                  <a:pt x="179832" y="320040"/>
                </a:lnTo>
                <a:lnTo>
                  <a:pt x="259079" y="359664"/>
                </a:lnTo>
                <a:lnTo>
                  <a:pt x="267961" y="320040"/>
                </a:lnTo>
                <a:close/>
              </a:path>
              <a:path w="360045" h="360045" extrusionOk="0">
                <a:moveTo>
                  <a:pt x="179832" y="0"/>
                </a:moveTo>
                <a:lnTo>
                  <a:pt x="123444" y="70104"/>
                </a:lnTo>
                <a:lnTo>
                  <a:pt x="234696" y="70104"/>
                </a:lnTo>
                <a:lnTo>
                  <a:pt x="1798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0" name="Google Shape;990;p19"/>
          <p:cNvSpPr/>
          <p:nvPr/>
        </p:nvSpPr>
        <p:spPr>
          <a:xfrm>
            <a:off x="5855312" y="3226561"/>
            <a:ext cx="324710" cy="324710"/>
          </a:xfrm>
          <a:custGeom>
            <a:avLst/>
            <a:gdLst/>
            <a:ahLst/>
            <a:cxnLst/>
            <a:rect l="l" t="t" r="r" b="b"/>
            <a:pathLst>
              <a:path w="379729" h="379729" extrusionOk="0">
                <a:moveTo>
                  <a:pt x="84573" y="285384"/>
                </a:moveTo>
                <a:lnTo>
                  <a:pt x="105155" y="379475"/>
                </a:lnTo>
                <a:lnTo>
                  <a:pt x="126872" y="368807"/>
                </a:lnTo>
                <a:lnTo>
                  <a:pt x="115823" y="368807"/>
                </a:lnTo>
                <a:lnTo>
                  <a:pt x="106680" y="364235"/>
                </a:lnTo>
                <a:lnTo>
                  <a:pt x="114049" y="360618"/>
                </a:lnTo>
                <a:lnTo>
                  <a:pt x="97993" y="286511"/>
                </a:lnTo>
                <a:lnTo>
                  <a:pt x="86868" y="286511"/>
                </a:lnTo>
                <a:lnTo>
                  <a:pt x="84573" y="285384"/>
                </a:lnTo>
                <a:close/>
              </a:path>
              <a:path w="379729" h="379729" extrusionOk="0">
                <a:moveTo>
                  <a:pt x="217932" y="336803"/>
                </a:moveTo>
                <a:lnTo>
                  <a:pt x="192024" y="336803"/>
                </a:lnTo>
                <a:lnTo>
                  <a:pt x="189737" y="337926"/>
                </a:lnTo>
                <a:lnTo>
                  <a:pt x="274320" y="379475"/>
                </a:lnTo>
                <a:lnTo>
                  <a:pt x="276653" y="368807"/>
                </a:lnTo>
                <a:lnTo>
                  <a:pt x="263652" y="368807"/>
                </a:lnTo>
                <a:lnTo>
                  <a:pt x="265560" y="360618"/>
                </a:lnTo>
                <a:lnTo>
                  <a:pt x="217932" y="336803"/>
                </a:lnTo>
                <a:close/>
              </a:path>
              <a:path w="379729" h="379729" extrusionOk="0">
                <a:moveTo>
                  <a:pt x="114049" y="360618"/>
                </a:moveTo>
                <a:lnTo>
                  <a:pt x="106680" y="364235"/>
                </a:lnTo>
                <a:lnTo>
                  <a:pt x="115823" y="368807"/>
                </a:lnTo>
                <a:lnTo>
                  <a:pt x="114049" y="360618"/>
                </a:lnTo>
                <a:close/>
              </a:path>
              <a:path w="379729" h="379729" extrusionOk="0">
                <a:moveTo>
                  <a:pt x="190500" y="323087"/>
                </a:moveTo>
                <a:lnTo>
                  <a:pt x="114049" y="360619"/>
                </a:lnTo>
                <a:lnTo>
                  <a:pt x="115823" y="368807"/>
                </a:lnTo>
                <a:lnTo>
                  <a:pt x="126872" y="368807"/>
                </a:lnTo>
                <a:lnTo>
                  <a:pt x="189738" y="337926"/>
                </a:lnTo>
                <a:lnTo>
                  <a:pt x="187452" y="336803"/>
                </a:lnTo>
                <a:lnTo>
                  <a:pt x="217932" y="336803"/>
                </a:lnTo>
                <a:lnTo>
                  <a:pt x="190500" y="323087"/>
                </a:lnTo>
                <a:close/>
              </a:path>
              <a:path w="379729" h="379729" extrusionOk="0">
                <a:moveTo>
                  <a:pt x="265562" y="360619"/>
                </a:moveTo>
                <a:lnTo>
                  <a:pt x="263652" y="368807"/>
                </a:lnTo>
                <a:lnTo>
                  <a:pt x="272796" y="364235"/>
                </a:lnTo>
                <a:lnTo>
                  <a:pt x="265562" y="360619"/>
                </a:lnTo>
                <a:close/>
              </a:path>
              <a:path w="379729" h="379729" extrusionOk="0">
                <a:moveTo>
                  <a:pt x="359996" y="239863"/>
                </a:moveTo>
                <a:lnTo>
                  <a:pt x="284988" y="277367"/>
                </a:lnTo>
                <a:lnTo>
                  <a:pt x="265562" y="360619"/>
                </a:lnTo>
                <a:lnTo>
                  <a:pt x="272796" y="364235"/>
                </a:lnTo>
                <a:lnTo>
                  <a:pt x="263652" y="368807"/>
                </a:lnTo>
                <a:lnTo>
                  <a:pt x="276653" y="368807"/>
                </a:lnTo>
                <a:lnTo>
                  <a:pt x="294655" y="286511"/>
                </a:lnTo>
                <a:lnTo>
                  <a:pt x="292608" y="286511"/>
                </a:lnTo>
                <a:lnTo>
                  <a:pt x="295656" y="281939"/>
                </a:lnTo>
                <a:lnTo>
                  <a:pt x="301915" y="281939"/>
                </a:lnTo>
                <a:lnTo>
                  <a:pt x="376373" y="245363"/>
                </a:lnTo>
                <a:lnTo>
                  <a:pt x="364236" y="245363"/>
                </a:lnTo>
                <a:lnTo>
                  <a:pt x="359996" y="239863"/>
                </a:lnTo>
                <a:close/>
              </a:path>
              <a:path w="379729" h="379729" extrusionOk="0">
                <a:moveTo>
                  <a:pt x="192024" y="336803"/>
                </a:moveTo>
                <a:lnTo>
                  <a:pt x="187452" y="336803"/>
                </a:lnTo>
                <a:lnTo>
                  <a:pt x="189737" y="337926"/>
                </a:lnTo>
                <a:lnTo>
                  <a:pt x="192024" y="336803"/>
                </a:lnTo>
                <a:close/>
              </a:path>
              <a:path w="379729" h="379729" extrusionOk="0">
                <a:moveTo>
                  <a:pt x="83820" y="281939"/>
                </a:moveTo>
                <a:lnTo>
                  <a:pt x="84573" y="285384"/>
                </a:lnTo>
                <a:lnTo>
                  <a:pt x="86868" y="286511"/>
                </a:lnTo>
                <a:lnTo>
                  <a:pt x="83820" y="281939"/>
                </a:lnTo>
                <a:close/>
              </a:path>
              <a:path w="379729" h="379729" extrusionOk="0">
                <a:moveTo>
                  <a:pt x="97002" y="281939"/>
                </a:moveTo>
                <a:lnTo>
                  <a:pt x="83820" y="281939"/>
                </a:lnTo>
                <a:lnTo>
                  <a:pt x="86868" y="286511"/>
                </a:lnTo>
                <a:lnTo>
                  <a:pt x="97993" y="286511"/>
                </a:lnTo>
                <a:lnTo>
                  <a:pt x="97002" y="281939"/>
                </a:lnTo>
                <a:close/>
              </a:path>
              <a:path w="379729" h="379729" extrusionOk="0">
                <a:moveTo>
                  <a:pt x="295656" y="281939"/>
                </a:moveTo>
                <a:lnTo>
                  <a:pt x="292608" y="286511"/>
                </a:lnTo>
                <a:lnTo>
                  <a:pt x="294902" y="285384"/>
                </a:lnTo>
                <a:lnTo>
                  <a:pt x="295656" y="281939"/>
                </a:lnTo>
                <a:close/>
              </a:path>
              <a:path w="379729" h="379729" extrusionOk="0">
                <a:moveTo>
                  <a:pt x="294902" y="285384"/>
                </a:moveTo>
                <a:lnTo>
                  <a:pt x="292608" y="286511"/>
                </a:lnTo>
                <a:lnTo>
                  <a:pt x="294655" y="286511"/>
                </a:lnTo>
                <a:lnTo>
                  <a:pt x="294902" y="285384"/>
                </a:lnTo>
                <a:close/>
              </a:path>
              <a:path w="379729" h="379729" extrusionOk="0">
                <a:moveTo>
                  <a:pt x="58725" y="168964"/>
                </a:moveTo>
                <a:lnTo>
                  <a:pt x="0" y="243839"/>
                </a:lnTo>
                <a:lnTo>
                  <a:pt x="84573" y="285384"/>
                </a:lnTo>
                <a:lnTo>
                  <a:pt x="83820" y="281939"/>
                </a:lnTo>
                <a:lnTo>
                  <a:pt x="97002" y="281939"/>
                </a:lnTo>
                <a:lnTo>
                  <a:pt x="96012" y="277367"/>
                </a:lnTo>
                <a:lnTo>
                  <a:pt x="30818" y="245363"/>
                </a:lnTo>
                <a:lnTo>
                  <a:pt x="15240" y="245363"/>
                </a:lnTo>
                <a:lnTo>
                  <a:pt x="12192" y="236219"/>
                </a:lnTo>
                <a:lnTo>
                  <a:pt x="22288" y="236219"/>
                </a:lnTo>
                <a:lnTo>
                  <a:pt x="71628" y="172211"/>
                </a:lnTo>
                <a:lnTo>
                  <a:pt x="59436" y="172211"/>
                </a:lnTo>
                <a:lnTo>
                  <a:pt x="58725" y="168964"/>
                </a:lnTo>
                <a:close/>
              </a:path>
              <a:path w="379729" h="379729" extrusionOk="0">
                <a:moveTo>
                  <a:pt x="301915" y="281939"/>
                </a:moveTo>
                <a:lnTo>
                  <a:pt x="295656" y="281939"/>
                </a:lnTo>
                <a:lnTo>
                  <a:pt x="294902" y="285384"/>
                </a:lnTo>
                <a:lnTo>
                  <a:pt x="301915" y="281939"/>
                </a:lnTo>
                <a:close/>
              </a:path>
              <a:path w="379729" h="379729" extrusionOk="0">
                <a:moveTo>
                  <a:pt x="12192" y="236219"/>
                </a:moveTo>
                <a:lnTo>
                  <a:pt x="15240" y="245363"/>
                </a:lnTo>
                <a:lnTo>
                  <a:pt x="19516" y="239815"/>
                </a:lnTo>
                <a:lnTo>
                  <a:pt x="12192" y="236219"/>
                </a:lnTo>
                <a:close/>
              </a:path>
              <a:path w="379729" h="379729" extrusionOk="0">
                <a:moveTo>
                  <a:pt x="19516" y="239815"/>
                </a:moveTo>
                <a:lnTo>
                  <a:pt x="15240" y="245363"/>
                </a:lnTo>
                <a:lnTo>
                  <a:pt x="30818" y="245363"/>
                </a:lnTo>
                <a:lnTo>
                  <a:pt x="19516" y="239815"/>
                </a:lnTo>
                <a:close/>
              </a:path>
              <a:path w="379729" h="379729" extrusionOk="0">
                <a:moveTo>
                  <a:pt x="367284" y="236219"/>
                </a:moveTo>
                <a:lnTo>
                  <a:pt x="359996" y="239863"/>
                </a:lnTo>
                <a:lnTo>
                  <a:pt x="364236" y="245363"/>
                </a:lnTo>
                <a:lnTo>
                  <a:pt x="367284" y="236219"/>
                </a:lnTo>
                <a:close/>
              </a:path>
              <a:path w="379729" h="379729" extrusionOk="0">
                <a:moveTo>
                  <a:pt x="373648" y="236219"/>
                </a:moveTo>
                <a:lnTo>
                  <a:pt x="367284" y="236219"/>
                </a:lnTo>
                <a:lnTo>
                  <a:pt x="364236" y="245363"/>
                </a:lnTo>
                <a:lnTo>
                  <a:pt x="376373" y="245363"/>
                </a:lnTo>
                <a:lnTo>
                  <a:pt x="379476" y="243839"/>
                </a:lnTo>
                <a:lnTo>
                  <a:pt x="373648" y="236219"/>
                </a:lnTo>
                <a:close/>
              </a:path>
              <a:path w="379729" h="379729" extrusionOk="0">
                <a:moveTo>
                  <a:pt x="327660" y="80771"/>
                </a:moveTo>
                <a:lnTo>
                  <a:pt x="307848" y="172211"/>
                </a:lnTo>
                <a:lnTo>
                  <a:pt x="359996" y="239863"/>
                </a:lnTo>
                <a:lnTo>
                  <a:pt x="367284" y="236219"/>
                </a:lnTo>
                <a:lnTo>
                  <a:pt x="373648" y="236219"/>
                </a:lnTo>
                <a:lnTo>
                  <a:pt x="324701" y="172211"/>
                </a:lnTo>
                <a:lnTo>
                  <a:pt x="320040" y="172211"/>
                </a:lnTo>
                <a:lnTo>
                  <a:pt x="320040" y="166115"/>
                </a:lnTo>
                <a:lnTo>
                  <a:pt x="321468" y="166115"/>
                </a:lnTo>
                <a:lnTo>
                  <a:pt x="339685" y="88391"/>
                </a:lnTo>
                <a:lnTo>
                  <a:pt x="333756" y="88391"/>
                </a:lnTo>
                <a:lnTo>
                  <a:pt x="327660" y="80771"/>
                </a:lnTo>
                <a:close/>
              </a:path>
              <a:path w="379729" h="379729" extrusionOk="0">
                <a:moveTo>
                  <a:pt x="22288" y="236219"/>
                </a:moveTo>
                <a:lnTo>
                  <a:pt x="12192" y="236219"/>
                </a:lnTo>
                <a:lnTo>
                  <a:pt x="19516" y="239815"/>
                </a:lnTo>
                <a:lnTo>
                  <a:pt x="22288" y="236219"/>
                </a:lnTo>
                <a:close/>
              </a:path>
              <a:path w="379729" h="379729" extrusionOk="0">
                <a:moveTo>
                  <a:pt x="60960" y="166115"/>
                </a:moveTo>
                <a:lnTo>
                  <a:pt x="58725" y="168964"/>
                </a:lnTo>
                <a:lnTo>
                  <a:pt x="59436" y="172211"/>
                </a:lnTo>
                <a:lnTo>
                  <a:pt x="60960" y="166115"/>
                </a:lnTo>
                <a:close/>
              </a:path>
              <a:path w="379729" h="379729" extrusionOk="0">
                <a:moveTo>
                  <a:pt x="70307" y="166115"/>
                </a:moveTo>
                <a:lnTo>
                  <a:pt x="60960" y="166115"/>
                </a:lnTo>
                <a:lnTo>
                  <a:pt x="59436" y="172211"/>
                </a:lnTo>
                <a:lnTo>
                  <a:pt x="71628" y="172211"/>
                </a:lnTo>
                <a:lnTo>
                  <a:pt x="70307" y="166115"/>
                </a:lnTo>
                <a:close/>
              </a:path>
              <a:path w="379729" h="379729" extrusionOk="0">
                <a:moveTo>
                  <a:pt x="320040" y="166115"/>
                </a:moveTo>
                <a:lnTo>
                  <a:pt x="320040" y="172211"/>
                </a:lnTo>
                <a:lnTo>
                  <a:pt x="321133" y="167546"/>
                </a:lnTo>
                <a:lnTo>
                  <a:pt x="320040" y="166115"/>
                </a:lnTo>
                <a:close/>
              </a:path>
              <a:path w="379729" h="379729" extrusionOk="0">
                <a:moveTo>
                  <a:pt x="321133" y="167546"/>
                </a:moveTo>
                <a:lnTo>
                  <a:pt x="320040" y="172211"/>
                </a:lnTo>
                <a:lnTo>
                  <a:pt x="324701" y="172211"/>
                </a:lnTo>
                <a:lnTo>
                  <a:pt x="321133" y="167546"/>
                </a:lnTo>
                <a:close/>
              </a:path>
              <a:path w="379729" h="379729" extrusionOk="0">
                <a:moveTo>
                  <a:pt x="131930" y="74675"/>
                </a:moveTo>
                <a:lnTo>
                  <a:pt x="38100" y="74675"/>
                </a:lnTo>
                <a:lnTo>
                  <a:pt x="58725" y="168964"/>
                </a:lnTo>
                <a:lnTo>
                  <a:pt x="60960" y="166115"/>
                </a:lnTo>
                <a:lnTo>
                  <a:pt x="70307" y="166115"/>
                </a:lnTo>
                <a:lnTo>
                  <a:pt x="53467" y="88391"/>
                </a:lnTo>
                <a:lnTo>
                  <a:pt x="45720" y="88391"/>
                </a:lnTo>
                <a:lnTo>
                  <a:pt x="51816" y="80771"/>
                </a:lnTo>
                <a:lnTo>
                  <a:pt x="143069" y="80771"/>
                </a:lnTo>
                <a:lnTo>
                  <a:pt x="145433" y="77723"/>
                </a:lnTo>
                <a:lnTo>
                  <a:pt x="129539" y="77723"/>
                </a:lnTo>
                <a:lnTo>
                  <a:pt x="131930" y="74675"/>
                </a:lnTo>
                <a:close/>
              </a:path>
              <a:path w="379729" h="379729" extrusionOk="0">
                <a:moveTo>
                  <a:pt x="321468" y="166115"/>
                </a:moveTo>
                <a:lnTo>
                  <a:pt x="320040" y="166115"/>
                </a:lnTo>
                <a:lnTo>
                  <a:pt x="321133" y="167546"/>
                </a:lnTo>
                <a:lnTo>
                  <a:pt x="321468" y="166115"/>
                </a:lnTo>
                <a:close/>
              </a:path>
              <a:path w="379729" h="379729" extrusionOk="0">
                <a:moveTo>
                  <a:pt x="51816" y="80771"/>
                </a:moveTo>
                <a:lnTo>
                  <a:pt x="45720" y="88391"/>
                </a:lnTo>
                <a:lnTo>
                  <a:pt x="53467" y="88391"/>
                </a:lnTo>
                <a:lnTo>
                  <a:pt x="51816" y="80771"/>
                </a:lnTo>
                <a:close/>
              </a:path>
              <a:path w="379729" h="379729" extrusionOk="0">
                <a:moveTo>
                  <a:pt x="143069" y="80771"/>
                </a:moveTo>
                <a:lnTo>
                  <a:pt x="51816" y="80771"/>
                </a:lnTo>
                <a:lnTo>
                  <a:pt x="53467" y="88391"/>
                </a:lnTo>
                <a:lnTo>
                  <a:pt x="137160" y="88391"/>
                </a:lnTo>
                <a:lnTo>
                  <a:pt x="143069" y="80771"/>
                </a:lnTo>
                <a:close/>
              </a:path>
              <a:path w="379729" h="379729" extrusionOk="0">
                <a:moveTo>
                  <a:pt x="200988" y="13715"/>
                </a:moveTo>
                <a:lnTo>
                  <a:pt x="195072" y="13715"/>
                </a:lnTo>
                <a:lnTo>
                  <a:pt x="189738" y="20594"/>
                </a:lnTo>
                <a:lnTo>
                  <a:pt x="242315" y="88391"/>
                </a:lnTo>
                <a:lnTo>
                  <a:pt x="326009" y="88391"/>
                </a:lnTo>
                <a:lnTo>
                  <a:pt x="327660" y="80771"/>
                </a:lnTo>
                <a:lnTo>
                  <a:pt x="341471" y="80771"/>
                </a:lnTo>
                <a:lnTo>
                  <a:pt x="342185" y="77723"/>
                </a:lnTo>
                <a:lnTo>
                  <a:pt x="249936" y="77723"/>
                </a:lnTo>
                <a:lnTo>
                  <a:pt x="245364" y="74675"/>
                </a:lnTo>
                <a:lnTo>
                  <a:pt x="247605" y="74675"/>
                </a:lnTo>
                <a:lnTo>
                  <a:pt x="200988" y="13715"/>
                </a:lnTo>
                <a:close/>
              </a:path>
              <a:path w="379729" h="379729" extrusionOk="0">
                <a:moveTo>
                  <a:pt x="341471" y="80771"/>
                </a:moveTo>
                <a:lnTo>
                  <a:pt x="327660" y="80771"/>
                </a:lnTo>
                <a:lnTo>
                  <a:pt x="333756" y="88391"/>
                </a:lnTo>
                <a:lnTo>
                  <a:pt x="339685" y="88391"/>
                </a:lnTo>
                <a:lnTo>
                  <a:pt x="341471" y="80771"/>
                </a:lnTo>
                <a:close/>
              </a:path>
              <a:path w="379729" h="379729" extrusionOk="0">
                <a:moveTo>
                  <a:pt x="190500" y="0"/>
                </a:moveTo>
                <a:lnTo>
                  <a:pt x="129539" y="77723"/>
                </a:lnTo>
                <a:lnTo>
                  <a:pt x="134112" y="74675"/>
                </a:lnTo>
                <a:lnTo>
                  <a:pt x="147796" y="74675"/>
                </a:lnTo>
                <a:lnTo>
                  <a:pt x="189738" y="20594"/>
                </a:lnTo>
                <a:lnTo>
                  <a:pt x="184404" y="13715"/>
                </a:lnTo>
                <a:lnTo>
                  <a:pt x="200988" y="13715"/>
                </a:lnTo>
                <a:lnTo>
                  <a:pt x="190500" y="0"/>
                </a:lnTo>
                <a:close/>
              </a:path>
              <a:path w="379729" h="379729" extrusionOk="0">
                <a:moveTo>
                  <a:pt x="147796" y="74675"/>
                </a:moveTo>
                <a:lnTo>
                  <a:pt x="134112" y="74675"/>
                </a:lnTo>
                <a:lnTo>
                  <a:pt x="129539" y="77723"/>
                </a:lnTo>
                <a:lnTo>
                  <a:pt x="145433" y="77723"/>
                </a:lnTo>
                <a:lnTo>
                  <a:pt x="147796" y="74675"/>
                </a:lnTo>
                <a:close/>
              </a:path>
              <a:path w="379729" h="379729" extrusionOk="0">
                <a:moveTo>
                  <a:pt x="247605" y="74675"/>
                </a:moveTo>
                <a:lnTo>
                  <a:pt x="245364" y="74675"/>
                </a:lnTo>
                <a:lnTo>
                  <a:pt x="249936" y="77723"/>
                </a:lnTo>
                <a:lnTo>
                  <a:pt x="247605" y="74675"/>
                </a:lnTo>
                <a:close/>
              </a:path>
              <a:path w="379729" h="379729" extrusionOk="0">
                <a:moveTo>
                  <a:pt x="342900" y="74675"/>
                </a:moveTo>
                <a:lnTo>
                  <a:pt x="247605" y="74675"/>
                </a:lnTo>
                <a:lnTo>
                  <a:pt x="249936" y="77723"/>
                </a:lnTo>
                <a:lnTo>
                  <a:pt x="342185" y="77723"/>
                </a:lnTo>
                <a:lnTo>
                  <a:pt x="342900" y="74675"/>
                </a:lnTo>
                <a:close/>
              </a:path>
              <a:path w="379729" h="379729" extrusionOk="0">
                <a:moveTo>
                  <a:pt x="195072" y="13715"/>
                </a:moveTo>
                <a:lnTo>
                  <a:pt x="184404" y="13715"/>
                </a:lnTo>
                <a:lnTo>
                  <a:pt x="189738" y="20594"/>
                </a:lnTo>
                <a:lnTo>
                  <a:pt x="195072"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1" name="Google Shape;991;p19"/>
          <p:cNvSpPr/>
          <p:nvPr/>
        </p:nvSpPr>
        <p:spPr>
          <a:xfrm>
            <a:off x="5941322" y="3312572"/>
            <a:ext cx="153775" cy="15377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2" name="Google Shape;992;p19"/>
          <p:cNvSpPr/>
          <p:nvPr/>
        </p:nvSpPr>
        <p:spPr>
          <a:xfrm>
            <a:off x="6024726" y="4046264"/>
            <a:ext cx="307877" cy="307877"/>
          </a:xfrm>
          <a:custGeom>
            <a:avLst/>
            <a:gdLst/>
            <a:ahLst/>
            <a:cxnLst/>
            <a:rect l="l" t="t" r="r" b="b"/>
            <a:pathLst>
              <a:path w="360045" h="360045" extrusionOk="0">
                <a:moveTo>
                  <a:pt x="324612" y="71628"/>
                </a:moveTo>
                <a:lnTo>
                  <a:pt x="36576" y="71628"/>
                </a:lnTo>
                <a:lnTo>
                  <a:pt x="56388" y="160020"/>
                </a:lnTo>
                <a:lnTo>
                  <a:pt x="0" y="231648"/>
                </a:lnTo>
                <a:lnTo>
                  <a:pt x="80772" y="271272"/>
                </a:lnTo>
                <a:lnTo>
                  <a:pt x="100584" y="359664"/>
                </a:lnTo>
                <a:lnTo>
                  <a:pt x="179832" y="320040"/>
                </a:lnTo>
                <a:lnTo>
                  <a:pt x="269485" y="320040"/>
                </a:lnTo>
                <a:lnTo>
                  <a:pt x="280416" y="271272"/>
                </a:lnTo>
                <a:lnTo>
                  <a:pt x="359664" y="231648"/>
                </a:lnTo>
                <a:lnTo>
                  <a:pt x="304800" y="160020"/>
                </a:lnTo>
                <a:lnTo>
                  <a:pt x="324612" y="71628"/>
                </a:lnTo>
                <a:close/>
              </a:path>
              <a:path w="360045" h="360045" extrusionOk="0">
                <a:moveTo>
                  <a:pt x="269485" y="320040"/>
                </a:moveTo>
                <a:lnTo>
                  <a:pt x="179832" y="320040"/>
                </a:lnTo>
                <a:lnTo>
                  <a:pt x="260604" y="359664"/>
                </a:lnTo>
                <a:lnTo>
                  <a:pt x="269485" y="320040"/>
                </a:lnTo>
                <a:close/>
              </a:path>
              <a:path w="360045" h="360045" extrusionOk="0">
                <a:moveTo>
                  <a:pt x="179832" y="0"/>
                </a:moveTo>
                <a:lnTo>
                  <a:pt x="124968" y="71628"/>
                </a:lnTo>
                <a:lnTo>
                  <a:pt x="236220" y="71628"/>
                </a:lnTo>
                <a:lnTo>
                  <a:pt x="1798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3" name="Google Shape;993;p19"/>
          <p:cNvSpPr/>
          <p:nvPr/>
        </p:nvSpPr>
        <p:spPr>
          <a:xfrm>
            <a:off x="6016906" y="4037141"/>
            <a:ext cx="324710" cy="324710"/>
          </a:xfrm>
          <a:custGeom>
            <a:avLst/>
            <a:gdLst/>
            <a:ahLst/>
            <a:cxnLst/>
            <a:rect l="l" t="t" r="r" b="b"/>
            <a:pathLst>
              <a:path w="379729" h="379729" extrusionOk="0">
                <a:moveTo>
                  <a:pt x="84587" y="286915"/>
                </a:moveTo>
                <a:lnTo>
                  <a:pt x="105155" y="379475"/>
                </a:lnTo>
                <a:lnTo>
                  <a:pt x="126872" y="368807"/>
                </a:lnTo>
                <a:lnTo>
                  <a:pt x="115823" y="368807"/>
                </a:lnTo>
                <a:lnTo>
                  <a:pt x="106680" y="365759"/>
                </a:lnTo>
                <a:lnTo>
                  <a:pt x="114231" y="361984"/>
                </a:lnTo>
                <a:lnTo>
                  <a:pt x="96977" y="288035"/>
                </a:lnTo>
                <a:lnTo>
                  <a:pt x="86868" y="288035"/>
                </a:lnTo>
                <a:lnTo>
                  <a:pt x="84587" y="286915"/>
                </a:lnTo>
                <a:close/>
              </a:path>
              <a:path w="379729" h="379729" extrusionOk="0">
                <a:moveTo>
                  <a:pt x="213811" y="336803"/>
                </a:moveTo>
                <a:lnTo>
                  <a:pt x="192024" y="336803"/>
                </a:lnTo>
                <a:lnTo>
                  <a:pt x="189002" y="338288"/>
                </a:lnTo>
                <a:lnTo>
                  <a:pt x="274320" y="379475"/>
                </a:lnTo>
                <a:lnTo>
                  <a:pt x="276690" y="368807"/>
                </a:lnTo>
                <a:lnTo>
                  <a:pt x="263652" y="368807"/>
                </a:lnTo>
                <a:lnTo>
                  <a:pt x="265127" y="361995"/>
                </a:lnTo>
                <a:lnTo>
                  <a:pt x="213811" y="336803"/>
                </a:lnTo>
                <a:close/>
              </a:path>
              <a:path w="379729" h="379729" extrusionOk="0">
                <a:moveTo>
                  <a:pt x="114231" y="361984"/>
                </a:moveTo>
                <a:lnTo>
                  <a:pt x="106680" y="365759"/>
                </a:lnTo>
                <a:lnTo>
                  <a:pt x="115823" y="368807"/>
                </a:lnTo>
                <a:lnTo>
                  <a:pt x="114231" y="361984"/>
                </a:lnTo>
                <a:close/>
              </a:path>
              <a:path w="379729" h="379729" extrusionOk="0">
                <a:moveTo>
                  <a:pt x="188976" y="324611"/>
                </a:moveTo>
                <a:lnTo>
                  <a:pt x="114234" y="361995"/>
                </a:lnTo>
                <a:lnTo>
                  <a:pt x="115823" y="368807"/>
                </a:lnTo>
                <a:lnTo>
                  <a:pt x="126872" y="368807"/>
                </a:lnTo>
                <a:lnTo>
                  <a:pt x="189002" y="338288"/>
                </a:lnTo>
                <a:lnTo>
                  <a:pt x="185928" y="336803"/>
                </a:lnTo>
                <a:lnTo>
                  <a:pt x="213811" y="336803"/>
                </a:lnTo>
                <a:lnTo>
                  <a:pt x="188976" y="324611"/>
                </a:lnTo>
                <a:close/>
              </a:path>
              <a:path w="379729" h="379729" extrusionOk="0">
                <a:moveTo>
                  <a:pt x="265127" y="361995"/>
                </a:moveTo>
                <a:lnTo>
                  <a:pt x="263652" y="368807"/>
                </a:lnTo>
                <a:lnTo>
                  <a:pt x="272796" y="365759"/>
                </a:lnTo>
                <a:lnTo>
                  <a:pt x="265127" y="361995"/>
                </a:lnTo>
                <a:close/>
              </a:path>
              <a:path w="379729" h="379729" extrusionOk="0">
                <a:moveTo>
                  <a:pt x="359183" y="240196"/>
                </a:moveTo>
                <a:lnTo>
                  <a:pt x="283464" y="277367"/>
                </a:lnTo>
                <a:lnTo>
                  <a:pt x="265127" y="361995"/>
                </a:lnTo>
                <a:lnTo>
                  <a:pt x="272796" y="365759"/>
                </a:lnTo>
                <a:lnTo>
                  <a:pt x="263652" y="368807"/>
                </a:lnTo>
                <a:lnTo>
                  <a:pt x="276690" y="368807"/>
                </a:lnTo>
                <a:lnTo>
                  <a:pt x="294640" y="288035"/>
                </a:lnTo>
                <a:lnTo>
                  <a:pt x="292608" y="288035"/>
                </a:lnTo>
                <a:lnTo>
                  <a:pt x="295656" y="283463"/>
                </a:lnTo>
                <a:lnTo>
                  <a:pt x="301915" y="283463"/>
                </a:lnTo>
                <a:lnTo>
                  <a:pt x="376373" y="246887"/>
                </a:lnTo>
                <a:lnTo>
                  <a:pt x="364236" y="246887"/>
                </a:lnTo>
                <a:lnTo>
                  <a:pt x="359183" y="240196"/>
                </a:lnTo>
                <a:close/>
              </a:path>
              <a:path w="379729" h="379729" extrusionOk="0">
                <a:moveTo>
                  <a:pt x="192024" y="336803"/>
                </a:moveTo>
                <a:lnTo>
                  <a:pt x="185928" y="336803"/>
                </a:lnTo>
                <a:lnTo>
                  <a:pt x="189002" y="338288"/>
                </a:lnTo>
                <a:lnTo>
                  <a:pt x="192024" y="336803"/>
                </a:lnTo>
                <a:close/>
              </a:path>
              <a:path w="379729" h="379729" extrusionOk="0">
                <a:moveTo>
                  <a:pt x="83820" y="283463"/>
                </a:moveTo>
                <a:lnTo>
                  <a:pt x="84587" y="286915"/>
                </a:lnTo>
                <a:lnTo>
                  <a:pt x="86868" y="288035"/>
                </a:lnTo>
                <a:lnTo>
                  <a:pt x="83820" y="283463"/>
                </a:lnTo>
                <a:close/>
              </a:path>
              <a:path w="379729" h="379729" extrusionOk="0">
                <a:moveTo>
                  <a:pt x="95910" y="283463"/>
                </a:moveTo>
                <a:lnTo>
                  <a:pt x="83820" y="283463"/>
                </a:lnTo>
                <a:lnTo>
                  <a:pt x="86868" y="288035"/>
                </a:lnTo>
                <a:lnTo>
                  <a:pt x="96977" y="288035"/>
                </a:lnTo>
                <a:lnTo>
                  <a:pt x="95910" y="283463"/>
                </a:lnTo>
                <a:close/>
              </a:path>
              <a:path w="379729" h="379729" extrusionOk="0">
                <a:moveTo>
                  <a:pt x="295656" y="283463"/>
                </a:moveTo>
                <a:lnTo>
                  <a:pt x="292608" y="288035"/>
                </a:lnTo>
                <a:lnTo>
                  <a:pt x="294888" y="286915"/>
                </a:lnTo>
                <a:lnTo>
                  <a:pt x="295656" y="283463"/>
                </a:lnTo>
                <a:close/>
              </a:path>
              <a:path w="379729" h="379729" extrusionOk="0">
                <a:moveTo>
                  <a:pt x="294888" y="286915"/>
                </a:moveTo>
                <a:lnTo>
                  <a:pt x="292608" y="288035"/>
                </a:lnTo>
                <a:lnTo>
                  <a:pt x="294640" y="288035"/>
                </a:lnTo>
                <a:lnTo>
                  <a:pt x="294888" y="286915"/>
                </a:lnTo>
                <a:close/>
              </a:path>
              <a:path w="379729" h="379729" extrusionOk="0">
                <a:moveTo>
                  <a:pt x="57467" y="170213"/>
                </a:moveTo>
                <a:lnTo>
                  <a:pt x="0" y="245363"/>
                </a:lnTo>
                <a:lnTo>
                  <a:pt x="84587" y="286915"/>
                </a:lnTo>
                <a:lnTo>
                  <a:pt x="83820" y="283463"/>
                </a:lnTo>
                <a:lnTo>
                  <a:pt x="95910" y="283463"/>
                </a:lnTo>
                <a:lnTo>
                  <a:pt x="94488" y="277367"/>
                </a:lnTo>
                <a:lnTo>
                  <a:pt x="33527" y="246887"/>
                </a:lnTo>
                <a:lnTo>
                  <a:pt x="13716" y="246887"/>
                </a:lnTo>
                <a:lnTo>
                  <a:pt x="12192" y="236219"/>
                </a:lnTo>
                <a:lnTo>
                  <a:pt x="21989" y="236219"/>
                </a:lnTo>
                <a:lnTo>
                  <a:pt x="71628" y="172211"/>
                </a:lnTo>
                <a:lnTo>
                  <a:pt x="57912" y="172211"/>
                </a:lnTo>
                <a:lnTo>
                  <a:pt x="57467" y="170213"/>
                </a:lnTo>
                <a:close/>
              </a:path>
              <a:path w="379729" h="379729" extrusionOk="0">
                <a:moveTo>
                  <a:pt x="301915" y="283463"/>
                </a:moveTo>
                <a:lnTo>
                  <a:pt x="295656" y="283463"/>
                </a:lnTo>
                <a:lnTo>
                  <a:pt x="294888" y="286915"/>
                </a:lnTo>
                <a:lnTo>
                  <a:pt x="301915" y="283463"/>
                </a:lnTo>
                <a:close/>
              </a:path>
              <a:path w="379729" h="379729" extrusionOk="0">
                <a:moveTo>
                  <a:pt x="12192" y="236219"/>
                </a:moveTo>
                <a:lnTo>
                  <a:pt x="13716" y="246887"/>
                </a:lnTo>
                <a:lnTo>
                  <a:pt x="19251" y="239749"/>
                </a:lnTo>
                <a:lnTo>
                  <a:pt x="12192" y="236219"/>
                </a:lnTo>
                <a:close/>
              </a:path>
              <a:path w="379729" h="379729" extrusionOk="0">
                <a:moveTo>
                  <a:pt x="19251" y="239749"/>
                </a:moveTo>
                <a:lnTo>
                  <a:pt x="13716" y="246887"/>
                </a:lnTo>
                <a:lnTo>
                  <a:pt x="33527" y="246887"/>
                </a:lnTo>
                <a:lnTo>
                  <a:pt x="19251" y="239749"/>
                </a:lnTo>
                <a:close/>
              </a:path>
              <a:path w="379729" h="379729" extrusionOk="0">
                <a:moveTo>
                  <a:pt x="367284" y="236219"/>
                </a:moveTo>
                <a:lnTo>
                  <a:pt x="359183" y="240196"/>
                </a:lnTo>
                <a:lnTo>
                  <a:pt x="364236" y="246887"/>
                </a:lnTo>
                <a:lnTo>
                  <a:pt x="367284" y="236219"/>
                </a:lnTo>
                <a:close/>
              </a:path>
              <a:path w="379729" h="379729" extrusionOk="0">
                <a:moveTo>
                  <a:pt x="372304" y="236219"/>
                </a:moveTo>
                <a:lnTo>
                  <a:pt x="367284" y="236219"/>
                </a:lnTo>
                <a:lnTo>
                  <a:pt x="364236" y="246887"/>
                </a:lnTo>
                <a:lnTo>
                  <a:pt x="376373" y="246887"/>
                </a:lnTo>
                <a:lnTo>
                  <a:pt x="379476" y="245363"/>
                </a:lnTo>
                <a:lnTo>
                  <a:pt x="372304" y="236219"/>
                </a:lnTo>
                <a:close/>
              </a:path>
              <a:path w="379729" h="379729" extrusionOk="0">
                <a:moveTo>
                  <a:pt x="327660" y="80771"/>
                </a:moveTo>
                <a:lnTo>
                  <a:pt x="307848" y="172211"/>
                </a:lnTo>
                <a:lnTo>
                  <a:pt x="359183" y="240196"/>
                </a:lnTo>
                <a:lnTo>
                  <a:pt x="367284" y="236219"/>
                </a:lnTo>
                <a:lnTo>
                  <a:pt x="372304" y="236219"/>
                </a:lnTo>
                <a:lnTo>
                  <a:pt x="322101" y="172211"/>
                </a:lnTo>
                <a:lnTo>
                  <a:pt x="320040" y="172211"/>
                </a:lnTo>
                <a:lnTo>
                  <a:pt x="318516" y="167639"/>
                </a:lnTo>
                <a:lnTo>
                  <a:pt x="321056" y="167639"/>
                </a:lnTo>
                <a:lnTo>
                  <a:pt x="338666" y="88391"/>
                </a:lnTo>
                <a:lnTo>
                  <a:pt x="333756" y="88391"/>
                </a:lnTo>
                <a:lnTo>
                  <a:pt x="327660" y="80771"/>
                </a:lnTo>
                <a:close/>
              </a:path>
              <a:path w="379729" h="379729" extrusionOk="0">
                <a:moveTo>
                  <a:pt x="21989" y="236219"/>
                </a:moveTo>
                <a:lnTo>
                  <a:pt x="12192" y="236219"/>
                </a:lnTo>
                <a:lnTo>
                  <a:pt x="19251" y="239749"/>
                </a:lnTo>
                <a:lnTo>
                  <a:pt x="21989" y="236219"/>
                </a:lnTo>
                <a:close/>
              </a:path>
              <a:path w="379729" h="379729" extrusionOk="0">
                <a:moveTo>
                  <a:pt x="59436" y="167639"/>
                </a:moveTo>
                <a:lnTo>
                  <a:pt x="57467" y="170213"/>
                </a:lnTo>
                <a:lnTo>
                  <a:pt x="57912" y="172211"/>
                </a:lnTo>
                <a:lnTo>
                  <a:pt x="59436" y="167639"/>
                </a:lnTo>
                <a:close/>
              </a:path>
              <a:path w="379729" h="379729" extrusionOk="0">
                <a:moveTo>
                  <a:pt x="70637" y="167639"/>
                </a:moveTo>
                <a:lnTo>
                  <a:pt x="59436" y="167639"/>
                </a:lnTo>
                <a:lnTo>
                  <a:pt x="57912" y="172211"/>
                </a:lnTo>
                <a:lnTo>
                  <a:pt x="71628" y="172211"/>
                </a:lnTo>
                <a:lnTo>
                  <a:pt x="70637" y="167639"/>
                </a:lnTo>
                <a:close/>
              </a:path>
              <a:path w="379729" h="379729" extrusionOk="0">
                <a:moveTo>
                  <a:pt x="318516" y="167639"/>
                </a:moveTo>
                <a:lnTo>
                  <a:pt x="320040" y="172211"/>
                </a:lnTo>
                <a:lnTo>
                  <a:pt x="320495" y="170163"/>
                </a:lnTo>
                <a:lnTo>
                  <a:pt x="318516" y="167639"/>
                </a:lnTo>
                <a:close/>
              </a:path>
              <a:path w="379729" h="379729" extrusionOk="0">
                <a:moveTo>
                  <a:pt x="320495" y="170163"/>
                </a:moveTo>
                <a:lnTo>
                  <a:pt x="320040" y="172211"/>
                </a:lnTo>
                <a:lnTo>
                  <a:pt x="322101" y="172211"/>
                </a:lnTo>
                <a:lnTo>
                  <a:pt x="320495" y="170163"/>
                </a:lnTo>
                <a:close/>
              </a:path>
              <a:path w="379729" h="379729" extrusionOk="0">
                <a:moveTo>
                  <a:pt x="130705" y="76199"/>
                </a:moveTo>
                <a:lnTo>
                  <a:pt x="36576" y="76199"/>
                </a:lnTo>
                <a:lnTo>
                  <a:pt x="57467" y="170213"/>
                </a:lnTo>
                <a:lnTo>
                  <a:pt x="59436" y="167639"/>
                </a:lnTo>
                <a:lnTo>
                  <a:pt x="70637" y="167639"/>
                </a:lnTo>
                <a:lnTo>
                  <a:pt x="53467" y="88391"/>
                </a:lnTo>
                <a:lnTo>
                  <a:pt x="45720" y="88391"/>
                </a:lnTo>
                <a:lnTo>
                  <a:pt x="51816" y="80771"/>
                </a:lnTo>
                <a:lnTo>
                  <a:pt x="143192" y="80771"/>
                </a:lnTo>
                <a:lnTo>
                  <a:pt x="145605" y="77723"/>
                </a:lnTo>
                <a:lnTo>
                  <a:pt x="129539" y="77723"/>
                </a:lnTo>
                <a:lnTo>
                  <a:pt x="130705" y="76199"/>
                </a:lnTo>
                <a:close/>
              </a:path>
              <a:path w="379729" h="379729" extrusionOk="0">
                <a:moveTo>
                  <a:pt x="321056" y="167639"/>
                </a:moveTo>
                <a:lnTo>
                  <a:pt x="318516" y="167639"/>
                </a:lnTo>
                <a:lnTo>
                  <a:pt x="320495" y="170163"/>
                </a:lnTo>
                <a:lnTo>
                  <a:pt x="321056" y="167639"/>
                </a:lnTo>
                <a:close/>
              </a:path>
              <a:path w="379729" h="379729" extrusionOk="0">
                <a:moveTo>
                  <a:pt x="51816" y="80771"/>
                </a:moveTo>
                <a:lnTo>
                  <a:pt x="45720" y="88391"/>
                </a:lnTo>
                <a:lnTo>
                  <a:pt x="53467" y="88391"/>
                </a:lnTo>
                <a:lnTo>
                  <a:pt x="51816" y="80771"/>
                </a:lnTo>
                <a:close/>
              </a:path>
              <a:path w="379729" h="379729" extrusionOk="0">
                <a:moveTo>
                  <a:pt x="143192" y="80771"/>
                </a:moveTo>
                <a:lnTo>
                  <a:pt x="51816" y="80771"/>
                </a:lnTo>
                <a:lnTo>
                  <a:pt x="53467" y="88391"/>
                </a:lnTo>
                <a:lnTo>
                  <a:pt x="137160" y="88391"/>
                </a:lnTo>
                <a:lnTo>
                  <a:pt x="143192" y="80771"/>
                </a:lnTo>
                <a:close/>
              </a:path>
              <a:path w="379729" h="379729" extrusionOk="0">
                <a:moveTo>
                  <a:pt x="200928" y="15239"/>
                </a:moveTo>
                <a:lnTo>
                  <a:pt x="195072" y="15239"/>
                </a:lnTo>
                <a:lnTo>
                  <a:pt x="189738" y="21977"/>
                </a:lnTo>
                <a:lnTo>
                  <a:pt x="242315" y="88391"/>
                </a:lnTo>
                <a:lnTo>
                  <a:pt x="326009" y="88391"/>
                </a:lnTo>
                <a:lnTo>
                  <a:pt x="327660" y="80771"/>
                </a:lnTo>
                <a:lnTo>
                  <a:pt x="340359" y="80771"/>
                </a:lnTo>
                <a:lnTo>
                  <a:pt x="341037" y="77723"/>
                </a:lnTo>
                <a:lnTo>
                  <a:pt x="249936" y="77723"/>
                </a:lnTo>
                <a:lnTo>
                  <a:pt x="245364" y="76199"/>
                </a:lnTo>
                <a:lnTo>
                  <a:pt x="248740" y="76199"/>
                </a:lnTo>
                <a:lnTo>
                  <a:pt x="200928" y="15239"/>
                </a:lnTo>
                <a:close/>
              </a:path>
              <a:path w="379729" h="379729" extrusionOk="0">
                <a:moveTo>
                  <a:pt x="340359" y="80771"/>
                </a:moveTo>
                <a:lnTo>
                  <a:pt x="327660" y="80771"/>
                </a:lnTo>
                <a:lnTo>
                  <a:pt x="333756" y="88391"/>
                </a:lnTo>
                <a:lnTo>
                  <a:pt x="338666" y="88391"/>
                </a:lnTo>
                <a:lnTo>
                  <a:pt x="340359" y="80771"/>
                </a:lnTo>
                <a:close/>
              </a:path>
              <a:path w="379729" h="379729" extrusionOk="0">
                <a:moveTo>
                  <a:pt x="188976" y="0"/>
                </a:moveTo>
                <a:lnTo>
                  <a:pt x="129539" y="77723"/>
                </a:lnTo>
                <a:lnTo>
                  <a:pt x="134112" y="76199"/>
                </a:lnTo>
                <a:lnTo>
                  <a:pt x="146812" y="76199"/>
                </a:lnTo>
                <a:lnTo>
                  <a:pt x="189738" y="21977"/>
                </a:lnTo>
                <a:lnTo>
                  <a:pt x="184404" y="15239"/>
                </a:lnTo>
                <a:lnTo>
                  <a:pt x="200928" y="15239"/>
                </a:lnTo>
                <a:lnTo>
                  <a:pt x="188976" y="0"/>
                </a:lnTo>
                <a:close/>
              </a:path>
              <a:path w="379729" h="379729" extrusionOk="0">
                <a:moveTo>
                  <a:pt x="146812" y="76199"/>
                </a:moveTo>
                <a:lnTo>
                  <a:pt x="134112" y="76199"/>
                </a:lnTo>
                <a:lnTo>
                  <a:pt x="129539" y="77723"/>
                </a:lnTo>
                <a:lnTo>
                  <a:pt x="145605" y="77723"/>
                </a:lnTo>
                <a:lnTo>
                  <a:pt x="146812" y="76199"/>
                </a:lnTo>
                <a:close/>
              </a:path>
              <a:path w="379729" h="379729" extrusionOk="0">
                <a:moveTo>
                  <a:pt x="248740" y="76199"/>
                </a:moveTo>
                <a:lnTo>
                  <a:pt x="245364" y="76199"/>
                </a:lnTo>
                <a:lnTo>
                  <a:pt x="249936" y="77723"/>
                </a:lnTo>
                <a:lnTo>
                  <a:pt x="248740" y="76199"/>
                </a:lnTo>
                <a:close/>
              </a:path>
              <a:path w="379729" h="379729" extrusionOk="0">
                <a:moveTo>
                  <a:pt x="341376" y="76199"/>
                </a:moveTo>
                <a:lnTo>
                  <a:pt x="248740" y="76199"/>
                </a:lnTo>
                <a:lnTo>
                  <a:pt x="249936" y="77723"/>
                </a:lnTo>
                <a:lnTo>
                  <a:pt x="341037" y="77723"/>
                </a:lnTo>
                <a:lnTo>
                  <a:pt x="341376" y="76199"/>
                </a:lnTo>
                <a:close/>
              </a:path>
              <a:path w="379729" h="379729" extrusionOk="0">
                <a:moveTo>
                  <a:pt x="195072" y="15239"/>
                </a:moveTo>
                <a:lnTo>
                  <a:pt x="184404" y="15239"/>
                </a:lnTo>
                <a:lnTo>
                  <a:pt x="189738" y="21977"/>
                </a:lnTo>
                <a:lnTo>
                  <a:pt x="195072" y="15239"/>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4" name="Google Shape;994;p19"/>
          <p:cNvSpPr/>
          <p:nvPr/>
        </p:nvSpPr>
        <p:spPr>
          <a:xfrm>
            <a:off x="6101614" y="4123152"/>
            <a:ext cx="153775" cy="15377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5" name="Google Shape;995;p19"/>
          <p:cNvSpPr/>
          <p:nvPr/>
        </p:nvSpPr>
        <p:spPr>
          <a:xfrm>
            <a:off x="5667654" y="5028864"/>
            <a:ext cx="307877" cy="307877"/>
          </a:xfrm>
          <a:custGeom>
            <a:avLst/>
            <a:gdLst/>
            <a:ahLst/>
            <a:cxnLst/>
            <a:rect l="l" t="t" r="r" b="b"/>
            <a:pathLst>
              <a:path w="360045" h="360045" extrusionOk="0">
                <a:moveTo>
                  <a:pt x="324612" y="70103"/>
                </a:moveTo>
                <a:lnTo>
                  <a:pt x="35052" y="70103"/>
                </a:lnTo>
                <a:lnTo>
                  <a:pt x="54864" y="160019"/>
                </a:lnTo>
                <a:lnTo>
                  <a:pt x="0" y="231647"/>
                </a:lnTo>
                <a:lnTo>
                  <a:pt x="79248" y="271271"/>
                </a:lnTo>
                <a:lnTo>
                  <a:pt x="99060" y="359663"/>
                </a:lnTo>
                <a:lnTo>
                  <a:pt x="179832" y="320039"/>
                </a:lnTo>
                <a:lnTo>
                  <a:pt x="269485" y="320039"/>
                </a:lnTo>
                <a:lnTo>
                  <a:pt x="280416" y="271271"/>
                </a:lnTo>
                <a:lnTo>
                  <a:pt x="359664" y="231647"/>
                </a:lnTo>
                <a:lnTo>
                  <a:pt x="304800" y="160019"/>
                </a:lnTo>
                <a:lnTo>
                  <a:pt x="324612" y="70103"/>
                </a:lnTo>
                <a:close/>
              </a:path>
              <a:path w="360045" h="360045" extrusionOk="0">
                <a:moveTo>
                  <a:pt x="269485" y="320039"/>
                </a:moveTo>
                <a:lnTo>
                  <a:pt x="179832" y="320039"/>
                </a:lnTo>
                <a:lnTo>
                  <a:pt x="260604" y="359663"/>
                </a:lnTo>
                <a:lnTo>
                  <a:pt x="269485" y="320039"/>
                </a:lnTo>
                <a:close/>
              </a:path>
              <a:path w="360045" h="360045" extrusionOk="0">
                <a:moveTo>
                  <a:pt x="179832" y="0"/>
                </a:moveTo>
                <a:lnTo>
                  <a:pt x="124968" y="70103"/>
                </a:lnTo>
                <a:lnTo>
                  <a:pt x="234696" y="70103"/>
                </a:lnTo>
                <a:lnTo>
                  <a:pt x="1798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6" name="Google Shape;996;p19"/>
          <p:cNvSpPr/>
          <p:nvPr/>
        </p:nvSpPr>
        <p:spPr>
          <a:xfrm>
            <a:off x="5658531" y="5019741"/>
            <a:ext cx="325796" cy="324710"/>
          </a:xfrm>
          <a:custGeom>
            <a:avLst/>
            <a:gdLst/>
            <a:ahLst/>
            <a:cxnLst/>
            <a:rect l="l" t="t" r="r" b="b"/>
            <a:pathLst>
              <a:path w="381000" h="379729" extrusionOk="0">
                <a:moveTo>
                  <a:pt x="84398" y="284584"/>
                </a:moveTo>
                <a:lnTo>
                  <a:pt x="105155" y="379476"/>
                </a:lnTo>
                <a:lnTo>
                  <a:pt x="127254" y="368808"/>
                </a:lnTo>
                <a:lnTo>
                  <a:pt x="115823" y="368808"/>
                </a:lnTo>
                <a:lnTo>
                  <a:pt x="108204" y="364236"/>
                </a:lnTo>
                <a:lnTo>
                  <a:pt x="114185" y="361245"/>
                </a:lnTo>
                <a:lnTo>
                  <a:pt x="97993" y="286512"/>
                </a:lnTo>
                <a:lnTo>
                  <a:pt x="88392" y="286512"/>
                </a:lnTo>
                <a:lnTo>
                  <a:pt x="84398" y="284584"/>
                </a:lnTo>
                <a:close/>
              </a:path>
              <a:path w="381000" h="379729" extrusionOk="0">
                <a:moveTo>
                  <a:pt x="217932" y="336804"/>
                </a:moveTo>
                <a:lnTo>
                  <a:pt x="193548" y="336804"/>
                </a:lnTo>
                <a:lnTo>
                  <a:pt x="190473" y="338288"/>
                </a:lnTo>
                <a:lnTo>
                  <a:pt x="274320" y="379476"/>
                </a:lnTo>
                <a:lnTo>
                  <a:pt x="276820" y="368808"/>
                </a:lnTo>
                <a:lnTo>
                  <a:pt x="263652" y="368808"/>
                </a:lnTo>
                <a:lnTo>
                  <a:pt x="265562" y="360619"/>
                </a:lnTo>
                <a:lnTo>
                  <a:pt x="217932" y="336804"/>
                </a:lnTo>
                <a:close/>
              </a:path>
              <a:path w="381000" h="379729" extrusionOk="0">
                <a:moveTo>
                  <a:pt x="114185" y="361245"/>
                </a:moveTo>
                <a:lnTo>
                  <a:pt x="108204" y="364236"/>
                </a:lnTo>
                <a:lnTo>
                  <a:pt x="115823" y="368808"/>
                </a:lnTo>
                <a:lnTo>
                  <a:pt x="114185" y="361245"/>
                </a:lnTo>
                <a:close/>
              </a:path>
              <a:path w="381000" h="379729" extrusionOk="0">
                <a:moveTo>
                  <a:pt x="190500" y="323088"/>
                </a:moveTo>
                <a:lnTo>
                  <a:pt x="114185" y="361245"/>
                </a:lnTo>
                <a:lnTo>
                  <a:pt x="115823" y="368808"/>
                </a:lnTo>
                <a:lnTo>
                  <a:pt x="127254" y="368808"/>
                </a:lnTo>
                <a:lnTo>
                  <a:pt x="190473" y="338288"/>
                </a:lnTo>
                <a:lnTo>
                  <a:pt x="187452" y="336804"/>
                </a:lnTo>
                <a:lnTo>
                  <a:pt x="217932" y="336804"/>
                </a:lnTo>
                <a:lnTo>
                  <a:pt x="190500" y="323088"/>
                </a:lnTo>
                <a:close/>
              </a:path>
              <a:path w="381000" h="379729" extrusionOk="0">
                <a:moveTo>
                  <a:pt x="265562" y="360619"/>
                </a:moveTo>
                <a:lnTo>
                  <a:pt x="263652" y="368808"/>
                </a:lnTo>
                <a:lnTo>
                  <a:pt x="272796" y="364236"/>
                </a:lnTo>
                <a:lnTo>
                  <a:pt x="265562" y="360619"/>
                </a:lnTo>
                <a:close/>
              </a:path>
              <a:path w="381000" h="379729" extrusionOk="0">
                <a:moveTo>
                  <a:pt x="361006" y="239358"/>
                </a:moveTo>
                <a:lnTo>
                  <a:pt x="284988" y="277368"/>
                </a:lnTo>
                <a:lnTo>
                  <a:pt x="265562" y="360619"/>
                </a:lnTo>
                <a:lnTo>
                  <a:pt x="272796" y="364236"/>
                </a:lnTo>
                <a:lnTo>
                  <a:pt x="263652" y="368808"/>
                </a:lnTo>
                <a:lnTo>
                  <a:pt x="276820" y="368808"/>
                </a:lnTo>
                <a:lnTo>
                  <a:pt x="296108" y="286512"/>
                </a:lnTo>
                <a:lnTo>
                  <a:pt x="292608" y="286512"/>
                </a:lnTo>
                <a:lnTo>
                  <a:pt x="297180" y="281940"/>
                </a:lnTo>
                <a:lnTo>
                  <a:pt x="302078" y="281940"/>
                </a:lnTo>
                <a:lnTo>
                  <a:pt x="377843" y="245364"/>
                </a:lnTo>
                <a:lnTo>
                  <a:pt x="365760" y="245364"/>
                </a:lnTo>
                <a:lnTo>
                  <a:pt x="361006" y="239358"/>
                </a:lnTo>
                <a:close/>
              </a:path>
              <a:path w="381000" h="379729" extrusionOk="0">
                <a:moveTo>
                  <a:pt x="193548" y="336804"/>
                </a:moveTo>
                <a:lnTo>
                  <a:pt x="187452" y="336804"/>
                </a:lnTo>
                <a:lnTo>
                  <a:pt x="190473" y="338288"/>
                </a:lnTo>
                <a:lnTo>
                  <a:pt x="193548" y="336804"/>
                </a:lnTo>
                <a:close/>
              </a:path>
              <a:path w="381000" h="379729" extrusionOk="0">
                <a:moveTo>
                  <a:pt x="83820" y="281940"/>
                </a:moveTo>
                <a:lnTo>
                  <a:pt x="84398" y="284584"/>
                </a:lnTo>
                <a:lnTo>
                  <a:pt x="88392" y="286512"/>
                </a:lnTo>
                <a:lnTo>
                  <a:pt x="83820" y="281940"/>
                </a:lnTo>
                <a:close/>
              </a:path>
              <a:path w="381000" h="379729" extrusionOk="0">
                <a:moveTo>
                  <a:pt x="97002" y="281940"/>
                </a:moveTo>
                <a:lnTo>
                  <a:pt x="83820" y="281940"/>
                </a:lnTo>
                <a:lnTo>
                  <a:pt x="88392" y="286512"/>
                </a:lnTo>
                <a:lnTo>
                  <a:pt x="97993" y="286512"/>
                </a:lnTo>
                <a:lnTo>
                  <a:pt x="97002" y="281940"/>
                </a:lnTo>
                <a:close/>
              </a:path>
              <a:path w="381000" h="379729" extrusionOk="0">
                <a:moveTo>
                  <a:pt x="297180" y="281940"/>
                </a:moveTo>
                <a:lnTo>
                  <a:pt x="292608" y="286512"/>
                </a:lnTo>
                <a:lnTo>
                  <a:pt x="296555" y="284606"/>
                </a:lnTo>
                <a:lnTo>
                  <a:pt x="297180" y="281940"/>
                </a:lnTo>
                <a:close/>
              </a:path>
              <a:path w="381000" h="379729" extrusionOk="0">
                <a:moveTo>
                  <a:pt x="296555" y="284606"/>
                </a:moveTo>
                <a:lnTo>
                  <a:pt x="292608" y="286512"/>
                </a:lnTo>
                <a:lnTo>
                  <a:pt x="296108" y="286512"/>
                </a:lnTo>
                <a:lnTo>
                  <a:pt x="296555" y="284606"/>
                </a:lnTo>
                <a:close/>
              </a:path>
              <a:path w="381000" h="379729" extrusionOk="0">
                <a:moveTo>
                  <a:pt x="302078" y="281940"/>
                </a:moveTo>
                <a:lnTo>
                  <a:pt x="297180" y="281940"/>
                </a:lnTo>
                <a:lnTo>
                  <a:pt x="296555" y="284606"/>
                </a:lnTo>
                <a:lnTo>
                  <a:pt x="302078" y="281940"/>
                </a:lnTo>
                <a:close/>
              </a:path>
              <a:path w="381000" h="379729" extrusionOk="0">
                <a:moveTo>
                  <a:pt x="58725" y="168964"/>
                </a:moveTo>
                <a:lnTo>
                  <a:pt x="0" y="243840"/>
                </a:lnTo>
                <a:lnTo>
                  <a:pt x="84398" y="284584"/>
                </a:lnTo>
                <a:lnTo>
                  <a:pt x="83820" y="281940"/>
                </a:lnTo>
                <a:lnTo>
                  <a:pt x="97002" y="281940"/>
                </a:lnTo>
                <a:lnTo>
                  <a:pt x="96012" y="277368"/>
                </a:lnTo>
                <a:lnTo>
                  <a:pt x="32004" y="245364"/>
                </a:lnTo>
                <a:lnTo>
                  <a:pt x="15240" y="245364"/>
                </a:lnTo>
                <a:lnTo>
                  <a:pt x="13716" y="236220"/>
                </a:lnTo>
                <a:lnTo>
                  <a:pt x="22479" y="236220"/>
                </a:lnTo>
                <a:lnTo>
                  <a:pt x="73152" y="172212"/>
                </a:lnTo>
                <a:lnTo>
                  <a:pt x="59436" y="172212"/>
                </a:lnTo>
                <a:lnTo>
                  <a:pt x="58725" y="168964"/>
                </a:lnTo>
                <a:close/>
              </a:path>
              <a:path w="381000" h="379729" extrusionOk="0">
                <a:moveTo>
                  <a:pt x="13716" y="236220"/>
                </a:moveTo>
                <a:lnTo>
                  <a:pt x="15240" y="245364"/>
                </a:lnTo>
                <a:lnTo>
                  <a:pt x="19993" y="239358"/>
                </a:lnTo>
                <a:lnTo>
                  <a:pt x="13716" y="236220"/>
                </a:lnTo>
                <a:close/>
              </a:path>
              <a:path w="381000" h="379729" extrusionOk="0">
                <a:moveTo>
                  <a:pt x="19993" y="239358"/>
                </a:moveTo>
                <a:lnTo>
                  <a:pt x="15240" y="245364"/>
                </a:lnTo>
                <a:lnTo>
                  <a:pt x="32004" y="245364"/>
                </a:lnTo>
                <a:lnTo>
                  <a:pt x="19993" y="239358"/>
                </a:lnTo>
                <a:close/>
              </a:path>
              <a:path w="381000" h="379729" extrusionOk="0">
                <a:moveTo>
                  <a:pt x="367284" y="236220"/>
                </a:moveTo>
                <a:lnTo>
                  <a:pt x="361006" y="239358"/>
                </a:lnTo>
                <a:lnTo>
                  <a:pt x="365760" y="245364"/>
                </a:lnTo>
                <a:lnTo>
                  <a:pt x="367284" y="236220"/>
                </a:lnTo>
                <a:close/>
              </a:path>
              <a:path w="381000" h="379729" extrusionOk="0">
                <a:moveTo>
                  <a:pt x="375023" y="236220"/>
                </a:moveTo>
                <a:lnTo>
                  <a:pt x="367284" y="236220"/>
                </a:lnTo>
                <a:lnTo>
                  <a:pt x="365760" y="245364"/>
                </a:lnTo>
                <a:lnTo>
                  <a:pt x="377843" y="245364"/>
                </a:lnTo>
                <a:lnTo>
                  <a:pt x="381000" y="243840"/>
                </a:lnTo>
                <a:lnTo>
                  <a:pt x="375023" y="236220"/>
                </a:lnTo>
                <a:close/>
              </a:path>
              <a:path w="381000" h="379729" extrusionOk="0">
                <a:moveTo>
                  <a:pt x="22479" y="236220"/>
                </a:moveTo>
                <a:lnTo>
                  <a:pt x="13716" y="236220"/>
                </a:lnTo>
                <a:lnTo>
                  <a:pt x="19993" y="239358"/>
                </a:lnTo>
                <a:lnTo>
                  <a:pt x="22479" y="236220"/>
                </a:lnTo>
                <a:close/>
              </a:path>
              <a:path w="381000" h="379729" extrusionOk="0">
                <a:moveTo>
                  <a:pt x="329184" y="80772"/>
                </a:moveTo>
                <a:lnTo>
                  <a:pt x="307848" y="172212"/>
                </a:lnTo>
                <a:lnTo>
                  <a:pt x="361006" y="239358"/>
                </a:lnTo>
                <a:lnTo>
                  <a:pt x="367284" y="236220"/>
                </a:lnTo>
                <a:lnTo>
                  <a:pt x="375023" y="236220"/>
                </a:lnTo>
                <a:lnTo>
                  <a:pt x="324821" y="172212"/>
                </a:lnTo>
                <a:lnTo>
                  <a:pt x="321564" y="172212"/>
                </a:lnTo>
                <a:lnTo>
                  <a:pt x="320040" y="166116"/>
                </a:lnTo>
                <a:lnTo>
                  <a:pt x="322897" y="166116"/>
                </a:lnTo>
                <a:lnTo>
                  <a:pt x="339899" y="88392"/>
                </a:lnTo>
                <a:lnTo>
                  <a:pt x="335280" y="88392"/>
                </a:lnTo>
                <a:lnTo>
                  <a:pt x="329184" y="80772"/>
                </a:lnTo>
                <a:close/>
              </a:path>
              <a:path w="381000" h="379729" extrusionOk="0">
                <a:moveTo>
                  <a:pt x="60960" y="166116"/>
                </a:moveTo>
                <a:lnTo>
                  <a:pt x="58725" y="168964"/>
                </a:lnTo>
                <a:lnTo>
                  <a:pt x="59436" y="172212"/>
                </a:lnTo>
                <a:lnTo>
                  <a:pt x="60960" y="166116"/>
                </a:lnTo>
                <a:close/>
              </a:path>
              <a:path w="381000" h="379729" extrusionOk="0">
                <a:moveTo>
                  <a:pt x="71729" y="166116"/>
                </a:moveTo>
                <a:lnTo>
                  <a:pt x="60960" y="166116"/>
                </a:lnTo>
                <a:lnTo>
                  <a:pt x="59436" y="172212"/>
                </a:lnTo>
                <a:lnTo>
                  <a:pt x="73152" y="172212"/>
                </a:lnTo>
                <a:lnTo>
                  <a:pt x="71729" y="166116"/>
                </a:lnTo>
                <a:close/>
              </a:path>
              <a:path w="381000" h="379729" extrusionOk="0">
                <a:moveTo>
                  <a:pt x="320040" y="166116"/>
                </a:moveTo>
                <a:lnTo>
                  <a:pt x="321564" y="172212"/>
                </a:lnTo>
                <a:lnTo>
                  <a:pt x="322274" y="168964"/>
                </a:lnTo>
                <a:lnTo>
                  <a:pt x="320040" y="166116"/>
                </a:lnTo>
                <a:close/>
              </a:path>
              <a:path w="381000" h="379729" extrusionOk="0">
                <a:moveTo>
                  <a:pt x="322274" y="168964"/>
                </a:moveTo>
                <a:lnTo>
                  <a:pt x="321564" y="172212"/>
                </a:lnTo>
                <a:lnTo>
                  <a:pt x="324821" y="172212"/>
                </a:lnTo>
                <a:lnTo>
                  <a:pt x="322274" y="168964"/>
                </a:lnTo>
                <a:close/>
              </a:path>
              <a:path w="381000" h="379729" extrusionOk="0">
                <a:moveTo>
                  <a:pt x="131930" y="74676"/>
                </a:moveTo>
                <a:lnTo>
                  <a:pt x="38100" y="74676"/>
                </a:lnTo>
                <a:lnTo>
                  <a:pt x="58725" y="168964"/>
                </a:lnTo>
                <a:lnTo>
                  <a:pt x="60960" y="166116"/>
                </a:lnTo>
                <a:lnTo>
                  <a:pt x="71729" y="166116"/>
                </a:lnTo>
                <a:lnTo>
                  <a:pt x="53594" y="88392"/>
                </a:lnTo>
                <a:lnTo>
                  <a:pt x="45720" y="88392"/>
                </a:lnTo>
                <a:lnTo>
                  <a:pt x="51816" y="80772"/>
                </a:lnTo>
                <a:lnTo>
                  <a:pt x="144437" y="80772"/>
                </a:lnTo>
                <a:lnTo>
                  <a:pt x="146739" y="77724"/>
                </a:lnTo>
                <a:lnTo>
                  <a:pt x="129539" y="77724"/>
                </a:lnTo>
                <a:lnTo>
                  <a:pt x="131930" y="74676"/>
                </a:lnTo>
                <a:close/>
              </a:path>
              <a:path w="381000" h="379729" extrusionOk="0">
                <a:moveTo>
                  <a:pt x="322897" y="166116"/>
                </a:moveTo>
                <a:lnTo>
                  <a:pt x="320040" y="166116"/>
                </a:lnTo>
                <a:lnTo>
                  <a:pt x="322274" y="168964"/>
                </a:lnTo>
                <a:lnTo>
                  <a:pt x="322897" y="166116"/>
                </a:lnTo>
                <a:close/>
              </a:path>
              <a:path w="381000" h="379729" extrusionOk="0">
                <a:moveTo>
                  <a:pt x="51816" y="80772"/>
                </a:moveTo>
                <a:lnTo>
                  <a:pt x="45720" y="88392"/>
                </a:lnTo>
                <a:lnTo>
                  <a:pt x="53594" y="88392"/>
                </a:lnTo>
                <a:lnTo>
                  <a:pt x="51816" y="80772"/>
                </a:lnTo>
                <a:close/>
              </a:path>
              <a:path w="381000" h="379729" extrusionOk="0">
                <a:moveTo>
                  <a:pt x="144437" y="80772"/>
                </a:moveTo>
                <a:lnTo>
                  <a:pt x="51816" y="80772"/>
                </a:lnTo>
                <a:lnTo>
                  <a:pt x="53594" y="88392"/>
                </a:lnTo>
                <a:lnTo>
                  <a:pt x="138684" y="88392"/>
                </a:lnTo>
                <a:lnTo>
                  <a:pt x="144437" y="80772"/>
                </a:lnTo>
                <a:close/>
              </a:path>
              <a:path w="381000" h="379729" extrusionOk="0">
                <a:moveTo>
                  <a:pt x="201257" y="13716"/>
                </a:moveTo>
                <a:lnTo>
                  <a:pt x="195072" y="13716"/>
                </a:lnTo>
                <a:lnTo>
                  <a:pt x="190500" y="19770"/>
                </a:lnTo>
                <a:lnTo>
                  <a:pt x="242315" y="88392"/>
                </a:lnTo>
                <a:lnTo>
                  <a:pt x="327406" y="88392"/>
                </a:lnTo>
                <a:lnTo>
                  <a:pt x="329184" y="80772"/>
                </a:lnTo>
                <a:lnTo>
                  <a:pt x="341566" y="80772"/>
                </a:lnTo>
                <a:lnTo>
                  <a:pt x="342233" y="77724"/>
                </a:lnTo>
                <a:lnTo>
                  <a:pt x="251460" y="77724"/>
                </a:lnTo>
                <a:lnTo>
                  <a:pt x="245364" y="74676"/>
                </a:lnTo>
                <a:lnTo>
                  <a:pt x="249069" y="74676"/>
                </a:lnTo>
                <a:lnTo>
                  <a:pt x="201257" y="13716"/>
                </a:lnTo>
                <a:close/>
              </a:path>
              <a:path w="381000" h="379729" extrusionOk="0">
                <a:moveTo>
                  <a:pt x="341566" y="80772"/>
                </a:moveTo>
                <a:lnTo>
                  <a:pt x="329184" y="80772"/>
                </a:lnTo>
                <a:lnTo>
                  <a:pt x="335280" y="88392"/>
                </a:lnTo>
                <a:lnTo>
                  <a:pt x="339899" y="88392"/>
                </a:lnTo>
                <a:lnTo>
                  <a:pt x="341566" y="80772"/>
                </a:lnTo>
                <a:close/>
              </a:path>
              <a:path w="381000" h="379729" extrusionOk="0">
                <a:moveTo>
                  <a:pt x="190500" y="0"/>
                </a:moveTo>
                <a:lnTo>
                  <a:pt x="129539" y="77724"/>
                </a:lnTo>
                <a:lnTo>
                  <a:pt x="135636" y="74676"/>
                </a:lnTo>
                <a:lnTo>
                  <a:pt x="149040" y="74676"/>
                </a:lnTo>
                <a:lnTo>
                  <a:pt x="190500" y="19770"/>
                </a:lnTo>
                <a:lnTo>
                  <a:pt x="185928" y="13716"/>
                </a:lnTo>
                <a:lnTo>
                  <a:pt x="201257" y="13716"/>
                </a:lnTo>
                <a:lnTo>
                  <a:pt x="190500" y="0"/>
                </a:lnTo>
                <a:close/>
              </a:path>
              <a:path w="381000" h="379729" extrusionOk="0">
                <a:moveTo>
                  <a:pt x="149040" y="74676"/>
                </a:moveTo>
                <a:lnTo>
                  <a:pt x="135636" y="74676"/>
                </a:lnTo>
                <a:lnTo>
                  <a:pt x="129539" y="77724"/>
                </a:lnTo>
                <a:lnTo>
                  <a:pt x="146739" y="77724"/>
                </a:lnTo>
                <a:lnTo>
                  <a:pt x="149040" y="74676"/>
                </a:lnTo>
                <a:close/>
              </a:path>
              <a:path w="381000" h="379729" extrusionOk="0">
                <a:moveTo>
                  <a:pt x="249069" y="74676"/>
                </a:moveTo>
                <a:lnTo>
                  <a:pt x="245364" y="74676"/>
                </a:lnTo>
                <a:lnTo>
                  <a:pt x="251460" y="77724"/>
                </a:lnTo>
                <a:lnTo>
                  <a:pt x="249069" y="74676"/>
                </a:lnTo>
                <a:close/>
              </a:path>
              <a:path w="381000" h="379729" extrusionOk="0">
                <a:moveTo>
                  <a:pt x="342900" y="74676"/>
                </a:moveTo>
                <a:lnTo>
                  <a:pt x="249069" y="74676"/>
                </a:lnTo>
                <a:lnTo>
                  <a:pt x="251460" y="77724"/>
                </a:lnTo>
                <a:lnTo>
                  <a:pt x="342233" y="77724"/>
                </a:lnTo>
                <a:lnTo>
                  <a:pt x="342900" y="74676"/>
                </a:lnTo>
                <a:close/>
              </a:path>
              <a:path w="381000" h="379729" extrusionOk="0">
                <a:moveTo>
                  <a:pt x="195072" y="13716"/>
                </a:moveTo>
                <a:lnTo>
                  <a:pt x="185928" y="13716"/>
                </a:lnTo>
                <a:lnTo>
                  <a:pt x="190500" y="19770"/>
                </a:lnTo>
                <a:lnTo>
                  <a:pt x="195072"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7" name="Google Shape;997;p19"/>
          <p:cNvSpPr/>
          <p:nvPr/>
        </p:nvSpPr>
        <p:spPr>
          <a:xfrm>
            <a:off x="5744542" y="5105751"/>
            <a:ext cx="153775" cy="15377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8" name="Google Shape;998;p19"/>
          <p:cNvSpPr/>
          <p:nvPr/>
        </p:nvSpPr>
        <p:spPr>
          <a:xfrm>
            <a:off x="4840132" y="3471560"/>
            <a:ext cx="197106" cy="131947"/>
          </a:xfrm>
          <a:custGeom>
            <a:avLst/>
            <a:gdLst/>
            <a:ahLst/>
            <a:cxnLst/>
            <a:rect l="l" t="t" r="r" b="b"/>
            <a:pathLst>
              <a:path w="230504" h="154304" extrusionOk="0">
                <a:moveTo>
                  <a:pt x="95408" y="98895"/>
                </a:moveTo>
                <a:lnTo>
                  <a:pt x="70104" y="140208"/>
                </a:lnTo>
                <a:lnTo>
                  <a:pt x="230124" y="153924"/>
                </a:lnTo>
                <a:lnTo>
                  <a:pt x="203274" y="111252"/>
                </a:lnTo>
                <a:lnTo>
                  <a:pt x="115824" y="111252"/>
                </a:lnTo>
                <a:lnTo>
                  <a:pt x="95408" y="98895"/>
                </a:lnTo>
                <a:close/>
              </a:path>
              <a:path w="230504" h="154304" extrusionOk="0">
                <a:moveTo>
                  <a:pt x="103378" y="85882"/>
                </a:moveTo>
                <a:lnTo>
                  <a:pt x="95408" y="98895"/>
                </a:lnTo>
                <a:lnTo>
                  <a:pt x="115824" y="111252"/>
                </a:lnTo>
                <a:lnTo>
                  <a:pt x="124968" y="99060"/>
                </a:lnTo>
                <a:lnTo>
                  <a:pt x="103378" y="85882"/>
                </a:lnTo>
                <a:close/>
              </a:path>
              <a:path w="230504" h="154304" extrusionOk="0">
                <a:moveTo>
                  <a:pt x="111642" y="72390"/>
                </a:moveTo>
                <a:lnTo>
                  <a:pt x="103378" y="85882"/>
                </a:lnTo>
                <a:lnTo>
                  <a:pt x="124968" y="99060"/>
                </a:lnTo>
                <a:lnTo>
                  <a:pt x="115824" y="111252"/>
                </a:lnTo>
                <a:lnTo>
                  <a:pt x="203274" y="111252"/>
                </a:lnTo>
                <a:lnTo>
                  <a:pt x="186972" y="85344"/>
                </a:lnTo>
                <a:lnTo>
                  <a:pt x="132588" y="85344"/>
                </a:lnTo>
                <a:lnTo>
                  <a:pt x="111642" y="72390"/>
                </a:lnTo>
                <a:close/>
              </a:path>
              <a:path w="230504" h="154304" extrusionOk="0">
                <a:moveTo>
                  <a:pt x="7620" y="27432"/>
                </a:moveTo>
                <a:lnTo>
                  <a:pt x="0" y="41148"/>
                </a:lnTo>
                <a:lnTo>
                  <a:pt x="95408" y="98895"/>
                </a:lnTo>
                <a:lnTo>
                  <a:pt x="103378" y="85882"/>
                </a:lnTo>
                <a:lnTo>
                  <a:pt x="7620" y="27432"/>
                </a:lnTo>
                <a:close/>
              </a:path>
              <a:path w="230504" h="154304" extrusionOk="0">
                <a:moveTo>
                  <a:pt x="119828" y="59024"/>
                </a:moveTo>
                <a:lnTo>
                  <a:pt x="111642" y="72390"/>
                </a:lnTo>
                <a:lnTo>
                  <a:pt x="132588" y="85344"/>
                </a:lnTo>
                <a:lnTo>
                  <a:pt x="140208" y="71628"/>
                </a:lnTo>
                <a:lnTo>
                  <a:pt x="119828" y="59024"/>
                </a:lnTo>
                <a:close/>
              </a:path>
              <a:path w="230504" h="154304" extrusionOk="0">
                <a:moveTo>
                  <a:pt x="144780" y="18288"/>
                </a:moveTo>
                <a:lnTo>
                  <a:pt x="119828" y="59024"/>
                </a:lnTo>
                <a:lnTo>
                  <a:pt x="140208" y="71628"/>
                </a:lnTo>
                <a:lnTo>
                  <a:pt x="132588" y="85344"/>
                </a:lnTo>
                <a:lnTo>
                  <a:pt x="186972" y="85344"/>
                </a:lnTo>
                <a:lnTo>
                  <a:pt x="144780" y="18288"/>
                </a:lnTo>
                <a:close/>
              </a:path>
              <a:path w="230504" h="154304" extrusionOk="0">
                <a:moveTo>
                  <a:pt x="24384" y="0"/>
                </a:moveTo>
                <a:lnTo>
                  <a:pt x="16764" y="13716"/>
                </a:lnTo>
                <a:lnTo>
                  <a:pt x="111642" y="72390"/>
                </a:lnTo>
                <a:lnTo>
                  <a:pt x="119828" y="59024"/>
                </a:lnTo>
                <a:lnTo>
                  <a:pt x="243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999" name="Google Shape;999;p19"/>
          <p:cNvSpPr/>
          <p:nvPr/>
        </p:nvSpPr>
        <p:spPr>
          <a:xfrm>
            <a:off x="5645500" y="2659677"/>
            <a:ext cx="308963" cy="307877"/>
          </a:xfrm>
          <a:custGeom>
            <a:avLst/>
            <a:gdLst/>
            <a:ahLst/>
            <a:cxnLst/>
            <a:rect l="l" t="t" r="r" b="b"/>
            <a:pathLst>
              <a:path w="361315" h="360045" extrusionOk="0">
                <a:moveTo>
                  <a:pt x="324612" y="71628"/>
                </a:moveTo>
                <a:lnTo>
                  <a:pt x="36576" y="71628"/>
                </a:lnTo>
                <a:lnTo>
                  <a:pt x="56388" y="160020"/>
                </a:lnTo>
                <a:lnTo>
                  <a:pt x="0" y="231648"/>
                </a:lnTo>
                <a:lnTo>
                  <a:pt x="80772" y="271272"/>
                </a:lnTo>
                <a:lnTo>
                  <a:pt x="100584" y="359664"/>
                </a:lnTo>
                <a:lnTo>
                  <a:pt x="181356" y="320040"/>
                </a:lnTo>
                <a:lnTo>
                  <a:pt x="269485" y="320040"/>
                </a:lnTo>
                <a:lnTo>
                  <a:pt x="280416" y="271272"/>
                </a:lnTo>
                <a:lnTo>
                  <a:pt x="361188" y="231648"/>
                </a:lnTo>
                <a:lnTo>
                  <a:pt x="304800" y="160020"/>
                </a:lnTo>
                <a:lnTo>
                  <a:pt x="324612" y="71628"/>
                </a:lnTo>
                <a:close/>
              </a:path>
              <a:path w="361315" h="360045" extrusionOk="0">
                <a:moveTo>
                  <a:pt x="269485" y="320040"/>
                </a:moveTo>
                <a:lnTo>
                  <a:pt x="181356" y="320040"/>
                </a:lnTo>
                <a:lnTo>
                  <a:pt x="260604" y="359664"/>
                </a:lnTo>
                <a:lnTo>
                  <a:pt x="269485" y="320040"/>
                </a:lnTo>
                <a:close/>
              </a:path>
              <a:path w="361315" h="360045" extrusionOk="0">
                <a:moveTo>
                  <a:pt x="181356" y="0"/>
                </a:moveTo>
                <a:lnTo>
                  <a:pt x="124968" y="71628"/>
                </a:lnTo>
                <a:lnTo>
                  <a:pt x="236220" y="71628"/>
                </a:lnTo>
                <a:lnTo>
                  <a:pt x="1813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0" name="Google Shape;1000;p19"/>
          <p:cNvSpPr/>
          <p:nvPr/>
        </p:nvSpPr>
        <p:spPr>
          <a:xfrm>
            <a:off x="5637680" y="2650554"/>
            <a:ext cx="324710" cy="325796"/>
          </a:xfrm>
          <a:custGeom>
            <a:avLst/>
            <a:gdLst/>
            <a:ahLst/>
            <a:cxnLst/>
            <a:rect l="l" t="t" r="r" b="b"/>
            <a:pathLst>
              <a:path w="379729" h="381000" extrusionOk="0">
                <a:moveTo>
                  <a:pt x="84573" y="286908"/>
                </a:moveTo>
                <a:lnTo>
                  <a:pt x="105155" y="380999"/>
                </a:lnTo>
                <a:lnTo>
                  <a:pt x="126124" y="370331"/>
                </a:lnTo>
                <a:lnTo>
                  <a:pt x="115823" y="370331"/>
                </a:lnTo>
                <a:lnTo>
                  <a:pt x="106680" y="365759"/>
                </a:lnTo>
                <a:lnTo>
                  <a:pt x="114075" y="362129"/>
                </a:lnTo>
                <a:lnTo>
                  <a:pt x="98285" y="288035"/>
                </a:lnTo>
                <a:lnTo>
                  <a:pt x="86868" y="288035"/>
                </a:lnTo>
                <a:lnTo>
                  <a:pt x="84573" y="286908"/>
                </a:lnTo>
                <a:close/>
              </a:path>
              <a:path w="379729" h="381000" extrusionOk="0">
                <a:moveTo>
                  <a:pt x="214884" y="336803"/>
                </a:moveTo>
                <a:lnTo>
                  <a:pt x="192024" y="336803"/>
                </a:lnTo>
                <a:lnTo>
                  <a:pt x="189738" y="337967"/>
                </a:lnTo>
                <a:lnTo>
                  <a:pt x="274320" y="380999"/>
                </a:lnTo>
                <a:lnTo>
                  <a:pt x="276653" y="370331"/>
                </a:lnTo>
                <a:lnTo>
                  <a:pt x="263652" y="370331"/>
                </a:lnTo>
                <a:lnTo>
                  <a:pt x="265413" y="362068"/>
                </a:lnTo>
                <a:lnTo>
                  <a:pt x="214884" y="336803"/>
                </a:lnTo>
                <a:close/>
              </a:path>
              <a:path w="379729" h="381000" extrusionOk="0">
                <a:moveTo>
                  <a:pt x="114075" y="362129"/>
                </a:moveTo>
                <a:lnTo>
                  <a:pt x="106680" y="365759"/>
                </a:lnTo>
                <a:lnTo>
                  <a:pt x="115823" y="370331"/>
                </a:lnTo>
                <a:lnTo>
                  <a:pt x="114075" y="362129"/>
                </a:lnTo>
                <a:close/>
              </a:path>
              <a:path w="379729" h="381000" extrusionOk="0">
                <a:moveTo>
                  <a:pt x="190500" y="324611"/>
                </a:moveTo>
                <a:lnTo>
                  <a:pt x="114075" y="362129"/>
                </a:lnTo>
                <a:lnTo>
                  <a:pt x="115823" y="370331"/>
                </a:lnTo>
                <a:lnTo>
                  <a:pt x="126124" y="370331"/>
                </a:lnTo>
                <a:lnTo>
                  <a:pt x="189738" y="337967"/>
                </a:lnTo>
                <a:lnTo>
                  <a:pt x="187452" y="336803"/>
                </a:lnTo>
                <a:lnTo>
                  <a:pt x="214884" y="336803"/>
                </a:lnTo>
                <a:lnTo>
                  <a:pt x="190500" y="324611"/>
                </a:lnTo>
                <a:close/>
              </a:path>
              <a:path w="379729" h="381000" extrusionOk="0">
                <a:moveTo>
                  <a:pt x="265413" y="362068"/>
                </a:moveTo>
                <a:lnTo>
                  <a:pt x="263652" y="370331"/>
                </a:lnTo>
                <a:lnTo>
                  <a:pt x="272796" y="365759"/>
                </a:lnTo>
                <a:lnTo>
                  <a:pt x="265413" y="362068"/>
                </a:lnTo>
                <a:close/>
              </a:path>
              <a:path w="379729" h="381000" extrusionOk="0">
                <a:moveTo>
                  <a:pt x="359183" y="240196"/>
                </a:moveTo>
                <a:lnTo>
                  <a:pt x="283464" y="277367"/>
                </a:lnTo>
                <a:lnTo>
                  <a:pt x="265413" y="362068"/>
                </a:lnTo>
                <a:lnTo>
                  <a:pt x="272796" y="365759"/>
                </a:lnTo>
                <a:lnTo>
                  <a:pt x="263652" y="370331"/>
                </a:lnTo>
                <a:lnTo>
                  <a:pt x="276653" y="370331"/>
                </a:lnTo>
                <a:lnTo>
                  <a:pt x="294655" y="288035"/>
                </a:lnTo>
                <a:lnTo>
                  <a:pt x="292608" y="288035"/>
                </a:lnTo>
                <a:lnTo>
                  <a:pt x="295656" y="283463"/>
                </a:lnTo>
                <a:lnTo>
                  <a:pt x="301915" y="283463"/>
                </a:lnTo>
                <a:lnTo>
                  <a:pt x="376373" y="246887"/>
                </a:lnTo>
                <a:lnTo>
                  <a:pt x="364236" y="246887"/>
                </a:lnTo>
                <a:lnTo>
                  <a:pt x="359183" y="240196"/>
                </a:lnTo>
                <a:close/>
              </a:path>
              <a:path w="379729" h="381000" extrusionOk="0">
                <a:moveTo>
                  <a:pt x="192024" y="336803"/>
                </a:moveTo>
                <a:lnTo>
                  <a:pt x="187452" y="336803"/>
                </a:lnTo>
                <a:lnTo>
                  <a:pt x="189738" y="337967"/>
                </a:lnTo>
                <a:lnTo>
                  <a:pt x="192024" y="336803"/>
                </a:lnTo>
                <a:close/>
              </a:path>
              <a:path w="379729" h="381000" extrusionOk="0">
                <a:moveTo>
                  <a:pt x="83820" y="283463"/>
                </a:moveTo>
                <a:lnTo>
                  <a:pt x="84573" y="286908"/>
                </a:lnTo>
                <a:lnTo>
                  <a:pt x="86868" y="288035"/>
                </a:lnTo>
                <a:lnTo>
                  <a:pt x="83820" y="283463"/>
                </a:lnTo>
                <a:close/>
              </a:path>
              <a:path w="379729" h="381000" extrusionOk="0">
                <a:moveTo>
                  <a:pt x="97311" y="283463"/>
                </a:moveTo>
                <a:lnTo>
                  <a:pt x="83820" y="283463"/>
                </a:lnTo>
                <a:lnTo>
                  <a:pt x="86868" y="288035"/>
                </a:lnTo>
                <a:lnTo>
                  <a:pt x="98285" y="288035"/>
                </a:lnTo>
                <a:lnTo>
                  <a:pt x="97311" y="283463"/>
                </a:lnTo>
                <a:close/>
              </a:path>
              <a:path w="379729" h="381000" extrusionOk="0">
                <a:moveTo>
                  <a:pt x="295656" y="283463"/>
                </a:moveTo>
                <a:lnTo>
                  <a:pt x="292608" y="288035"/>
                </a:lnTo>
                <a:lnTo>
                  <a:pt x="294902" y="286908"/>
                </a:lnTo>
                <a:lnTo>
                  <a:pt x="295656" y="283463"/>
                </a:lnTo>
                <a:close/>
              </a:path>
              <a:path w="379729" h="381000" extrusionOk="0">
                <a:moveTo>
                  <a:pt x="294902" y="286908"/>
                </a:moveTo>
                <a:lnTo>
                  <a:pt x="292608" y="288035"/>
                </a:lnTo>
                <a:lnTo>
                  <a:pt x="294655" y="288035"/>
                </a:lnTo>
                <a:lnTo>
                  <a:pt x="294902" y="286908"/>
                </a:lnTo>
                <a:close/>
              </a:path>
              <a:path w="379729" h="381000" extrusionOk="0">
                <a:moveTo>
                  <a:pt x="58980" y="170163"/>
                </a:moveTo>
                <a:lnTo>
                  <a:pt x="0" y="245363"/>
                </a:lnTo>
                <a:lnTo>
                  <a:pt x="84573" y="286908"/>
                </a:lnTo>
                <a:lnTo>
                  <a:pt x="83820" y="283463"/>
                </a:lnTo>
                <a:lnTo>
                  <a:pt x="97311" y="283463"/>
                </a:lnTo>
                <a:lnTo>
                  <a:pt x="96012" y="277367"/>
                </a:lnTo>
                <a:lnTo>
                  <a:pt x="33923" y="246887"/>
                </a:lnTo>
                <a:lnTo>
                  <a:pt x="15240" y="246887"/>
                </a:lnTo>
                <a:lnTo>
                  <a:pt x="12192" y="236219"/>
                </a:lnTo>
                <a:lnTo>
                  <a:pt x="23295" y="236219"/>
                </a:lnTo>
                <a:lnTo>
                  <a:pt x="71628" y="172211"/>
                </a:lnTo>
                <a:lnTo>
                  <a:pt x="59436" y="172211"/>
                </a:lnTo>
                <a:lnTo>
                  <a:pt x="58980" y="170163"/>
                </a:lnTo>
                <a:close/>
              </a:path>
              <a:path w="379729" h="381000" extrusionOk="0">
                <a:moveTo>
                  <a:pt x="301915" y="283463"/>
                </a:moveTo>
                <a:lnTo>
                  <a:pt x="295656" y="283463"/>
                </a:lnTo>
                <a:lnTo>
                  <a:pt x="294902" y="286908"/>
                </a:lnTo>
                <a:lnTo>
                  <a:pt x="301915" y="283463"/>
                </a:lnTo>
                <a:close/>
              </a:path>
              <a:path w="379729" h="381000" extrusionOk="0">
                <a:moveTo>
                  <a:pt x="12192" y="236219"/>
                </a:moveTo>
                <a:lnTo>
                  <a:pt x="15240" y="246887"/>
                </a:lnTo>
                <a:lnTo>
                  <a:pt x="20292" y="240196"/>
                </a:lnTo>
                <a:lnTo>
                  <a:pt x="12192" y="236219"/>
                </a:lnTo>
                <a:close/>
              </a:path>
              <a:path w="379729" h="381000" extrusionOk="0">
                <a:moveTo>
                  <a:pt x="20292" y="240196"/>
                </a:moveTo>
                <a:lnTo>
                  <a:pt x="15240" y="246887"/>
                </a:lnTo>
                <a:lnTo>
                  <a:pt x="33923" y="246887"/>
                </a:lnTo>
                <a:lnTo>
                  <a:pt x="20292" y="240196"/>
                </a:lnTo>
                <a:close/>
              </a:path>
              <a:path w="379729" h="381000" extrusionOk="0">
                <a:moveTo>
                  <a:pt x="367284" y="236219"/>
                </a:moveTo>
                <a:lnTo>
                  <a:pt x="359183" y="240196"/>
                </a:lnTo>
                <a:lnTo>
                  <a:pt x="364236" y="246887"/>
                </a:lnTo>
                <a:lnTo>
                  <a:pt x="367284" y="236219"/>
                </a:lnTo>
                <a:close/>
              </a:path>
              <a:path w="379729" h="381000" extrusionOk="0">
                <a:moveTo>
                  <a:pt x="372483" y="236219"/>
                </a:moveTo>
                <a:lnTo>
                  <a:pt x="367284" y="236219"/>
                </a:lnTo>
                <a:lnTo>
                  <a:pt x="364236" y="246887"/>
                </a:lnTo>
                <a:lnTo>
                  <a:pt x="376373" y="246887"/>
                </a:lnTo>
                <a:lnTo>
                  <a:pt x="379476" y="245363"/>
                </a:lnTo>
                <a:lnTo>
                  <a:pt x="372483" y="236219"/>
                </a:lnTo>
                <a:close/>
              </a:path>
              <a:path w="379729" h="381000" extrusionOk="0">
                <a:moveTo>
                  <a:pt x="23295" y="236219"/>
                </a:moveTo>
                <a:lnTo>
                  <a:pt x="12192" y="236219"/>
                </a:lnTo>
                <a:lnTo>
                  <a:pt x="20292" y="240196"/>
                </a:lnTo>
                <a:lnTo>
                  <a:pt x="23295" y="236219"/>
                </a:lnTo>
                <a:close/>
              </a:path>
              <a:path w="379729" h="381000" extrusionOk="0">
                <a:moveTo>
                  <a:pt x="327660" y="80771"/>
                </a:moveTo>
                <a:lnTo>
                  <a:pt x="307848" y="172211"/>
                </a:lnTo>
                <a:lnTo>
                  <a:pt x="359183" y="240196"/>
                </a:lnTo>
                <a:lnTo>
                  <a:pt x="367284" y="236219"/>
                </a:lnTo>
                <a:lnTo>
                  <a:pt x="372483" y="236219"/>
                </a:lnTo>
                <a:lnTo>
                  <a:pt x="323536" y="172211"/>
                </a:lnTo>
                <a:lnTo>
                  <a:pt x="320040" y="172211"/>
                </a:lnTo>
                <a:lnTo>
                  <a:pt x="320040" y="167639"/>
                </a:lnTo>
                <a:lnTo>
                  <a:pt x="321056" y="167639"/>
                </a:lnTo>
                <a:lnTo>
                  <a:pt x="338666" y="88391"/>
                </a:lnTo>
                <a:lnTo>
                  <a:pt x="333756" y="88391"/>
                </a:lnTo>
                <a:lnTo>
                  <a:pt x="327660" y="80771"/>
                </a:lnTo>
                <a:close/>
              </a:path>
              <a:path w="379729" h="381000" extrusionOk="0">
                <a:moveTo>
                  <a:pt x="60960" y="167639"/>
                </a:moveTo>
                <a:lnTo>
                  <a:pt x="58980" y="170163"/>
                </a:lnTo>
                <a:lnTo>
                  <a:pt x="59436" y="172211"/>
                </a:lnTo>
                <a:lnTo>
                  <a:pt x="60960" y="167639"/>
                </a:lnTo>
                <a:close/>
              </a:path>
              <a:path w="379729" h="381000" extrusionOk="0">
                <a:moveTo>
                  <a:pt x="70637" y="167639"/>
                </a:moveTo>
                <a:lnTo>
                  <a:pt x="60960" y="167639"/>
                </a:lnTo>
                <a:lnTo>
                  <a:pt x="59436" y="172211"/>
                </a:lnTo>
                <a:lnTo>
                  <a:pt x="71628" y="172211"/>
                </a:lnTo>
                <a:lnTo>
                  <a:pt x="70637" y="167639"/>
                </a:lnTo>
                <a:close/>
              </a:path>
              <a:path w="379729" h="381000" extrusionOk="0">
                <a:moveTo>
                  <a:pt x="320040" y="167639"/>
                </a:moveTo>
                <a:lnTo>
                  <a:pt x="320040" y="172211"/>
                </a:lnTo>
                <a:lnTo>
                  <a:pt x="320827" y="168669"/>
                </a:lnTo>
                <a:lnTo>
                  <a:pt x="320040" y="167639"/>
                </a:lnTo>
                <a:close/>
              </a:path>
              <a:path w="379729" h="381000" extrusionOk="0">
                <a:moveTo>
                  <a:pt x="320827" y="168669"/>
                </a:moveTo>
                <a:lnTo>
                  <a:pt x="320040" y="172211"/>
                </a:lnTo>
                <a:lnTo>
                  <a:pt x="323536" y="172211"/>
                </a:lnTo>
                <a:lnTo>
                  <a:pt x="320827" y="168669"/>
                </a:lnTo>
                <a:close/>
              </a:path>
              <a:path w="379729" h="381000" extrusionOk="0">
                <a:moveTo>
                  <a:pt x="130735" y="76199"/>
                </a:moveTo>
                <a:lnTo>
                  <a:pt x="38100" y="76199"/>
                </a:lnTo>
                <a:lnTo>
                  <a:pt x="58980" y="170163"/>
                </a:lnTo>
                <a:lnTo>
                  <a:pt x="60960" y="167639"/>
                </a:lnTo>
                <a:lnTo>
                  <a:pt x="70637" y="167639"/>
                </a:lnTo>
                <a:lnTo>
                  <a:pt x="53467" y="88391"/>
                </a:lnTo>
                <a:lnTo>
                  <a:pt x="45720" y="88391"/>
                </a:lnTo>
                <a:lnTo>
                  <a:pt x="51816" y="80771"/>
                </a:lnTo>
                <a:lnTo>
                  <a:pt x="143192" y="80771"/>
                </a:lnTo>
                <a:lnTo>
                  <a:pt x="145605" y="77723"/>
                </a:lnTo>
                <a:lnTo>
                  <a:pt x="129539" y="77723"/>
                </a:lnTo>
                <a:lnTo>
                  <a:pt x="130735" y="76199"/>
                </a:lnTo>
                <a:close/>
              </a:path>
              <a:path w="379729" h="381000" extrusionOk="0">
                <a:moveTo>
                  <a:pt x="321056" y="167639"/>
                </a:moveTo>
                <a:lnTo>
                  <a:pt x="320040" y="167639"/>
                </a:lnTo>
                <a:lnTo>
                  <a:pt x="320827" y="168669"/>
                </a:lnTo>
                <a:lnTo>
                  <a:pt x="321056" y="167639"/>
                </a:lnTo>
                <a:close/>
              </a:path>
              <a:path w="379729" h="381000" extrusionOk="0">
                <a:moveTo>
                  <a:pt x="51816" y="80771"/>
                </a:moveTo>
                <a:lnTo>
                  <a:pt x="45720" y="88391"/>
                </a:lnTo>
                <a:lnTo>
                  <a:pt x="53467" y="88391"/>
                </a:lnTo>
                <a:lnTo>
                  <a:pt x="51816" y="80771"/>
                </a:lnTo>
                <a:close/>
              </a:path>
              <a:path w="379729" h="381000" extrusionOk="0">
                <a:moveTo>
                  <a:pt x="143192" y="80771"/>
                </a:moveTo>
                <a:lnTo>
                  <a:pt x="51816" y="80771"/>
                </a:lnTo>
                <a:lnTo>
                  <a:pt x="53467" y="88391"/>
                </a:lnTo>
                <a:lnTo>
                  <a:pt x="137160" y="88391"/>
                </a:lnTo>
                <a:lnTo>
                  <a:pt x="143192" y="80771"/>
                </a:lnTo>
                <a:close/>
              </a:path>
              <a:path w="379729" h="381000" extrusionOk="0">
                <a:moveTo>
                  <a:pt x="202154" y="15239"/>
                </a:moveTo>
                <a:lnTo>
                  <a:pt x="195072" y="15239"/>
                </a:lnTo>
                <a:lnTo>
                  <a:pt x="189738" y="21977"/>
                </a:lnTo>
                <a:lnTo>
                  <a:pt x="242315" y="88391"/>
                </a:lnTo>
                <a:lnTo>
                  <a:pt x="326009" y="88391"/>
                </a:lnTo>
                <a:lnTo>
                  <a:pt x="327660" y="80771"/>
                </a:lnTo>
                <a:lnTo>
                  <a:pt x="340359" y="80771"/>
                </a:lnTo>
                <a:lnTo>
                  <a:pt x="341037" y="77723"/>
                </a:lnTo>
                <a:lnTo>
                  <a:pt x="249936" y="77723"/>
                </a:lnTo>
                <a:lnTo>
                  <a:pt x="245364" y="76199"/>
                </a:lnTo>
                <a:lnTo>
                  <a:pt x="248770" y="76199"/>
                </a:lnTo>
                <a:lnTo>
                  <a:pt x="202154" y="15239"/>
                </a:lnTo>
                <a:close/>
              </a:path>
              <a:path w="379729" h="381000" extrusionOk="0">
                <a:moveTo>
                  <a:pt x="340359" y="80771"/>
                </a:moveTo>
                <a:lnTo>
                  <a:pt x="327660" y="80771"/>
                </a:lnTo>
                <a:lnTo>
                  <a:pt x="333756" y="88391"/>
                </a:lnTo>
                <a:lnTo>
                  <a:pt x="338666" y="88391"/>
                </a:lnTo>
                <a:lnTo>
                  <a:pt x="340359" y="80771"/>
                </a:lnTo>
                <a:close/>
              </a:path>
              <a:path w="379729" h="381000" extrusionOk="0">
                <a:moveTo>
                  <a:pt x="190500" y="0"/>
                </a:moveTo>
                <a:lnTo>
                  <a:pt x="129539" y="77723"/>
                </a:lnTo>
                <a:lnTo>
                  <a:pt x="134112" y="76199"/>
                </a:lnTo>
                <a:lnTo>
                  <a:pt x="146812" y="76199"/>
                </a:lnTo>
                <a:lnTo>
                  <a:pt x="189738" y="21977"/>
                </a:lnTo>
                <a:lnTo>
                  <a:pt x="184404" y="15239"/>
                </a:lnTo>
                <a:lnTo>
                  <a:pt x="202154" y="15239"/>
                </a:lnTo>
                <a:lnTo>
                  <a:pt x="190500" y="0"/>
                </a:lnTo>
                <a:close/>
              </a:path>
              <a:path w="379729" h="381000" extrusionOk="0">
                <a:moveTo>
                  <a:pt x="146812" y="76199"/>
                </a:moveTo>
                <a:lnTo>
                  <a:pt x="134112" y="76199"/>
                </a:lnTo>
                <a:lnTo>
                  <a:pt x="129539" y="77723"/>
                </a:lnTo>
                <a:lnTo>
                  <a:pt x="145605" y="77723"/>
                </a:lnTo>
                <a:lnTo>
                  <a:pt x="146812" y="76199"/>
                </a:lnTo>
                <a:close/>
              </a:path>
              <a:path w="379729" h="381000" extrusionOk="0">
                <a:moveTo>
                  <a:pt x="248770" y="76199"/>
                </a:moveTo>
                <a:lnTo>
                  <a:pt x="245364" y="76199"/>
                </a:lnTo>
                <a:lnTo>
                  <a:pt x="249936" y="77723"/>
                </a:lnTo>
                <a:lnTo>
                  <a:pt x="248770" y="76199"/>
                </a:lnTo>
                <a:close/>
              </a:path>
              <a:path w="379729" h="381000" extrusionOk="0">
                <a:moveTo>
                  <a:pt x="341376" y="76199"/>
                </a:moveTo>
                <a:lnTo>
                  <a:pt x="248770" y="76199"/>
                </a:lnTo>
                <a:lnTo>
                  <a:pt x="249936" y="77723"/>
                </a:lnTo>
                <a:lnTo>
                  <a:pt x="341037" y="77723"/>
                </a:lnTo>
                <a:lnTo>
                  <a:pt x="341376" y="76199"/>
                </a:lnTo>
                <a:close/>
              </a:path>
              <a:path w="379729" h="381000" extrusionOk="0">
                <a:moveTo>
                  <a:pt x="195072" y="15239"/>
                </a:moveTo>
                <a:lnTo>
                  <a:pt x="184404" y="15239"/>
                </a:lnTo>
                <a:lnTo>
                  <a:pt x="189738" y="21977"/>
                </a:lnTo>
                <a:lnTo>
                  <a:pt x="195072" y="15239"/>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1" name="Google Shape;1001;p19"/>
          <p:cNvSpPr/>
          <p:nvPr/>
        </p:nvSpPr>
        <p:spPr>
          <a:xfrm>
            <a:off x="5722397" y="2736565"/>
            <a:ext cx="155069" cy="15377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2" name="Google Shape;1002;p19"/>
          <p:cNvSpPr/>
          <p:nvPr/>
        </p:nvSpPr>
        <p:spPr>
          <a:xfrm>
            <a:off x="6547302" y="3660521"/>
            <a:ext cx="97739" cy="90137"/>
          </a:xfrm>
          <a:custGeom>
            <a:avLst/>
            <a:gdLst/>
            <a:ahLst/>
            <a:cxnLst/>
            <a:rect l="l" t="t" r="r" b="b"/>
            <a:pathLst>
              <a:path w="114300" h="105410" extrusionOk="0">
                <a:moveTo>
                  <a:pt x="102108" y="0"/>
                </a:moveTo>
                <a:lnTo>
                  <a:pt x="4572" y="88392"/>
                </a:lnTo>
                <a:lnTo>
                  <a:pt x="0" y="91440"/>
                </a:lnTo>
                <a:lnTo>
                  <a:pt x="0" y="97536"/>
                </a:lnTo>
                <a:lnTo>
                  <a:pt x="4572" y="100584"/>
                </a:lnTo>
                <a:lnTo>
                  <a:pt x="7620" y="105156"/>
                </a:lnTo>
                <a:lnTo>
                  <a:pt x="13716" y="105156"/>
                </a:lnTo>
                <a:lnTo>
                  <a:pt x="16764" y="102108"/>
                </a:lnTo>
                <a:lnTo>
                  <a:pt x="114300" y="13716"/>
                </a:lnTo>
                <a:lnTo>
                  <a:pt x="102108" y="0"/>
                </a:lnTo>
                <a:close/>
              </a:path>
            </a:pathLst>
          </a:custGeom>
          <a:solidFill>
            <a:srgbClr val="AC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3" name="Google Shape;1003;p19"/>
          <p:cNvSpPr/>
          <p:nvPr/>
        </p:nvSpPr>
        <p:spPr>
          <a:xfrm>
            <a:off x="6629402" y="3627942"/>
            <a:ext cx="47240" cy="51041"/>
          </a:xfrm>
          <a:custGeom>
            <a:avLst/>
            <a:gdLst/>
            <a:ahLst/>
            <a:cxnLst/>
            <a:rect l="l" t="t" r="r" b="b"/>
            <a:pathLst>
              <a:path w="55245" h="59689" extrusionOk="0">
                <a:moveTo>
                  <a:pt x="10668" y="0"/>
                </a:moveTo>
                <a:lnTo>
                  <a:pt x="0" y="15240"/>
                </a:lnTo>
                <a:lnTo>
                  <a:pt x="4572" y="38100"/>
                </a:lnTo>
                <a:lnTo>
                  <a:pt x="6096" y="38100"/>
                </a:lnTo>
                <a:lnTo>
                  <a:pt x="18288" y="51816"/>
                </a:lnTo>
                <a:lnTo>
                  <a:pt x="39624" y="59436"/>
                </a:lnTo>
                <a:lnTo>
                  <a:pt x="54864" y="48768"/>
                </a:lnTo>
                <a:lnTo>
                  <a:pt x="10668"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4" name="Google Shape;1004;p19"/>
          <p:cNvSpPr/>
          <p:nvPr/>
        </p:nvSpPr>
        <p:spPr>
          <a:xfrm>
            <a:off x="6618977" y="3372517"/>
            <a:ext cx="332312" cy="320909"/>
          </a:xfrm>
          <a:custGeom>
            <a:avLst/>
            <a:gdLst/>
            <a:ahLst/>
            <a:cxnLst/>
            <a:rect l="l" t="t" r="r" b="b"/>
            <a:pathLst>
              <a:path w="388620" h="375285" extrusionOk="0">
                <a:moveTo>
                  <a:pt x="275844" y="0"/>
                </a:moveTo>
                <a:lnTo>
                  <a:pt x="0" y="251460"/>
                </a:lnTo>
                <a:lnTo>
                  <a:pt x="471" y="260742"/>
                </a:lnTo>
                <a:lnTo>
                  <a:pt x="3770" y="269833"/>
                </a:lnTo>
                <a:lnTo>
                  <a:pt x="28306" y="311888"/>
                </a:lnTo>
                <a:lnTo>
                  <a:pt x="63200" y="347132"/>
                </a:lnTo>
                <a:lnTo>
                  <a:pt x="106026" y="373404"/>
                </a:lnTo>
                <a:lnTo>
                  <a:pt x="112108" y="374855"/>
                </a:lnTo>
                <a:lnTo>
                  <a:pt x="388620" y="124968"/>
                </a:lnTo>
                <a:lnTo>
                  <a:pt x="275844" y="0"/>
                </a:lnTo>
                <a:close/>
              </a:path>
            </a:pathLst>
          </a:custGeom>
          <a:solidFill>
            <a:srgbClr val="0077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5" name="Google Shape;1005;p19"/>
          <p:cNvSpPr/>
          <p:nvPr/>
        </p:nvSpPr>
        <p:spPr>
          <a:xfrm>
            <a:off x="6744083" y="3272173"/>
            <a:ext cx="319280" cy="305162"/>
          </a:xfrm>
          <a:custGeom>
            <a:avLst/>
            <a:gdLst/>
            <a:ahLst/>
            <a:cxnLst/>
            <a:rect l="l" t="t" r="r" b="b"/>
            <a:pathLst>
              <a:path w="373379" h="356870" extrusionOk="0">
                <a:moveTo>
                  <a:pt x="275843" y="0"/>
                </a:moveTo>
                <a:lnTo>
                  <a:pt x="269747" y="0"/>
                </a:lnTo>
                <a:lnTo>
                  <a:pt x="265175" y="3048"/>
                </a:lnTo>
                <a:lnTo>
                  <a:pt x="260603" y="7620"/>
                </a:lnTo>
                <a:lnTo>
                  <a:pt x="260603" y="13716"/>
                </a:lnTo>
                <a:lnTo>
                  <a:pt x="271271" y="24384"/>
                </a:lnTo>
                <a:lnTo>
                  <a:pt x="0" y="271272"/>
                </a:lnTo>
                <a:lnTo>
                  <a:pt x="77723" y="356616"/>
                </a:lnTo>
                <a:lnTo>
                  <a:pt x="347471" y="109728"/>
                </a:lnTo>
                <a:lnTo>
                  <a:pt x="373379" y="109728"/>
                </a:lnTo>
                <a:lnTo>
                  <a:pt x="373379" y="108204"/>
                </a:lnTo>
                <a:lnTo>
                  <a:pt x="370331" y="103632"/>
                </a:lnTo>
                <a:lnTo>
                  <a:pt x="278891" y="3048"/>
                </a:lnTo>
                <a:lnTo>
                  <a:pt x="275843" y="0"/>
                </a:lnTo>
                <a:close/>
              </a:path>
              <a:path w="373379" h="356870" extrusionOk="0">
                <a:moveTo>
                  <a:pt x="373379" y="109728"/>
                </a:moveTo>
                <a:lnTo>
                  <a:pt x="347471" y="109728"/>
                </a:lnTo>
                <a:lnTo>
                  <a:pt x="358139" y="120396"/>
                </a:lnTo>
                <a:lnTo>
                  <a:pt x="364235" y="120396"/>
                </a:lnTo>
                <a:lnTo>
                  <a:pt x="368807" y="117348"/>
                </a:lnTo>
                <a:lnTo>
                  <a:pt x="373379" y="112776"/>
                </a:lnTo>
                <a:lnTo>
                  <a:pt x="373379" y="109728"/>
                </a:lnTo>
                <a:close/>
              </a:path>
            </a:pathLst>
          </a:custGeom>
          <a:solidFill>
            <a:srgbClr val="A3E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6" name="Google Shape;1006;p19"/>
          <p:cNvSpPr/>
          <p:nvPr/>
        </p:nvSpPr>
        <p:spPr>
          <a:xfrm>
            <a:off x="6834003" y="3349061"/>
            <a:ext cx="139549" cy="152581"/>
          </a:xfrm>
          <a:custGeom>
            <a:avLst/>
            <a:gdLst/>
            <a:ahLst/>
            <a:cxnLst/>
            <a:rect l="l" t="t" r="r" b="b"/>
            <a:pathLst>
              <a:path w="163195" h="178435" extrusionOk="0">
                <a:moveTo>
                  <a:pt x="9144" y="0"/>
                </a:moveTo>
                <a:lnTo>
                  <a:pt x="0" y="9144"/>
                </a:lnTo>
                <a:lnTo>
                  <a:pt x="0" y="16764"/>
                </a:lnTo>
                <a:lnTo>
                  <a:pt x="4572" y="22860"/>
                </a:lnTo>
                <a:lnTo>
                  <a:pt x="140208" y="172212"/>
                </a:lnTo>
                <a:lnTo>
                  <a:pt x="146304" y="176784"/>
                </a:lnTo>
                <a:lnTo>
                  <a:pt x="153924" y="178308"/>
                </a:lnTo>
                <a:lnTo>
                  <a:pt x="163068" y="169164"/>
                </a:lnTo>
                <a:lnTo>
                  <a:pt x="163068" y="161544"/>
                </a:lnTo>
                <a:lnTo>
                  <a:pt x="158496" y="155448"/>
                </a:lnTo>
                <a:lnTo>
                  <a:pt x="21336" y="6096"/>
                </a:lnTo>
                <a:lnTo>
                  <a:pt x="16764" y="1524"/>
                </a:lnTo>
                <a:lnTo>
                  <a:pt x="9144" y="0"/>
                </a:lnTo>
                <a:close/>
              </a:path>
            </a:pathLst>
          </a:custGeom>
          <a:solidFill>
            <a:srgbClr val="0077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7" name="Google Shape;1007;p19"/>
          <p:cNvSpPr/>
          <p:nvPr/>
        </p:nvSpPr>
        <p:spPr>
          <a:xfrm>
            <a:off x="6628100" y="3511959"/>
            <a:ext cx="172129" cy="172129"/>
          </a:xfrm>
          <a:custGeom>
            <a:avLst/>
            <a:gdLst/>
            <a:ahLst/>
            <a:cxnLst/>
            <a:rect l="l" t="t" r="r" b="b"/>
            <a:pathLst>
              <a:path w="201295" h="201295" extrusionOk="0">
                <a:moveTo>
                  <a:pt x="102108" y="0"/>
                </a:moveTo>
                <a:lnTo>
                  <a:pt x="0" y="92963"/>
                </a:lnTo>
                <a:lnTo>
                  <a:pt x="0" y="96011"/>
                </a:lnTo>
                <a:lnTo>
                  <a:pt x="17193" y="131438"/>
                </a:lnTo>
                <a:lnTo>
                  <a:pt x="40261" y="161787"/>
                </a:lnTo>
                <a:lnTo>
                  <a:pt x="70187" y="186478"/>
                </a:lnTo>
                <a:lnTo>
                  <a:pt x="95102" y="201099"/>
                </a:lnTo>
                <a:lnTo>
                  <a:pt x="201168" y="109727"/>
                </a:lnTo>
                <a:lnTo>
                  <a:pt x="102108" y="0"/>
                </a:lnTo>
                <a:close/>
              </a:path>
            </a:pathLst>
          </a:custGeom>
          <a:solidFill>
            <a:srgbClr val="66CC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8" name="Google Shape;1008;p19"/>
          <p:cNvSpPr/>
          <p:nvPr/>
        </p:nvSpPr>
        <p:spPr>
          <a:xfrm>
            <a:off x="6711503" y="3493714"/>
            <a:ext cx="109685" cy="116200"/>
          </a:xfrm>
          <a:custGeom>
            <a:avLst/>
            <a:gdLst/>
            <a:ahLst/>
            <a:cxnLst/>
            <a:rect l="l" t="t" r="r" b="b"/>
            <a:pathLst>
              <a:path w="128270" h="135889" extrusionOk="0">
                <a:moveTo>
                  <a:pt x="27431" y="0"/>
                </a:moveTo>
                <a:lnTo>
                  <a:pt x="0" y="25908"/>
                </a:lnTo>
                <a:lnTo>
                  <a:pt x="0" y="28956"/>
                </a:lnTo>
                <a:lnTo>
                  <a:pt x="15882" y="65714"/>
                </a:lnTo>
                <a:lnTo>
                  <a:pt x="47569" y="104944"/>
                </a:lnTo>
                <a:lnTo>
                  <a:pt x="84053" y="129530"/>
                </a:lnTo>
                <a:lnTo>
                  <a:pt x="99059" y="135636"/>
                </a:lnTo>
                <a:lnTo>
                  <a:pt x="128015" y="109728"/>
                </a:lnTo>
                <a:lnTo>
                  <a:pt x="27431" y="0"/>
                </a:lnTo>
                <a:close/>
              </a:path>
            </a:pathLst>
          </a:custGeom>
          <a:solidFill>
            <a:srgbClr val="5C5C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09" name="Google Shape;1009;p19"/>
          <p:cNvSpPr/>
          <p:nvPr/>
        </p:nvSpPr>
        <p:spPr>
          <a:xfrm>
            <a:off x="6729748" y="3488500"/>
            <a:ext cx="35295" cy="52127"/>
          </a:xfrm>
          <a:custGeom>
            <a:avLst/>
            <a:gdLst/>
            <a:ahLst/>
            <a:cxnLst/>
            <a:rect l="l" t="t" r="r" b="b"/>
            <a:pathLst>
              <a:path w="41275" h="60960" extrusionOk="0">
                <a:moveTo>
                  <a:pt x="9144" y="0"/>
                </a:moveTo>
                <a:lnTo>
                  <a:pt x="0" y="7620"/>
                </a:lnTo>
                <a:lnTo>
                  <a:pt x="4305" y="18065"/>
                </a:lnTo>
                <a:lnTo>
                  <a:pt x="9754" y="28814"/>
                </a:lnTo>
                <a:lnTo>
                  <a:pt x="16346" y="39788"/>
                </a:lnTo>
                <a:lnTo>
                  <a:pt x="24082" y="50910"/>
                </a:lnTo>
                <a:lnTo>
                  <a:pt x="33528" y="60960"/>
                </a:lnTo>
                <a:lnTo>
                  <a:pt x="41148" y="53340"/>
                </a:lnTo>
                <a:lnTo>
                  <a:pt x="31736" y="42076"/>
                </a:lnTo>
                <a:lnTo>
                  <a:pt x="23761" y="30761"/>
                </a:lnTo>
                <a:lnTo>
                  <a:pt x="17321" y="19787"/>
                </a:lnTo>
                <a:lnTo>
                  <a:pt x="12514" y="9549"/>
                </a:lnTo>
                <a:lnTo>
                  <a:pt x="10668" y="4572"/>
                </a:lnTo>
                <a:lnTo>
                  <a:pt x="10668" y="1524"/>
                </a:lnTo>
                <a:lnTo>
                  <a:pt x="9144"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0" name="Google Shape;1010;p19"/>
          <p:cNvSpPr/>
          <p:nvPr/>
        </p:nvSpPr>
        <p:spPr>
          <a:xfrm>
            <a:off x="6754508" y="3465044"/>
            <a:ext cx="35295" cy="53756"/>
          </a:xfrm>
          <a:custGeom>
            <a:avLst/>
            <a:gdLst/>
            <a:ahLst/>
            <a:cxnLst/>
            <a:rect l="l" t="t" r="r" b="b"/>
            <a:pathLst>
              <a:path w="41275" h="62864" extrusionOk="0">
                <a:moveTo>
                  <a:pt x="9144" y="0"/>
                </a:moveTo>
                <a:lnTo>
                  <a:pt x="0" y="9144"/>
                </a:lnTo>
                <a:lnTo>
                  <a:pt x="1524" y="9144"/>
                </a:lnTo>
                <a:lnTo>
                  <a:pt x="5127" y="19722"/>
                </a:lnTo>
                <a:lnTo>
                  <a:pt x="10213" y="30611"/>
                </a:lnTo>
                <a:lnTo>
                  <a:pt x="16700" y="41728"/>
                </a:lnTo>
                <a:lnTo>
                  <a:pt x="24508" y="52994"/>
                </a:lnTo>
                <a:lnTo>
                  <a:pt x="33528" y="62484"/>
                </a:lnTo>
                <a:lnTo>
                  <a:pt x="41148" y="54864"/>
                </a:lnTo>
                <a:lnTo>
                  <a:pt x="31642" y="43523"/>
                </a:lnTo>
                <a:lnTo>
                  <a:pt x="23661" y="32114"/>
                </a:lnTo>
                <a:lnTo>
                  <a:pt x="17205" y="20945"/>
                </a:lnTo>
                <a:lnTo>
                  <a:pt x="12273" y="10329"/>
                </a:lnTo>
                <a:lnTo>
                  <a:pt x="9144" y="1524"/>
                </a:lnTo>
                <a:lnTo>
                  <a:pt x="9144"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1" name="Google Shape;1011;p19"/>
          <p:cNvSpPr/>
          <p:nvPr/>
        </p:nvSpPr>
        <p:spPr>
          <a:xfrm>
            <a:off x="6779269" y="3442890"/>
            <a:ext cx="35295" cy="53756"/>
          </a:xfrm>
          <a:custGeom>
            <a:avLst/>
            <a:gdLst/>
            <a:ahLst/>
            <a:cxnLst/>
            <a:rect l="l" t="t" r="r" b="b"/>
            <a:pathLst>
              <a:path w="41275" h="62864" extrusionOk="0">
                <a:moveTo>
                  <a:pt x="9144" y="0"/>
                </a:moveTo>
                <a:lnTo>
                  <a:pt x="0" y="7619"/>
                </a:lnTo>
                <a:lnTo>
                  <a:pt x="0" y="9143"/>
                </a:lnTo>
                <a:lnTo>
                  <a:pt x="24797" y="52505"/>
                </a:lnTo>
                <a:lnTo>
                  <a:pt x="33528" y="62483"/>
                </a:lnTo>
                <a:lnTo>
                  <a:pt x="41148" y="54863"/>
                </a:lnTo>
                <a:lnTo>
                  <a:pt x="31642" y="43523"/>
                </a:lnTo>
                <a:lnTo>
                  <a:pt x="23661" y="32114"/>
                </a:lnTo>
                <a:lnTo>
                  <a:pt x="17205" y="20945"/>
                </a:lnTo>
                <a:lnTo>
                  <a:pt x="12273" y="10329"/>
                </a:lnTo>
                <a:lnTo>
                  <a:pt x="9144"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2" name="Google Shape;1012;p19"/>
          <p:cNvSpPr/>
          <p:nvPr/>
        </p:nvSpPr>
        <p:spPr>
          <a:xfrm>
            <a:off x="6704987" y="3510655"/>
            <a:ext cx="35295" cy="47240"/>
          </a:xfrm>
          <a:custGeom>
            <a:avLst/>
            <a:gdLst/>
            <a:ahLst/>
            <a:cxnLst/>
            <a:rect l="l" t="t" r="r" b="b"/>
            <a:pathLst>
              <a:path w="41275" h="55245" extrusionOk="0">
                <a:moveTo>
                  <a:pt x="10668" y="0"/>
                </a:moveTo>
                <a:lnTo>
                  <a:pt x="9144" y="0"/>
                </a:lnTo>
                <a:lnTo>
                  <a:pt x="0" y="7620"/>
                </a:lnTo>
                <a:lnTo>
                  <a:pt x="24462" y="50920"/>
                </a:lnTo>
                <a:lnTo>
                  <a:pt x="41148" y="54864"/>
                </a:lnTo>
                <a:lnTo>
                  <a:pt x="41148" y="53340"/>
                </a:lnTo>
                <a:lnTo>
                  <a:pt x="31736" y="42250"/>
                </a:lnTo>
                <a:lnTo>
                  <a:pt x="23761" y="31259"/>
                </a:lnTo>
                <a:lnTo>
                  <a:pt x="17321" y="20464"/>
                </a:lnTo>
                <a:lnTo>
                  <a:pt x="12514" y="9965"/>
                </a:lnTo>
                <a:lnTo>
                  <a:pt x="10668" y="4572"/>
                </a:lnTo>
                <a:lnTo>
                  <a:pt x="10668"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3" name="Google Shape;1013;p19"/>
          <p:cNvSpPr/>
          <p:nvPr/>
        </p:nvSpPr>
        <p:spPr>
          <a:xfrm>
            <a:off x="6680227" y="3534113"/>
            <a:ext cx="35295" cy="52127"/>
          </a:xfrm>
          <a:custGeom>
            <a:avLst/>
            <a:gdLst/>
            <a:ahLst/>
            <a:cxnLst/>
            <a:rect l="l" t="t" r="r" b="b"/>
            <a:pathLst>
              <a:path w="41275" h="60960" extrusionOk="0">
                <a:moveTo>
                  <a:pt x="9144" y="0"/>
                </a:moveTo>
                <a:lnTo>
                  <a:pt x="0" y="6096"/>
                </a:lnTo>
                <a:lnTo>
                  <a:pt x="0" y="7620"/>
                </a:lnTo>
                <a:lnTo>
                  <a:pt x="24797" y="50981"/>
                </a:lnTo>
                <a:lnTo>
                  <a:pt x="33528" y="60960"/>
                </a:lnTo>
                <a:lnTo>
                  <a:pt x="41148" y="53340"/>
                </a:lnTo>
                <a:lnTo>
                  <a:pt x="31929" y="42311"/>
                </a:lnTo>
                <a:lnTo>
                  <a:pt x="24082" y="31133"/>
                </a:lnTo>
                <a:lnTo>
                  <a:pt x="17698" y="20081"/>
                </a:lnTo>
                <a:lnTo>
                  <a:pt x="12870" y="9431"/>
                </a:lnTo>
                <a:lnTo>
                  <a:pt x="10668" y="3048"/>
                </a:lnTo>
                <a:lnTo>
                  <a:pt x="10668" y="1524"/>
                </a:lnTo>
                <a:lnTo>
                  <a:pt x="9144"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4" name="Google Shape;1014;p19"/>
          <p:cNvSpPr/>
          <p:nvPr/>
        </p:nvSpPr>
        <p:spPr>
          <a:xfrm>
            <a:off x="6655466" y="3554964"/>
            <a:ext cx="35295" cy="53756"/>
          </a:xfrm>
          <a:custGeom>
            <a:avLst/>
            <a:gdLst/>
            <a:ahLst/>
            <a:cxnLst/>
            <a:rect l="l" t="t" r="r" b="b"/>
            <a:pathLst>
              <a:path w="41275" h="62864" extrusionOk="0">
                <a:moveTo>
                  <a:pt x="9144" y="0"/>
                </a:moveTo>
                <a:lnTo>
                  <a:pt x="0" y="9144"/>
                </a:lnTo>
                <a:lnTo>
                  <a:pt x="4305" y="19589"/>
                </a:lnTo>
                <a:lnTo>
                  <a:pt x="9754" y="30338"/>
                </a:lnTo>
                <a:lnTo>
                  <a:pt x="16346" y="41312"/>
                </a:lnTo>
                <a:lnTo>
                  <a:pt x="24082" y="52434"/>
                </a:lnTo>
                <a:lnTo>
                  <a:pt x="33528" y="62484"/>
                </a:lnTo>
                <a:lnTo>
                  <a:pt x="41148" y="54864"/>
                </a:lnTo>
                <a:lnTo>
                  <a:pt x="31736" y="43600"/>
                </a:lnTo>
                <a:lnTo>
                  <a:pt x="23761" y="32285"/>
                </a:lnTo>
                <a:lnTo>
                  <a:pt x="17321" y="21311"/>
                </a:lnTo>
                <a:lnTo>
                  <a:pt x="12514" y="11073"/>
                </a:lnTo>
                <a:lnTo>
                  <a:pt x="10668" y="6096"/>
                </a:lnTo>
                <a:lnTo>
                  <a:pt x="10668" y="3048"/>
                </a:lnTo>
                <a:lnTo>
                  <a:pt x="9144" y="1524"/>
                </a:lnTo>
                <a:lnTo>
                  <a:pt x="9144"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1015" name="Google Shape;1015;p19"/>
          <p:cNvSpPr/>
          <p:nvPr/>
        </p:nvSpPr>
        <p:spPr>
          <a:xfrm>
            <a:off x="2555387" y="6168411"/>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第2章 放射線による被ばく</a:t>
            </a:r>
            <a:endParaRPr/>
          </a:p>
        </p:txBody>
      </p:sp>
      <p:sp>
        <p:nvSpPr>
          <p:cNvPr id="1016" name="Google Shape;1016;p19"/>
          <p:cNvSpPr/>
          <p:nvPr/>
        </p:nvSpPr>
        <p:spPr>
          <a:xfrm>
            <a:off x="565583" y="2199404"/>
            <a:ext cx="3599281" cy="628377"/>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PGothic"/>
                <a:ea typeface="MS PGothic"/>
                <a:cs typeface="MS PGothic"/>
                <a:sym typeface="MS PGothic"/>
              </a:rPr>
              <a:t>② </a:t>
            </a:r>
            <a:r>
              <a:rPr lang="ja-JP" sz="2000" b="1">
                <a:solidFill>
                  <a:srgbClr val="2F5597"/>
                </a:solidFill>
                <a:latin typeface="MS PGothic"/>
                <a:ea typeface="MS PGothic"/>
                <a:cs typeface="MS PGothic"/>
                <a:sym typeface="MS PGothic"/>
              </a:rPr>
              <a:t>吸入摂取</a:t>
            </a:r>
            <a:endParaRPr sz="2000" b="1">
              <a:solidFill>
                <a:srgbClr val="2F5597"/>
              </a:solidFill>
              <a:latin typeface="MS PGothic"/>
              <a:ea typeface="MS PGothic"/>
              <a:cs typeface="MS PGothic"/>
              <a:sym typeface="MS PGothic"/>
            </a:endParaRPr>
          </a:p>
          <a:p>
            <a:pPr marL="10860" marR="0" lvl="0" indent="0" algn="l" rtl="0">
              <a:spcBef>
                <a:spcPts val="90"/>
              </a:spcBef>
              <a:spcAft>
                <a:spcPts val="0"/>
              </a:spcAft>
              <a:buNone/>
            </a:pPr>
            <a:r>
              <a:rPr lang="ja-JP" sz="1400">
                <a:solidFill>
                  <a:srgbClr val="000000"/>
                </a:solidFill>
                <a:latin typeface="MS PGothic"/>
                <a:ea typeface="MS PGothic"/>
                <a:cs typeface="MS PGothic"/>
                <a:sym typeface="MS PGothic"/>
              </a:rPr>
              <a:t>　　呼吸気道から侵入 肺・気道表面から吸収</a:t>
            </a:r>
            <a:endParaRPr sz="1400">
              <a:solidFill>
                <a:srgbClr val="0000FF"/>
              </a:solidFill>
              <a:latin typeface="MS PGothic"/>
              <a:ea typeface="MS PGothic"/>
              <a:cs typeface="MS PGothic"/>
              <a:sym typeface="MS PGothic"/>
            </a:endParaRPr>
          </a:p>
        </p:txBody>
      </p:sp>
      <p:sp>
        <p:nvSpPr>
          <p:cNvPr id="1017" name="Google Shape;1017;p19"/>
          <p:cNvSpPr/>
          <p:nvPr/>
        </p:nvSpPr>
        <p:spPr>
          <a:xfrm>
            <a:off x="565583" y="2983025"/>
            <a:ext cx="3561330" cy="628377"/>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PGothic"/>
                <a:ea typeface="MS PGothic"/>
                <a:cs typeface="MS PGothic"/>
                <a:sym typeface="MS PGothic"/>
              </a:rPr>
              <a:t>③ </a:t>
            </a:r>
            <a:r>
              <a:rPr lang="ja-JP" sz="2000" b="1">
                <a:solidFill>
                  <a:srgbClr val="2F5597"/>
                </a:solidFill>
                <a:latin typeface="MS PGothic"/>
                <a:ea typeface="MS PGothic"/>
                <a:cs typeface="MS PGothic"/>
                <a:sym typeface="MS PGothic"/>
              </a:rPr>
              <a:t>経皮吸収</a:t>
            </a:r>
            <a:endParaRPr sz="2000" b="1">
              <a:solidFill>
                <a:srgbClr val="2F5597"/>
              </a:solidFill>
              <a:latin typeface="MS PGothic"/>
              <a:ea typeface="MS PGothic"/>
              <a:cs typeface="MS PGothic"/>
              <a:sym typeface="MS PGothic"/>
            </a:endParaRPr>
          </a:p>
          <a:p>
            <a:pPr marL="10860" marR="0" lvl="0" indent="0" algn="l" rtl="0">
              <a:spcBef>
                <a:spcPts val="86"/>
              </a:spcBef>
              <a:spcAft>
                <a:spcPts val="0"/>
              </a:spcAft>
              <a:buNone/>
            </a:pPr>
            <a:r>
              <a:rPr lang="ja-JP" sz="1400">
                <a:solidFill>
                  <a:srgbClr val="2F5597"/>
                </a:solidFill>
                <a:latin typeface="MS PGothic"/>
                <a:ea typeface="MS PGothic"/>
                <a:cs typeface="MS PGothic"/>
                <a:sym typeface="MS PGothic"/>
              </a:rPr>
              <a:t>　　</a:t>
            </a:r>
            <a:r>
              <a:rPr lang="ja-JP" sz="1400">
                <a:solidFill>
                  <a:srgbClr val="000000"/>
                </a:solidFill>
                <a:latin typeface="MS PGothic"/>
                <a:ea typeface="MS PGothic"/>
                <a:cs typeface="MS PGothic"/>
                <a:sym typeface="MS PGothic"/>
              </a:rPr>
              <a:t>皮膚より吸収</a:t>
            </a:r>
            <a:endParaRPr sz="1400">
              <a:solidFill>
                <a:srgbClr val="0000FF"/>
              </a:solidFill>
              <a:latin typeface="MS PGothic"/>
              <a:ea typeface="MS PGothic"/>
              <a:cs typeface="MS PGothic"/>
              <a:sym typeface="MS PGothic"/>
            </a:endParaRPr>
          </a:p>
        </p:txBody>
      </p:sp>
      <p:sp>
        <p:nvSpPr>
          <p:cNvPr id="1018" name="Google Shape;1018;p19"/>
          <p:cNvSpPr/>
          <p:nvPr/>
        </p:nvSpPr>
        <p:spPr>
          <a:xfrm>
            <a:off x="579271" y="3750262"/>
            <a:ext cx="3312713" cy="628377"/>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PGothic"/>
                <a:ea typeface="MS PGothic"/>
                <a:cs typeface="MS PGothic"/>
                <a:sym typeface="MS PGothic"/>
              </a:rPr>
              <a:t>④ </a:t>
            </a:r>
            <a:r>
              <a:rPr lang="ja-JP" sz="2000" b="1">
                <a:solidFill>
                  <a:srgbClr val="2F5597"/>
                </a:solidFill>
                <a:latin typeface="MS PGothic"/>
                <a:ea typeface="MS PGothic"/>
                <a:cs typeface="MS PGothic"/>
                <a:sym typeface="MS PGothic"/>
              </a:rPr>
              <a:t>創傷侵入</a:t>
            </a:r>
            <a:endParaRPr sz="2000" b="1">
              <a:solidFill>
                <a:srgbClr val="2F5597"/>
              </a:solidFill>
              <a:latin typeface="MS PGothic"/>
              <a:ea typeface="MS PGothic"/>
              <a:cs typeface="MS PGothic"/>
              <a:sym typeface="MS PGothic"/>
            </a:endParaRPr>
          </a:p>
          <a:p>
            <a:pPr marL="10860" marR="0" lvl="0" indent="0" algn="l" rtl="0">
              <a:spcBef>
                <a:spcPts val="90"/>
              </a:spcBef>
              <a:spcAft>
                <a:spcPts val="0"/>
              </a:spcAft>
              <a:buNone/>
            </a:pPr>
            <a:r>
              <a:rPr lang="ja-JP" sz="1400">
                <a:solidFill>
                  <a:srgbClr val="2F5597"/>
                </a:solidFill>
                <a:latin typeface="MS PGothic"/>
                <a:ea typeface="MS PGothic"/>
                <a:cs typeface="MS PGothic"/>
                <a:sym typeface="MS PGothic"/>
              </a:rPr>
              <a:t>　　</a:t>
            </a:r>
            <a:r>
              <a:rPr lang="ja-JP" sz="1400">
                <a:solidFill>
                  <a:srgbClr val="000000"/>
                </a:solidFill>
                <a:latin typeface="MS PGothic"/>
                <a:ea typeface="MS PGothic"/>
                <a:cs typeface="MS PGothic"/>
                <a:sym typeface="MS PGothic"/>
              </a:rPr>
              <a:t>傷口より侵入</a:t>
            </a:r>
            <a:endParaRPr sz="1400">
              <a:solidFill>
                <a:srgbClr val="0000FF"/>
              </a:solidFill>
              <a:latin typeface="MS PGothic"/>
              <a:ea typeface="MS PGothic"/>
              <a:cs typeface="MS PGothic"/>
              <a:sym typeface="MS PGothic"/>
            </a:endParaRPr>
          </a:p>
        </p:txBody>
      </p:sp>
      <p:sp>
        <p:nvSpPr>
          <p:cNvPr id="1019" name="Google Shape;1019;p19"/>
          <p:cNvSpPr/>
          <p:nvPr/>
        </p:nvSpPr>
        <p:spPr>
          <a:xfrm>
            <a:off x="576366" y="4444776"/>
            <a:ext cx="3400569" cy="882293"/>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PGothic"/>
                <a:ea typeface="MS PGothic"/>
                <a:cs typeface="MS PGothic"/>
                <a:sym typeface="MS PGothic"/>
              </a:rPr>
              <a:t>⑤ </a:t>
            </a:r>
            <a:r>
              <a:rPr lang="ja-JP" sz="2000" b="1">
                <a:solidFill>
                  <a:srgbClr val="2F5597"/>
                </a:solidFill>
                <a:latin typeface="MS PGothic"/>
                <a:ea typeface="MS PGothic"/>
                <a:cs typeface="MS PGothic"/>
                <a:sym typeface="MS PGothic"/>
              </a:rPr>
              <a:t>放射性医薬品の摂取</a:t>
            </a:r>
            <a:endParaRPr sz="2000" b="1">
              <a:solidFill>
                <a:srgbClr val="2F5597"/>
              </a:solidFill>
              <a:latin typeface="MS PGothic"/>
              <a:ea typeface="MS PGothic"/>
              <a:cs typeface="MS PGothic"/>
              <a:sym typeface="MS PGothic"/>
            </a:endParaRPr>
          </a:p>
          <a:p>
            <a:pPr marL="10860" marR="0" lvl="0" indent="0" algn="l" rtl="0">
              <a:spcBef>
                <a:spcPts val="188"/>
              </a:spcBef>
              <a:spcAft>
                <a:spcPts val="0"/>
              </a:spcAft>
              <a:buNone/>
            </a:pPr>
            <a:r>
              <a:rPr lang="ja-JP" sz="1400">
                <a:solidFill>
                  <a:srgbClr val="2F5597"/>
                </a:solidFill>
                <a:latin typeface="MS PGothic"/>
                <a:ea typeface="MS PGothic"/>
                <a:cs typeface="MS PGothic"/>
                <a:sym typeface="MS PGothic"/>
              </a:rPr>
              <a:t>　　</a:t>
            </a:r>
            <a:r>
              <a:rPr lang="ja-JP" sz="1400">
                <a:solidFill>
                  <a:srgbClr val="000000"/>
                </a:solidFill>
                <a:latin typeface="MS PGothic"/>
                <a:ea typeface="MS PGothic"/>
                <a:cs typeface="MS PGothic"/>
                <a:sym typeface="MS PGothic"/>
              </a:rPr>
              <a:t>注射、経口投与（→①） </a:t>
            </a:r>
            <a:endParaRPr sz="1400">
              <a:solidFill>
                <a:srgbClr val="000000"/>
              </a:solidFill>
              <a:latin typeface="MS PGothic"/>
              <a:ea typeface="MS PGothic"/>
              <a:cs typeface="MS PGothic"/>
              <a:sym typeface="MS PGothic"/>
            </a:endParaRPr>
          </a:p>
          <a:p>
            <a:pPr marL="10860" marR="0" lvl="0" indent="0" algn="l" rtl="0">
              <a:spcBef>
                <a:spcPts val="188"/>
              </a:spcBef>
              <a:spcAft>
                <a:spcPts val="0"/>
              </a:spcAft>
              <a:buNone/>
            </a:pPr>
            <a:r>
              <a:rPr lang="ja-JP" sz="1400">
                <a:solidFill>
                  <a:srgbClr val="000000"/>
                </a:solidFill>
                <a:latin typeface="MS PGothic"/>
                <a:ea typeface="MS PGothic"/>
                <a:cs typeface="MS PGothic"/>
                <a:sym typeface="MS PGothic"/>
              </a:rPr>
              <a:t>　　ガスの吸入（→②）</a:t>
            </a:r>
            <a:endParaRPr sz="1400">
              <a:solidFill>
                <a:srgbClr val="0000FF"/>
              </a:solidFill>
              <a:latin typeface="MS PGothic"/>
              <a:ea typeface="MS PGothic"/>
              <a:cs typeface="MS PGothic"/>
              <a:sym typeface="MS PGothic"/>
            </a:endParaRPr>
          </a:p>
        </p:txBody>
      </p:sp>
      <p:sp>
        <p:nvSpPr>
          <p:cNvPr id="1020" name="Google Shape;1020;p19"/>
          <p:cNvSpPr/>
          <p:nvPr/>
        </p:nvSpPr>
        <p:spPr>
          <a:xfrm>
            <a:off x="5950993" y="2679335"/>
            <a:ext cx="854401" cy="355482"/>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1710">
                <a:solidFill>
                  <a:srgbClr val="000000"/>
                </a:solidFill>
                <a:latin typeface="MS PGothic"/>
                <a:ea typeface="MS PGothic"/>
                <a:cs typeface="MS PGothic"/>
                <a:sym typeface="MS PGothic"/>
              </a:rPr>
              <a:t>甲状腺</a:t>
            </a:r>
            <a:endParaRPr/>
          </a:p>
        </p:txBody>
      </p:sp>
      <p:sp>
        <p:nvSpPr>
          <p:cNvPr id="1021" name="Google Shape;1021;p19"/>
          <p:cNvSpPr txBox="1"/>
          <p:nvPr/>
        </p:nvSpPr>
        <p:spPr>
          <a:xfrm>
            <a:off x="6059770" y="1804161"/>
            <a:ext cx="2426092" cy="789447"/>
          </a:xfrm>
          <a:prstGeom prst="rect">
            <a:avLst/>
          </a:prstGeom>
          <a:noFill/>
          <a:ln>
            <a:noFill/>
          </a:ln>
        </p:spPr>
        <p:txBody>
          <a:bodyPr spcFirstLastPara="1" wrap="square" lIns="0" tIns="0" rIns="0" bIns="0" anchor="t" anchorCtr="0">
            <a:spAutoFit/>
          </a:bodyPr>
          <a:lstStyle/>
          <a:p>
            <a:pPr marL="456110" marR="4344" lvl="0" indent="0" algn="l" rtl="0">
              <a:spcBef>
                <a:spcPts val="0"/>
              </a:spcBef>
              <a:spcAft>
                <a:spcPts val="0"/>
              </a:spcAft>
              <a:buNone/>
            </a:pPr>
            <a:r>
              <a:rPr lang="ja-JP" sz="1700" b="1">
                <a:solidFill>
                  <a:srgbClr val="000000"/>
                </a:solidFill>
                <a:latin typeface="MS PGothic"/>
                <a:ea typeface="MS PGothic"/>
                <a:cs typeface="MS PGothic"/>
                <a:sym typeface="MS PGothic"/>
              </a:rPr>
              <a:t>体内の</a:t>
            </a:r>
            <a:r>
              <a:rPr lang="ja-JP" sz="1700" b="1">
                <a:solidFill>
                  <a:srgbClr val="C00000"/>
                </a:solidFill>
                <a:latin typeface="MS PGothic"/>
                <a:ea typeface="MS PGothic"/>
                <a:cs typeface="MS PGothic"/>
                <a:sym typeface="MS PGothic"/>
              </a:rPr>
              <a:t>放射性物質</a:t>
            </a:r>
            <a:r>
              <a:rPr lang="ja-JP" sz="1700" b="1">
                <a:solidFill>
                  <a:srgbClr val="000000"/>
                </a:solidFill>
                <a:latin typeface="MS PGothic"/>
                <a:ea typeface="MS PGothic"/>
                <a:cs typeface="MS PGothic"/>
                <a:sym typeface="MS PGothic"/>
              </a:rPr>
              <a:t>は 体内で放射線を発して減衰します</a:t>
            </a:r>
            <a:endParaRPr sz="1700" b="1">
              <a:solidFill>
                <a:srgbClr val="000000"/>
              </a:solidFill>
              <a:latin typeface="MS PGothic"/>
              <a:ea typeface="MS PGothic"/>
              <a:cs typeface="MS PGothic"/>
              <a:sym typeface="MS PGothic"/>
            </a:endParaRPr>
          </a:p>
        </p:txBody>
      </p:sp>
      <p:sp>
        <p:nvSpPr>
          <p:cNvPr id="1022" name="Google Shape;1022;p19"/>
          <p:cNvSpPr/>
          <p:nvPr/>
        </p:nvSpPr>
        <p:spPr>
          <a:xfrm>
            <a:off x="5753248" y="5487499"/>
            <a:ext cx="455028" cy="470775"/>
          </a:xfrm>
          <a:custGeom>
            <a:avLst/>
            <a:gdLst/>
            <a:ahLst/>
            <a:cxnLst/>
            <a:rect l="l" t="t" r="r" b="b"/>
            <a:pathLst>
              <a:path w="532129" h="550544" extrusionOk="0">
                <a:moveTo>
                  <a:pt x="132588" y="0"/>
                </a:moveTo>
                <a:lnTo>
                  <a:pt x="0" y="0"/>
                </a:lnTo>
                <a:lnTo>
                  <a:pt x="118" y="225442"/>
                </a:lnTo>
                <a:lnTo>
                  <a:pt x="6777" y="278443"/>
                </a:lnTo>
                <a:lnTo>
                  <a:pt x="25882" y="329324"/>
                </a:lnTo>
                <a:lnTo>
                  <a:pt x="55873" y="373938"/>
                </a:lnTo>
                <a:lnTo>
                  <a:pt x="95134" y="410468"/>
                </a:lnTo>
                <a:lnTo>
                  <a:pt x="142089" y="437245"/>
                </a:lnTo>
                <a:lnTo>
                  <a:pt x="195164" y="452603"/>
                </a:lnTo>
                <a:lnTo>
                  <a:pt x="233172" y="455676"/>
                </a:lnTo>
                <a:lnTo>
                  <a:pt x="399288" y="455676"/>
                </a:lnTo>
                <a:lnTo>
                  <a:pt x="399288" y="550164"/>
                </a:lnTo>
                <a:lnTo>
                  <a:pt x="531876" y="388620"/>
                </a:lnTo>
                <a:lnTo>
                  <a:pt x="477578" y="323088"/>
                </a:lnTo>
                <a:lnTo>
                  <a:pt x="233172" y="323088"/>
                </a:lnTo>
                <a:lnTo>
                  <a:pt x="218383" y="322020"/>
                </a:lnTo>
                <a:lnTo>
                  <a:pt x="178881" y="307260"/>
                </a:lnTo>
                <a:lnTo>
                  <a:pt x="149548" y="278443"/>
                </a:lnTo>
                <a:lnTo>
                  <a:pt x="134071" y="239786"/>
                </a:lnTo>
                <a:lnTo>
                  <a:pt x="132630" y="225442"/>
                </a:lnTo>
                <a:lnTo>
                  <a:pt x="132588" y="0"/>
                </a:lnTo>
                <a:close/>
              </a:path>
              <a:path w="532129" h="550544" extrusionOk="0">
                <a:moveTo>
                  <a:pt x="399288" y="228600"/>
                </a:moveTo>
                <a:lnTo>
                  <a:pt x="399288" y="323088"/>
                </a:lnTo>
                <a:lnTo>
                  <a:pt x="477578" y="323088"/>
                </a:lnTo>
                <a:lnTo>
                  <a:pt x="399288" y="228600"/>
                </a:lnTo>
                <a:close/>
              </a:path>
            </a:pathLst>
          </a:custGeom>
          <a:solidFill>
            <a:srgbClr val="00009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grpSp>
        <p:nvGrpSpPr>
          <p:cNvPr id="1023" name="Google Shape;1023;p19"/>
          <p:cNvGrpSpPr/>
          <p:nvPr/>
        </p:nvGrpSpPr>
        <p:grpSpPr>
          <a:xfrm>
            <a:off x="6518" y="46826"/>
            <a:ext cx="9144000" cy="860127"/>
            <a:chOff x="6519" y="67458"/>
            <a:chExt cx="9144000" cy="860127"/>
          </a:xfrm>
        </p:grpSpPr>
        <p:sp>
          <p:nvSpPr>
            <p:cNvPr id="1024" name="Google Shape;1024;p19"/>
            <p:cNvSpPr txBox="1"/>
            <p:nvPr/>
          </p:nvSpPr>
          <p:spPr>
            <a:xfrm>
              <a:off x="6519" y="185735"/>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内部被ばく</a:t>
              </a:r>
              <a:endParaRPr/>
            </a:p>
          </p:txBody>
        </p:sp>
        <p:pic>
          <p:nvPicPr>
            <p:cNvPr id="1025" name="Google Shape;1025;p19"/>
            <p:cNvPicPr preferRelativeResize="0"/>
            <p:nvPr/>
          </p:nvPicPr>
          <p:blipFill rotWithShape="1">
            <a:blip r:embed="rId9">
              <a:alphaModFix/>
            </a:blip>
            <a:srcRect/>
            <a:stretch/>
          </p:blipFill>
          <p:spPr>
            <a:xfrm>
              <a:off x="64526" y="67458"/>
              <a:ext cx="856700" cy="860127"/>
            </a:xfrm>
            <a:prstGeom prst="rect">
              <a:avLst/>
            </a:prstGeom>
            <a:noFill/>
            <a:ln>
              <a:noFill/>
            </a:ln>
          </p:spPr>
        </p:pic>
      </p:grpSp>
      <p:sp>
        <p:nvSpPr>
          <p:cNvPr id="1026" name="Google Shape;1026;p19"/>
          <p:cNvSpPr txBox="1"/>
          <p:nvPr/>
        </p:nvSpPr>
        <p:spPr>
          <a:xfrm>
            <a:off x="1163340" y="179011"/>
            <a:ext cx="1434230"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被ばくの経路</a:t>
            </a:r>
            <a:endParaRPr sz="1710">
              <a:solidFill>
                <a:srgbClr val="000000"/>
              </a:solidFill>
              <a:latin typeface="Arial"/>
              <a:ea typeface="Arial"/>
              <a:cs typeface="Arial"/>
              <a:sym typeface="Arial"/>
            </a:endParaRPr>
          </a:p>
        </p:txBody>
      </p:sp>
      <p:grpSp>
        <p:nvGrpSpPr>
          <p:cNvPr id="1027" name="Google Shape;1027;p19"/>
          <p:cNvGrpSpPr/>
          <p:nvPr/>
        </p:nvGrpSpPr>
        <p:grpSpPr>
          <a:xfrm>
            <a:off x="27837" y="6655212"/>
            <a:ext cx="1592528" cy="234685"/>
            <a:chOff x="27837" y="6655212"/>
            <a:chExt cx="1592528" cy="234685"/>
          </a:xfrm>
        </p:grpSpPr>
        <p:pic>
          <p:nvPicPr>
            <p:cNvPr id="1028" name="Google Shape;1028;p19"/>
            <p:cNvPicPr preferRelativeResize="0"/>
            <p:nvPr/>
          </p:nvPicPr>
          <p:blipFill rotWithShape="1">
            <a:blip r:embed="rId10">
              <a:alphaModFix/>
            </a:blip>
            <a:srcRect/>
            <a:stretch/>
          </p:blipFill>
          <p:spPr>
            <a:xfrm>
              <a:off x="27837" y="6676338"/>
              <a:ext cx="154723" cy="155342"/>
            </a:xfrm>
            <a:prstGeom prst="rect">
              <a:avLst/>
            </a:prstGeom>
            <a:noFill/>
            <a:ln>
              <a:noFill/>
            </a:ln>
          </p:spPr>
        </p:pic>
        <p:sp>
          <p:nvSpPr>
            <p:cNvPr id="1029" name="Google Shape;1029;p19"/>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2"/>
          <p:cNvGrpSpPr/>
          <p:nvPr/>
        </p:nvGrpSpPr>
        <p:grpSpPr>
          <a:xfrm>
            <a:off x="-6263" y="2754"/>
            <a:ext cx="9156525" cy="981635"/>
            <a:chOff x="-6263" y="2754"/>
            <a:chExt cx="9156525" cy="981635"/>
          </a:xfrm>
        </p:grpSpPr>
        <p:sp>
          <p:nvSpPr>
            <p:cNvPr id="210" name="Google Shape;210;p2"/>
            <p:cNvSpPr/>
            <p:nvPr/>
          </p:nvSpPr>
          <p:spPr>
            <a:xfrm>
              <a:off x="-6263" y="2754"/>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11" name="Google Shape;211;p2"/>
            <p:cNvCxnSpPr/>
            <p:nvPr/>
          </p:nvCxnSpPr>
          <p:spPr>
            <a:xfrm>
              <a:off x="-4952" y="980092"/>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212" name="Google Shape;212;p2"/>
          <p:cNvSpPr txBox="1">
            <a:spLocks noGrp="1"/>
          </p:cNvSpPr>
          <p:nvPr>
            <p:ph type="body" idx="1"/>
          </p:nvPr>
        </p:nvSpPr>
        <p:spPr>
          <a:xfrm>
            <a:off x="1563601" y="1618730"/>
            <a:ext cx="7201571" cy="326799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800"/>
              <a:buNone/>
            </a:pPr>
            <a:r>
              <a:rPr lang="ja-JP" sz="2800">
                <a:latin typeface="Meiryo"/>
                <a:ea typeface="Meiryo"/>
                <a:cs typeface="Meiryo"/>
                <a:sym typeface="Meiryo"/>
              </a:rPr>
              <a:t>1）放射線の特徴と被ばくの種類</a:t>
            </a:r>
            <a:endParaRPr sz="2800">
              <a:latin typeface="Meiryo"/>
              <a:ea typeface="Meiryo"/>
              <a:cs typeface="Meiryo"/>
              <a:sym typeface="Meiryo"/>
            </a:endParaRPr>
          </a:p>
          <a:p>
            <a:pPr marL="0" lvl="0" indent="0" algn="l" rtl="0">
              <a:lnSpc>
                <a:spcPct val="150000"/>
              </a:lnSpc>
              <a:spcBef>
                <a:spcPts val="1000"/>
              </a:spcBef>
              <a:spcAft>
                <a:spcPts val="0"/>
              </a:spcAft>
              <a:buClr>
                <a:schemeClr val="dk1"/>
              </a:buClr>
              <a:buSzPts val="2800"/>
              <a:buNone/>
            </a:pPr>
            <a:r>
              <a:rPr lang="ja-JP" sz="2800">
                <a:latin typeface="Meiryo"/>
                <a:ea typeface="Meiryo"/>
                <a:cs typeface="Meiryo"/>
                <a:sym typeface="Meiryo"/>
              </a:rPr>
              <a:t>2）防護の方法</a:t>
            </a:r>
            <a:endParaRPr sz="2800">
              <a:latin typeface="Meiryo"/>
              <a:ea typeface="Meiryo"/>
              <a:cs typeface="Meiryo"/>
              <a:sym typeface="Meiryo"/>
            </a:endParaRPr>
          </a:p>
          <a:p>
            <a:pPr marL="0" lvl="0" indent="0" algn="l" rtl="0">
              <a:lnSpc>
                <a:spcPct val="150000"/>
              </a:lnSpc>
              <a:spcBef>
                <a:spcPts val="1000"/>
              </a:spcBef>
              <a:spcAft>
                <a:spcPts val="0"/>
              </a:spcAft>
              <a:buClr>
                <a:schemeClr val="dk1"/>
              </a:buClr>
              <a:buSzPts val="2800"/>
              <a:buNone/>
            </a:pPr>
            <a:r>
              <a:rPr lang="ja-JP" sz="2800">
                <a:latin typeface="Meiryo"/>
                <a:ea typeface="Meiryo"/>
                <a:cs typeface="Meiryo"/>
                <a:sym typeface="Meiryo"/>
              </a:rPr>
              <a:t>3）放射線による影響の発生原因</a:t>
            </a:r>
            <a:endParaRPr sz="2800">
              <a:latin typeface="Meiryo"/>
              <a:ea typeface="Meiryo"/>
              <a:cs typeface="Meiryo"/>
              <a:sym typeface="Meiryo"/>
            </a:endParaRPr>
          </a:p>
          <a:p>
            <a:pPr marL="0" lvl="0" indent="0" algn="l" rtl="0">
              <a:lnSpc>
                <a:spcPct val="150000"/>
              </a:lnSpc>
              <a:spcBef>
                <a:spcPts val="1000"/>
              </a:spcBef>
              <a:spcAft>
                <a:spcPts val="0"/>
              </a:spcAft>
              <a:buClr>
                <a:schemeClr val="dk1"/>
              </a:buClr>
              <a:buSzPts val="2800"/>
              <a:buNone/>
            </a:pPr>
            <a:r>
              <a:rPr lang="ja-JP" sz="2800">
                <a:latin typeface="Meiryo"/>
                <a:ea typeface="Meiryo"/>
                <a:cs typeface="Meiryo"/>
                <a:sym typeface="Meiryo"/>
              </a:rPr>
              <a:t>4）</a:t>
            </a:r>
            <a:r>
              <a:rPr lang="ja-JP" sz="2800">
                <a:latin typeface="Arial"/>
                <a:ea typeface="Arial"/>
                <a:cs typeface="Arial"/>
                <a:sym typeface="Arial"/>
              </a:rPr>
              <a:t>α</a:t>
            </a:r>
            <a:r>
              <a:rPr lang="ja-JP" sz="2800">
                <a:latin typeface="Meiryo"/>
                <a:ea typeface="Meiryo"/>
                <a:cs typeface="Meiryo"/>
                <a:sym typeface="Meiryo"/>
              </a:rPr>
              <a:t>線核種の防護</a:t>
            </a:r>
            <a:endParaRPr sz="2800">
              <a:latin typeface="Meiryo"/>
              <a:ea typeface="Meiryo"/>
              <a:cs typeface="Meiryo"/>
              <a:sym typeface="Meiryo"/>
            </a:endParaRPr>
          </a:p>
          <a:p>
            <a:pPr marL="228600" lvl="0" indent="-50800" algn="l" rtl="0">
              <a:lnSpc>
                <a:spcPct val="150000"/>
              </a:lnSpc>
              <a:spcBef>
                <a:spcPts val="1000"/>
              </a:spcBef>
              <a:spcAft>
                <a:spcPts val="0"/>
              </a:spcAft>
              <a:buClr>
                <a:schemeClr val="dk1"/>
              </a:buClr>
              <a:buSzPts val="2800"/>
              <a:buNone/>
            </a:pPr>
            <a:endParaRPr sz="2800">
              <a:latin typeface="Meiryo"/>
              <a:ea typeface="Meiryo"/>
              <a:cs typeface="Meiryo"/>
              <a:sym typeface="Meiryo"/>
            </a:endParaRPr>
          </a:p>
          <a:p>
            <a:pPr marL="228600" lvl="0" indent="-50800" algn="l" rtl="0">
              <a:lnSpc>
                <a:spcPct val="150000"/>
              </a:lnSpc>
              <a:spcBef>
                <a:spcPts val="1000"/>
              </a:spcBef>
              <a:spcAft>
                <a:spcPts val="0"/>
              </a:spcAft>
              <a:buClr>
                <a:schemeClr val="dk1"/>
              </a:buClr>
              <a:buSzPts val="2800"/>
              <a:buNone/>
            </a:pPr>
            <a:endParaRPr sz="2800">
              <a:latin typeface="Meiryo"/>
              <a:ea typeface="Meiryo"/>
              <a:cs typeface="Meiryo"/>
              <a:sym typeface="Meiryo"/>
            </a:endParaRPr>
          </a:p>
        </p:txBody>
      </p:sp>
      <p:grpSp>
        <p:nvGrpSpPr>
          <p:cNvPr id="213" name="Google Shape;213;p2"/>
          <p:cNvGrpSpPr/>
          <p:nvPr/>
        </p:nvGrpSpPr>
        <p:grpSpPr>
          <a:xfrm>
            <a:off x="12525" y="46826"/>
            <a:ext cx="9144000" cy="860127"/>
            <a:chOff x="12525" y="46826"/>
            <a:chExt cx="9144000" cy="860127"/>
          </a:xfrm>
        </p:grpSpPr>
        <p:sp>
          <p:nvSpPr>
            <p:cNvPr id="214" name="Google Shape;214;p2"/>
            <p:cNvSpPr txBox="1"/>
            <p:nvPr/>
          </p:nvSpPr>
          <p:spPr>
            <a:xfrm>
              <a:off x="12525" y="177337"/>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目次</a:t>
              </a:r>
              <a:endParaRPr/>
            </a:p>
          </p:txBody>
        </p:sp>
        <p:pic>
          <p:nvPicPr>
            <p:cNvPr id="215" name="Google Shape;215;p2"/>
            <p:cNvPicPr preferRelativeResize="0"/>
            <p:nvPr/>
          </p:nvPicPr>
          <p:blipFill rotWithShape="1">
            <a:blip r:embed="rId3">
              <a:alphaModFix/>
            </a:blip>
            <a:srcRect/>
            <a:stretch/>
          </p:blipFill>
          <p:spPr>
            <a:xfrm>
              <a:off x="64525" y="46826"/>
              <a:ext cx="856700" cy="860127"/>
            </a:xfrm>
            <a:prstGeom prst="rect">
              <a:avLst/>
            </a:prstGeom>
            <a:noFill/>
            <a:ln>
              <a:noFill/>
            </a:ln>
          </p:spPr>
        </p:pic>
      </p:grpSp>
      <p:grpSp>
        <p:nvGrpSpPr>
          <p:cNvPr id="216" name="Google Shape;216;p2"/>
          <p:cNvGrpSpPr/>
          <p:nvPr/>
        </p:nvGrpSpPr>
        <p:grpSpPr>
          <a:xfrm>
            <a:off x="27837" y="6655212"/>
            <a:ext cx="1592528" cy="234685"/>
            <a:chOff x="27837" y="6655212"/>
            <a:chExt cx="1592528" cy="234685"/>
          </a:xfrm>
        </p:grpSpPr>
        <p:pic>
          <p:nvPicPr>
            <p:cNvPr id="217" name="Google Shape;217;p2"/>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218" name="Google Shape;218;p2"/>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grpSp>
        <p:nvGrpSpPr>
          <p:cNvPr id="1034" name="Google Shape;1034;p20"/>
          <p:cNvGrpSpPr/>
          <p:nvPr/>
        </p:nvGrpSpPr>
        <p:grpSpPr>
          <a:xfrm>
            <a:off x="-6263" y="2754"/>
            <a:ext cx="9162788" cy="6887143"/>
            <a:chOff x="-6263" y="2754"/>
            <a:chExt cx="9162788" cy="6887143"/>
          </a:xfrm>
        </p:grpSpPr>
        <p:grpSp>
          <p:nvGrpSpPr>
            <p:cNvPr id="1035" name="Google Shape;1035;p20"/>
            <p:cNvGrpSpPr/>
            <p:nvPr/>
          </p:nvGrpSpPr>
          <p:grpSpPr>
            <a:xfrm>
              <a:off x="-6263" y="2754"/>
              <a:ext cx="9156525" cy="981635"/>
              <a:chOff x="-17208" y="-1480275"/>
              <a:chExt cx="9156525" cy="981635"/>
            </a:xfrm>
          </p:grpSpPr>
          <p:sp>
            <p:nvSpPr>
              <p:cNvPr id="1036" name="Google Shape;1036;p20"/>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37" name="Google Shape;1037;p20"/>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038" name="Google Shape;1038;p20"/>
            <p:cNvSpPr/>
            <p:nvPr/>
          </p:nvSpPr>
          <p:spPr>
            <a:xfrm>
              <a:off x="1167554" y="1564843"/>
              <a:ext cx="7772400" cy="3962400"/>
            </a:xfrm>
            <a:prstGeom prst="rect">
              <a:avLst/>
            </a:prstGeom>
            <a:noFill/>
            <a:ln>
              <a:noFill/>
            </a:ln>
          </p:spPr>
          <p:txBody>
            <a:bodyPr spcFirstLastPara="1" wrap="square" lIns="91425" tIns="45700" rIns="91425" bIns="45700" anchor="t" anchorCtr="0">
              <a:noAutofit/>
            </a:bodyPr>
            <a:lstStyle/>
            <a:p>
              <a:pPr marL="533400" marR="0" lvl="0" indent="-381000" algn="l" rtl="0">
                <a:lnSpc>
                  <a:spcPct val="90000"/>
                </a:lnSpc>
                <a:spcBef>
                  <a:spcPts val="0"/>
                </a:spcBef>
                <a:spcAft>
                  <a:spcPts val="0"/>
                </a:spcAft>
                <a:buClr>
                  <a:srgbClr val="FF3300"/>
                </a:buClr>
                <a:buSzPts val="2400"/>
                <a:buFont typeface="Noto Sans Symbols"/>
                <a:buNone/>
              </a:pPr>
              <a:endParaRPr sz="3200">
                <a:solidFill>
                  <a:srgbClr val="003366"/>
                </a:solidFill>
                <a:latin typeface="Arial"/>
                <a:ea typeface="Arial"/>
                <a:cs typeface="Arial"/>
                <a:sym typeface="Arial"/>
              </a:endParaRPr>
            </a:p>
          </p:txBody>
        </p:sp>
        <p:sp>
          <p:nvSpPr>
            <p:cNvPr id="1039" name="Google Shape;1039;p20"/>
            <p:cNvSpPr/>
            <p:nvPr/>
          </p:nvSpPr>
          <p:spPr>
            <a:xfrm>
              <a:off x="1167554" y="1699551"/>
              <a:ext cx="6553200" cy="165416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非密封放射性同位元素使用時</a:t>
              </a:r>
              <a:endParaRPr sz="2400">
                <a:solidFill>
                  <a:srgbClr val="2F5597"/>
                </a:solidFill>
                <a:latin typeface="Arial"/>
                <a:ea typeface="Arial"/>
                <a:cs typeface="Arial"/>
                <a:sym typeface="Arial"/>
              </a:endParaRPr>
            </a:p>
          </p:txBody>
        </p:sp>
        <p:sp>
          <p:nvSpPr>
            <p:cNvPr id="1040" name="Google Shape;1040;p20"/>
            <p:cNvSpPr/>
            <p:nvPr/>
          </p:nvSpPr>
          <p:spPr>
            <a:xfrm>
              <a:off x="1167554" y="2714657"/>
              <a:ext cx="7267529" cy="2624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放射性</a:t>
              </a:r>
              <a:r>
                <a:rPr lang="ja-JP" sz="3200">
                  <a:solidFill>
                    <a:srgbClr val="2F5597"/>
                  </a:solidFill>
                  <a:latin typeface="MS Gothic"/>
                  <a:ea typeface="MS Gothic"/>
                  <a:cs typeface="MS Gothic"/>
                  <a:sym typeface="MS Gothic"/>
                </a:rPr>
                <a:t>ヨウ素(</a:t>
              </a:r>
              <a:r>
                <a:rPr lang="ja-JP" sz="3200" baseline="30000">
                  <a:solidFill>
                    <a:srgbClr val="2F5597"/>
                  </a:solidFill>
                  <a:latin typeface="Arial"/>
                  <a:ea typeface="Arial"/>
                  <a:cs typeface="Arial"/>
                  <a:sym typeface="Arial"/>
                </a:rPr>
                <a:t>123</a:t>
              </a:r>
              <a:r>
                <a:rPr lang="ja-JP" sz="3200">
                  <a:solidFill>
                    <a:srgbClr val="2F5597"/>
                  </a:solidFill>
                  <a:latin typeface="Arial"/>
                  <a:ea typeface="Arial"/>
                  <a:cs typeface="Arial"/>
                  <a:sym typeface="Arial"/>
                </a:rPr>
                <a:t>I・</a:t>
              </a:r>
              <a:r>
                <a:rPr lang="ja-JP" sz="3200" baseline="30000">
                  <a:solidFill>
                    <a:srgbClr val="2F5597"/>
                  </a:solidFill>
                  <a:latin typeface="Arial"/>
                  <a:ea typeface="Arial"/>
                  <a:cs typeface="Arial"/>
                  <a:sym typeface="Arial"/>
                </a:rPr>
                <a:t>125</a:t>
              </a:r>
              <a:r>
                <a:rPr lang="ja-JP" sz="3200">
                  <a:solidFill>
                    <a:srgbClr val="2F5597"/>
                  </a:solidFill>
                  <a:latin typeface="Arial"/>
                  <a:ea typeface="Arial"/>
                  <a:cs typeface="Arial"/>
                  <a:sym typeface="Arial"/>
                </a:rPr>
                <a:t>I・</a:t>
              </a:r>
              <a:r>
                <a:rPr lang="ja-JP" sz="3200" baseline="30000">
                  <a:solidFill>
                    <a:srgbClr val="2F5597"/>
                  </a:solidFill>
                  <a:latin typeface="Arial"/>
                  <a:ea typeface="Arial"/>
                  <a:cs typeface="Arial"/>
                  <a:sym typeface="Arial"/>
                </a:rPr>
                <a:t>131</a:t>
              </a:r>
              <a:r>
                <a:rPr lang="ja-JP" sz="3200">
                  <a:solidFill>
                    <a:srgbClr val="2F5597"/>
                  </a:solidFill>
                  <a:latin typeface="Arial"/>
                  <a:ea typeface="Arial"/>
                  <a:cs typeface="Arial"/>
                  <a:sym typeface="Arial"/>
                </a:rPr>
                <a:t>I</a:t>
              </a:r>
              <a:r>
                <a:rPr lang="ja-JP" sz="3200">
                  <a:solidFill>
                    <a:srgbClr val="2F5597"/>
                  </a:solidFill>
                  <a:latin typeface="MS Gothic"/>
                  <a:ea typeface="MS Gothic"/>
                  <a:cs typeface="MS Gothic"/>
                  <a:sym typeface="MS Gothic"/>
                </a:rPr>
                <a:t>)</a:t>
              </a:r>
              <a:r>
                <a:rPr lang="ja-JP" sz="3200">
                  <a:solidFill>
                    <a:srgbClr val="2F5597"/>
                  </a:solidFill>
                  <a:latin typeface="Arial"/>
                  <a:ea typeface="Arial"/>
                  <a:cs typeface="Arial"/>
                  <a:sym typeface="Arial"/>
                </a:rPr>
                <a:t>、</a:t>
              </a:r>
              <a:endParaRPr sz="3200" dirty="0">
                <a:solidFill>
                  <a:srgbClr val="2F5597"/>
                </a:solidFill>
                <a:latin typeface="Arial"/>
                <a:ea typeface="Arial"/>
                <a:cs typeface="Arial"/>
                <a:sym typeface="Arial"/>
              </a:endParaRPr>
            </a:p>
            <a:p>
              <a:pPr marL="0" marR="0" lvl="0" indent="0" algn="l" rtl="0">
                <a:spcBef>
                  <a:spcPts val="640"/>
                </a:spcBef>
                <a:spcAft>
                  <a:spcPts val="0"/>
                </a:spcAft>
                <a:buNone/>
              </a:pPr>
              <a:r>
                <a:rPr lang="ja-JP" sz="3200">
                  <a:solidFill>
                    <a:srgbClr val="2F5597"/>
                  </a:solidFill>
                  <a:latin typeface="Arial"/>
                  <a:ea typeface="Arial"/>
                  <a:cs typeface="Arial"/>
                  <a:sym typeface="Arial"/>
                </a:rPr>
                <a:t>   　</a:t>
              </a:r>
              <a:r>
                <a:rPr lang="ja-JP" sz="3200">
                  <a:solidFill>
                    <a:srgbClr val="2F5597"/>
                  </a:solidFill>
                  <a:latin typeface="MS Gothic"/>
                  <a:ea typeface="MS Gothic"/>
                  <a:cs typeface="MS Gothic"/>
                  <a:sym typeface="MS Gothic"/>
                </a:rPr>
                <a:t>アスタチン(</a:t>
              </a:r>
              <a:r>
                <a:rPr lang="ja-JP" sz="3200" baseline="30000">
                  <a:solidFill>
                    <a:srgbClr val="2F5597"/>
                  </a:solidFill>
                  <a:latin typeface="Arial"/>
                  <a:ea typeface="Arial"/>
                  <a:cs typeface="Arial"/>
                  <a:sym typeface="Arial"/>
                </a:rPr>
                <a:t>211</a:t>
              </a:r>
              <a:r>
                <a:rPr lang="ja-JP" sz="3200">
                  <a:solidFill>
                    <a:srgbClr val="2F5597"/>
                  </a:solidFill>
                  <a:latin typeface="Arial"/>
                  <a:ea typeface="Arial"/>
                  <a:cs typeface="Arial"/>
                  <a:sym typeface="Arial"/>
                </a:rPr>
                <a:t>At</a:t>
              </a:r>
              <a:r>
                <a:rPr lang="ja-JP" sz="3200">
                  <a:solidFill>
                    <a:srgbClr val="2F5597"/>
                  </a:solidFill>
                  <a:latin typeface="MS Gothic"/>
                  <a:ea typeface="MS Gothic"/>
                  <a:cs typeface="MS Gothic"/>
                  <a:sym typeface="MS Gothic"/>
                </a:rPr>
                <a:t>)、フッ素(</a:t>
              </a:r>
              <a:r>
                <a:rPr lang="ja-JP" sz="3200" baseline="30000">
                  <a:solidFill>
                    <a:srgbClr val="2F5597"/>
                  </a:solidFill>
                  <a:latin typeface="Arial"/>
                  <a:ea typeface="Arial"/>
                  <a:cs typeface="Arial"/>
                  <a:sym typeface="Arial"/>
                </a:rPr>
                <a:t>18</a:t>
              </a:r>
              <a:r>
                <a:rPr lang="ja-JP" sz="3200">
                  <a:solidFill>
                    <a:srgbClr val="2F5597"/>
                  </a:solidFill>
                  <a:latin typeface="Arial"/>
                  <a:ea typeface="Arial"/>
                  <a:cs typeface="Arial"/>
                  <a:sym typeface="Arial"/>
                </a:rPr>
                <a:t>F</a:t>
              </a:r>
              <a:r>
                <a:rPr lang="ja-JP" sz="3200">
                  <a:solidFill>
                    <a:srgbClr val="2F5597"/>
                  </a:solidFill>
                  <a:latin typeface="MS Gothic"/>
                  <a:ea typeface="MS Gothic"/>
                  <a:cs typeface="MS Gothic"/>
                  <a:sym typeface="MS Gothic"/>
                </a:rPr>
                <a:t>)</a:t>
              </a:r>
              <a:endParaRPr sz="3200" dirty="0">
                <a:solidFill>
                  <a:srgbClr val="003366"/>
                </a:solidFill>
                <a:latin typeface="MS Gothic"/>
                <a:ea typeface="MS Gothic"/>
                <a:cs typeface="MS Gothic"/>
                <a:sym typeface="MS Gothic"/>
              </a:endParaRPr>
            </a:p>
          </p:txBody>
        </p:sp>
        <p:sp>
          <p:nvSpPr>
            <p:cNvPr id="1041" name="Google Shape;1041;p20"/>
            <p:cNvSpPr/>
            <p:nvPr/>
          </p:nvSpPr>
          <p:spPr>
            <a:xfrm>
              <a:off x="1167554" y="5141627"/>
              <a:ext cx="6553200" cy="77123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ガス状放射性物質</a:t>
              </a:r>
              <a:r>
                <a:rPr lang="ja-JP" sz="3200">
                  <a:solidFill>
                    <a:srgbClr val="2F5597"/>
                  </a:solidFill>
                  <a:latin typeface="MS Gothic"/>
                  <a:ea typeface="MS Gothic"/>
                  <a:cs typeface="MS Gothic"/>
                  <a:sym typeface="MS Gothic"/>
                </a:rPr>
                <a:t>(</a:t>
              </a:r>
              <a:r>
                <a:rPr lang="ja-JP" sz="3200" baseline="30000">
                  <a:solidFill>
                    <a:srgbClr val="2F5597"/>
                  </a:solidFill>
                  <a:latin typeface="Arial"/>
                  <a:ea typeface="Arial"/>
                  <a:cs typeface="Arial"/>
                  <a:sym typeface="Arial"/>
                </a:rPr>
                <a:t>15</a:t>
              </a:r>
              <a:r>
                <a:rPr lang="ja-JP" sz="3200">
                  <a:solidFill>
                    <a:srgbClr val="2F5597"/>
                  </a:solidFill>
                  <a:latin typeface="Arial"/>
                  <a:ea typeface="Arial"/>
                  <a:cs typeface="Arial"/>
                  <a:sym typeface="Arial"/>
                </a:rPr>
                <a:t>O・</a:t>
              </a:r>
              <a:r>
                <a:rPr lang="ja-JP" sz="3200" baseline="30000">
                  <a:solidFill>
                    <a:srgbClr val="2F5597"/>
                  </a:solidFill>
                  <a:latin typeface="Arial"/>
                  <a:ea typeface="Arial"/>
                  <a:cs typeface="Arial"/>
                  <a:sym typeface="Arial"/>
                </a:rPr>
                <a:t>11</a:t>
              </a:r>
              <a:r>
                <a:rPr lang="ja-JP" sz="3200">
                  <a:solidFill>
                    <a:srgbClr val="2F5597"/>
                  </a:solidFill>
                  <a:latin typeface="Arial"/>
                  <a:ea typeface="Arial"/>
                  <a:cs typeface="Arial"/>
                  <a:sym typeface="Arial"/>
                </a:rPr>
                <a:t>C</a:t>
              </a:r>
              <a:r>
                <a:rPr lang="ja-JP" sz="3200">
                  <a:solidFill>
                    <a:srgbClr val="2F5597"/>
                  </a:solidFill>
                  <a:latin typeface="MS Gothic"/>
                  <a:ea typeface="MS Gothic"/>
                  <a:cs typeface="MS Gothic"/>
                  <a:sym typeface="MS Gothic"/>
                </a:rPr>
                <a:t>)</a:t>
              </a:r>
              <a:endParaRPr dirty="0"/>
            </a:p>
          </p:txBody>
        </p:sp>
        <p:sp>
          <p:nvSpPr>
            <p:cNvPr id="1042" name="Google Shape;1042;p20"/>
            <p:cNvSpPr/>
            <p:nvPr/>
          </p:nvSpPr>
          <p:spPr>
            <a:xfrm>
              <a:off x="1167554" y="3936925"/>
              <a:ext cx="3404446" cy="1015663"/>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None/>
              </a:pPr>
              <a:r>
                <a:rPr lang="ja-JP" sz="3000" b="0" i="0" u="none" strike="noStrike" cap="none">
                  <a:solidFill>
                    <a:schemeClr val="dk1"/>
                  </a:solidFill>
                  <a:latin typeface="Arial"/>
                  <a:ea typeface="Arial"/>
                  <a:cs typeface="Arial"/>
                  <a:sym typeface="Arial"/>
                </a:rPr>
                <a:t>・揮発性が高い</a:t>
              </a:r>
              <a:endParaRPr sz="3000" b="0" i="0" u="none" strike="noStrike" cap="none">
                <a:solidFill>
                  <a:schemeClr val="dk1"/>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・浸透性が高い</a:t>
              </a:r>
              <a:endParaRPr sz="3000" b="0" i="0" u="none" strike="noStrike" cap="none">
                <a:solidFill>
                  <a:schemeClr val="dk1"/>
                </a:solidFill>
                <a:latin typeface="Arial"/>
                <a:ea typeface="Arial"/>
                <a:cs typeface="Arial"/>
                <a:sym typeface="Arial"/>
              </a:endParaRPr>
            </a:p>
          </p:txBody>
        </p:sp>
        <p:grpSp>
          <p:nvGrpSpPr>
            <p:cNvPr id="1043" name="Google Shape;1043;p20"/>
            <p:cNvGrpSpPr/>
            <p:nvPr/>
          </p:nvGrpSpPr>
          <p:grpSpPr>
            <a:xfrm>
              <a:off x="12525" y="46826"/>
              <a:ext cx="9144000" cy="860127"/>
              <a:chOff x="12526" y="67458"/>
              <a:chExt cx="9144000" cy="860127"/>
            </a:xfrm>
          </p:grpSpPr>
          <p:sp>
            <p:nvSpPr>
              <p:cNvPr id="1044" name="Google Shape;1044;p20"/>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内部被ばくの可能性</a:t>
                </a:r>
                <a:endParaRPr/>
              </a:p>
            </p:txBody>
          </p:sp>
          <p:pic>
            <p:nvPicPr>
              <p:cNvPr id="1045" name="Google Shape;1045;p20"/>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046" name="Google Shape;1046;p20"/>
            <p:cNvGrpSpPr/>
            <p:nvPr/>
          </p:nvGrpSpPr>
          <p:grpSpPr>
            <a:xfrm>
              <a:off x="27837" y="6655212"/>
              <a:ext cx="1592528" cy="234685"/>
              <a:chOff x="27837" y="6655212"/>
              <a:chExt cx="1592528" cy="234685"/>
            </a:xfrm>
          </p:grpSpPr>
          <p:pic>
            <p:nvPicPr>
              <p:cNvPr id="1047" name="Google Shape;1047;p20"/>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048" name="Google Shape;1048;p20"/>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pSp>
        <p:nvGrpSpPr>
          <p:cNvPr id="1053" name="Google Shape;1053;p21"/>
          <p:cNvGrpSpPr/>
          <p:nvPr/>
        </p:nvGrpSpPr>
        <p:grpSpPr>
          <a:xfrm>
            <a:off x="-6263" y="2754"/>
            <a:ext cx="9162788" cy="6887143"/>
            <a:chOff x="-6263" y="2754"/>
            <a:chExt cx="9162788" cy="6887143"/>
          </a:xfrm>
        </p:grpSpPr>
        <p:grpSp>
          <p:nvGrpSpPr>
            <p:cNvPr id="1054" name="Google Shape;1054;p21"/>
            <p:cNvGrpSpPr/>
            <p:nvPr/>
          </p:nvGrpSpPr>
          <p:grpSpPr>
            <a:xfrm>
              <a:off x="-6263" y="2754"/>
              <a:ext cx="9156525" cy="981635"/>
              <a:chOff x="-17208" y="-1480275"/>
              <a:chExt cx="9156525" cy="981635"/>
            </a:xfrm>
          </p:grpSpPr>
          <p:sp>
            <p:nvSpPr>
              <p:cNvPr id="1055" name="Google Shape;1055;p21"/>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56" name="Google Shape;1056;p21"/>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1057" name="Google Shape;1057;p21"/>
            <p:cNvGrpSpPr/>
            <p:nvPr/>
          </p:nvGrpSpPr>
          <p:grpSpPr>
            <a:xfrm>
              <a:off x="1167554" y="1758593"/>
              <a:ext cx="7844319" cy="3815886"/>
              <a:chOff x="1167554" y="1881881"/>
              <a:chExt cx="7844319" cy="3815886"/>
            </a:xfrm>
          </p:grpSpPr>
          <p:sp>
            <p:nvSpPr>
              <p:cNvPr id="1058" name="Google Shape;1058;p21"/>
              <p:cNvSpPr/>
              <p:nvPr/>
            </p:nvSpPr>
            <p:spPr>
              <a:xfrm>
                <a:off x="1167554" y="1881881"/>
                <a:ext cx="7389813" cy="3276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直接測定</a:t>
                </a:r>
                <a:endParaRPr/>
              </a:p>
              <a:p>
                <a:pPr marL="742950" marR="0" lvl="1" indent="-285750" algn="l" rtl="0">
                  <a:spcBef>
                    <a:spcPts val="640"/>
                  </a:spcBef>
                  <a:spcAft>
                    <a:spcPts val="0"/>
                  </a:spcAft>
                  <a:buClr>
                    <a:srgbClr val="FF3300"/>
                  </a:buClr>
                  <a:buSzPts val="2400"/>
                  <a:buFont typeface="Noto Sans Symbols"/>
                  <a:buNone/>
                </a:pPr>
                <a:r>
                  <a:rPr lang="ja-JP" sz="3200" b="0" i="0" u="none" strike="noStrike" cap="none">
                    <a:solidFill>
                      <a:srgbClr val="003366"/>
                    </a:solidFill>
                    <a:latin typeface="Arial"/>
                    <a:ea typeface="Arial"/>
                    <a:cs typeface="Arial"/>
                    <a:sym typeface="Arial"/>
                  </a:rPr>
                  <a:t>　</a:t>
                </a:r>
                <a:r>
                  <a:rPr lang="ja-JP" sz="3000" b="0" i="0" u="none" strike="noStrike" cap="none">
                    <a:solidFill>
                      <a:schemeClr val="dk1"/>
                    </a:solidFill>
                    <a:latin typeface="MS Gothic"/>
                    <a:ea typeface="MS Gothic"/>
                    <a:cs typeface="MS Gothic"/>
                    <a:sym typeface="MS Gothic"/>
                  </a:rPr>
                  <a:t>ホールボディカウンタ(</a:t>
                </a:r>
                <a:r>
                  <a:rPr lang="ja-JP" sz="3000" b="0" i="0" u="none" strike="noStrike" cap="none">
                    <a:solidFill>
                      <a:schemeClr val="dk1"/>
                    </a:solidFill>
                    <a:latin typeface="Arial"/>
                    <a:ea typeface="Arial"/>
                    <a:cs typeface="Arial"/>
                    <a:sym typeface="Arial"/>
                  </a:rPr>
                  <a:t>WBC）</a:t>
                </a:r>
                <a:endParaRPr sz="3000" b="0" i="0" u="none" strike="noStrike" cap="none">
                  <a:solidFill>
                    <a:schemeClr val="dk1"/>
                  </a:solidFill>
                  <a:latin typeface="Arial"/>
                  <a:ea typeface="Arial"/>
                  <a:cs typeface="Arial"/>
                  <a:sym typeface="Arial"/>
                </a:endParaRPr>
              </a:p>
              <a:p>
                <a:pPr marL="742950" marR="0" lvl="1" indent="-285750" algn="l" rtl="0">
                  <a:spcBef>
                    <a:spcPts val="640"/>
                  </a:spcBef>
                  <a:spcAft>
                    <a:spcPts val="0"/>
                  </a:spcAft>
                  <a:buClr>
                    <a:srgbClr val="FF3300"/>
                  </a:buClr>
                  <a:buSzPts val="2400"/>
                  <a:buFont typeface="Noto Sans Symbols"/>
                  <a:buNone/>
                </a:pPr>
                <a:endParaRPr sz="3200" b="0" i="0" u="none" strike="noStrike" cap="none">
                  <a:solidFill>
                    <a:srgbClr val="003366"/>
                  </a:solidFill>
                  <a:latin typeface="Arial"/>
                  <a:ea typeface="Arial"/>
                  <a:cs typeface="Arial"/>
                  <a:sym typeface="Arial"/>
                </a:endParaRPr>
              </a:p>
            </p:txBody>
          </p:sp>
          <p:sp>
            <p:nvSpPr>
              <p:cNvPr id="1059" name="Google Shape;1059;p21"/>
              <p:cNvSpPr/>
              <p:nvPr/>
            </p:nvSpPr>
            <p:spPr>
              <a:xfrm>
                <a:off x="1167554" y="3520181"/>
                <a:ext cx="7844319" cy="117570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間接測定</a:t>
                </a:r>
                <a:endParaRPr/>
              </a:p>
              <a:p>
                <a:pPr marL="742950" marR="0" lvl="1" indent="-285750" algn="l" rtl="0">
                  <a:spcBef>
                    <a:spcPts val="640"/>
                  </a:spcBef>
                  <a:spcAft>
                    <a:spcPts val="0"/>
                  </a:spcAft>
                  <a:buNone/>
                </a:pPr>
                <a:r>
                  <a:rPr lang="ja-JP" sz="3200" b="0" i="0" u="none" strike="noStrike" cap="none">
                    <a:solidFill>
                      <a:srgbClr val="003366"/>
                    </a:solidFill>
                    <a:latin typeface="Arial"/>
                    <a:ea typeface="Arial"/>
                    <a:cs typeface="Arial"/>
                    <a:sym typeface="Arial"/>
                  </a:rPr>
                  <a:t>　</a:t>
                </a:r>
                <a:r>
                  <a:rPr lang="ja-JP" sz="3000" b="0" i="0" u="none" strike="noStrike" cap="none">
                    <a:solidFill>
                      <a:schemeClr val="dk1"/>
                    </a:solidFill>
                    <a:latin typeface="Arial"/>
                    <a:ea typeface="Arial"/>
                    <a:cs typeface="Arial"/>
                    <a:sym typeface="Arial"/>
                  </a:rPr>
                  <a:t>バイオアッセイ法</a:t>
                </a:r>
                <a:r>
                  <a:rPr lang="ja-JP" sz="3000" b="0" i="0" u="none" strike="noStrike" cap="none">
                    <a:solidFill>
                      <a:schemeClr val="dk1"/>
                    </a:solidFill>
                    <a:latin typeface="MS Gothic"/>
                    <a:ea typeface="MS Gothic"/>
                    <a:cs typeface="MS Gothic"/>
                    <a:sym typeface="MS Gothic"/>
                  </a:rPr>
                  <a:t>(</a:t>
                </a:r>
                <a:r>
                  <a:rPr lang="ja-JP" sz="3000" b="0" i="0" u="none" strike="noStrike" cap="none">
                    <a:solidFill>
                      <a:schemeClr val="dk1"/>
                    </a:solidFill>
                    <a:latin typeface="Arial"/>
                    <a:ea typeface="Arial"/>
                    <a:cs typeface="Arial"/>
                    <a:sym typeface="Arial"/>
                  </a:rPr>
                  <a:t>尿、便、唾液</a:t>
                </a:r>
                <a:r>
                  <a:rPr lang="ja-JP" sz="3000" b="0" i="0" u="none" strike="noStrike" cap="none">
                    <a:solidFill>
                      <a:schemeClr val="dk1"/>
                    </a:solidFill>
                    <a:latin typeface="MS Gothic"/>
                    <a:ea typeface="MS Gothic"/>
                    <a:cs typeface="MS Gothic"/>
                    <a:sym typeface="MS Gothic"/>
                  </a:rPr>
                  <a:t>)</a:t>
                </a:r>
                <a:endParaRPr sz="3000" b="0" i="0" u="none" strike="noStrike" cap="none">
                  <a:solidFill>
                    <a:schemeClr val="dk1"/>
                  </a:solidFill>
                  <a:latin typeface="MS Gothic"/>
                  <a:ea typeface="MS Gothic"/>
                  <a:cs typeface="MS Gothic"/>
                  <a:sym typeface="MS Gothic"/>
                </a:endParaRPr>
              </a:p>
            </p:txBody>
          </p:sp>
          <p:sp>
            <p:nvSpPr>
              <p:cNvPr id="1060" name="Google Shape;1060;p21"/>
              <p:cNvSpPr/>
              <p:nvPr/>
            </p:nvSpPr>
            <p:spPr>
              <a:xfrm>
                <a:off x="1167554" y="5112992"/>
                <a:ext cx="3403496" cy="5847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計算による推定</a:t>
                </a:r>
                <a:endParaRPr/>
              </a:p>
            </p:txBody>
          </p:sp>
        </p:grpSp>
        <p:grpSp>
          <p:nvGrpSpPr>
            <p:cNvPr id="1061" name="Google Shape;1061;p21"/>
            <p:cNvGrpSpPr/>
            <p:nvPr/>
          </p:nvGrpSpPr>
          <p:grpSpPr>
            <a:xfrm>
              <a:off x="12525" y="46826"/>
              <a:ext cx="9144000" cy="860127"/>
              <a:chOff x="12526" y="67458"/>
              <a:chExt cx="9144000" cy="860127"/>
            </a:xfrm>
          </p:grpSpPr>
          <p:sp>
            <p:nvSpPr>
              <p:cNvPr id="1062" name="Google Shape;1062;p21"/>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内部被ばく線量</a:t>
                </a:r>
                <a:endParaRPr/>
              </a:p>
            </p:txBody>
          </p:sp>
          <p:pic>
            <p:nvPicPr>
              <p:cNvPr id="1063" name="Google Shape;1063;p21"/>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064" name="Google Shape;1064;p21"/>
            <p:cNvGrpSpPr/>
            <p:nvPr/>
          </p:nvGrpSpPr>
          <p:grpSpPr>
            <a:xfrm>
              <a:off x="27837" y="6655212"/>
              <a:ext cx="1592528" cy="234685"/>
              <a:chOff x="27837" y="6655212"/>
              <a:chExt cx="1592528" cy="234685"/>
            </a:xfrm>
          </p:grpSpPr>
          <p:pic>
            <p:nvPicPr>
              <p:cNvPr id="1065" name="Google Shape;1065;p21"/>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066" name="Google Shape;1066;p21"/>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grpSp>
        <p:nvGrpSpPr>
          <p:cNvPr id="1071" name="Google Shape;1071;p22"/>
          <p:cNvGrpSpPr/>
          <p:nvPr/>
        </p:nvGrpSpPr>
        <p:grpSpPr>
          <a:xfrm>
            <a:off x="-6263" y="2754"/>
            <a:ext cx="9162788" cy="6887143"/>
            <a:chOff x="-6263" y="2754"/>
            <a:chExt cx="9162788" cy="6887143"/>
          </a:xfrm>
        </p:grpSpPr>
        <p:grpSp>
          <p:nvGrpSpPr>
            <p:cNvPr id="1072" name="Google Shape;1072;p22"/>
            <p:cNvGrpSpPr/>
            <p:nvPr/>
          </p:nvGrpSpPr>
          <p:grpSpPr>
            <a:xfrm>
              <a:off x="-6263" y="2754"/>
              <a:ext cx="9156525" cy="981635"/>
              <a:chOff x="-17208" y="-1480275"/>
              <a:chExt cx="9156525" cy="981635"/>
            </a:xfrm>
          </p:grpSpPr>
          <p:sp>
            <p:nvSpPr>
              <p:cNvPr id="1073" name="Google Shape;1073;p22"/>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74" name="Google Shape;1074;p22"/>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075" name="Google Shape;1075;p22"/>
            <p:cNvSpPr/>
            <p:nvPr/>
          </p:nvSpPr>
          <p:spPr>
            <a:xfrm>
              <a:off x="1167554" y="1562624"/>
              <a:ext cx="7847805" cy="4930252"/>
            </a:xfrm>
            <a:prstGeom prst="rect">
              <a:avLst/>
            </a:prstGeom>
            <a:noFill/>
            <a:ln>
              <a:noFill/>
            </a:ln>
          </p:spPr>
          <p:txBody>
            <a:bodyPr spcFirstLastPara="1" wrap="square" lIns="91425" tIns="45700" rIns="91425" bIns="45700" anchor="t" anchorCtr="0">
              <a:noAutofit/>
            </a:bodyPr>
            <a:lstStyle/>
            <a:p>
              <a:pPr marL="533400" marR="0" lvl="0" indent="-533400" algn="l" rtl="0">
                <a:lnSpc>
                  <a:spcPct val="90000"/>
                </a:lnSpc>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吸入</a:t>
              </a:r>
              <a:endParaRPr sz="3200" dirty="0">
                <a:solidFill>
                  <a:srgbClr val="2F5597"/>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・作業室内の換気</a:t>
              </a:r>
              <a:endParaRPr sz="3000" b="0" i="0" u="none" strike="noStrike" cap="none" dirty="0">
                <a:solidFill>
                  <a:schemeClr val="dk1"/>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・局所排気装置の使用</a:t>
              </a:r>
              <a:endParaRPr sz="3000" b="0" i="0" u="none" strike="noStrike" cap="none" dirty="0">
                <a:solidFill>
                  <a:schemeClr val="dk1"/>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・チャコールマスクの使用</a:t>
              </a:r>
              <a:endParaRPr dirty="0"/>
            </a:p>
            <a:p>
              <a:pPr marL="914400" marR="0" lvl="1" indent="-457200" algn="l" rtl="0">
                <a:lnSpc>
                  <a:spcPct val="50000"/>
                </a:lnSpc>
                <a:spcBef>
                  <a:spcPts val="0"/>
                </a:spcBef>
                <a:spcAft>
                  <a:spcPts val="0"/>
                </a:spcAft>
                <a:buClr>
                  <a:srgbClr val="FF3300"/>
                </a:buClr>
                <a:buSzPts val="2400"/>
                <a:buFont typeface="Noto Sans Symbols"/>
                <a:buNone/>
              </a:pPr>
              <a:endParaRPr sz="3200" b="0" i="0" u="none" strike="noStrike" cap="none" dirty="0">
                <a:solidFill>
                  <a:srgbClr val="003366"/>
                </a:solidFill>
                <a:latin typeface="Arial"/>
                <a:ea typeface="Arial"/>
                <a:cs typeface="Arial"/>
                <a:sym typeface="Arial"/>
              </a:endParaRPr>
            </a:p>
            <a:p>
              <a:pPr marL="533400" marR="0" lvl="0" indent="-533400" algn="l" rtl="0">
                <a:lnSpc>
                  <a:spcPct val="90000"/>
                </a:lnSpc>
                <a:spcBef>
                  <a:spcPts val="64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経口</a:t>
              </a:r>
              <a:endParaRPr sz="3200" dirty="0">
                <a:solidFill>
                  <a:srgbClr val="2F5597"/>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・飲食、喫煙、化粧の厳禁</a:t>
              </a:r>
              <a:endParaRPr dirty="0"/>
            </a:p>
            <a:p>
              <a:pPr marL="914400" marR="0" lvl="1" indent="-457200" algn="l" rtl="0">
                <a:lnSpc>
                  <a:spcPct val="50000"/>
                </a:lnSpc>
                <a:spcBef>
                  <a:spcPts val="0"/>
                </a:spcBef>
                <a:spcAft>
                  <a:spcPts val="0"/>
                </a:spcAft>
                <a:buClr>
                  <a:srgbClr val="FF3300"/>
                </a:buClr>
                <a:buSzPts val="2400"/>
                <a:buFont typeface="Noto Sans Symbols"/>
                <a:buNone/>
              </a:pPr>
              <a:endParaRPr sz="3200" b="0" i="0" u="none" strike="noStrike" cap="none" dirty="0">
                <a:solidFill>
                  <a:srgbClr val="003366"/>
                </a:solidFill>
                <a:latin typeface="Arial"/>
                <a:ea typeface="Arial"/>
                <a:cs typeface="Arial"/>
                <a:sym typeface="Arial"/>
              </a:endParaRPr>
            </a:p>
            <a:p>
              <a:pPr marL="533400" marR="0" lvl="0" indent="-533400" algn="l" rtl="0">
                <a:lnSpc>
                  <a:spcPct val="90000"/>
                </a:lnSpc>
                <a:spcBef>
                  <a:spcPts val="64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経皮</a:t>
              </a:r>
              <a:endParaRPr sz="3200" dirty="0">
                <a:solidFill>
                  <a:srgbClr val="2F5597"/>
                </a:solidFill>
                <a:latin typeface="Arial"/>
                <a:ea typeface="Arial"/>
                <a:cs typeface="Arial"/>
                <a:sym typeface="Arial"/>
              </a:endParaRPr>
            </a:p>
            <a:p>
              <a:pPr marL="457200" marR="0" lvl="1" indent="0" algn="l" rtl="0">
                <a:lnSpc>
                  <a:spcPct val="90000"/>
                </a:lnSpc>
                <a:spcBef>
                  <a:spcPts val="600"/>
                </a:spcBef>
                <a:spcAft>
                  <a:spcPts val="0"/>
                </a:spcAft>
                <a:buNone/>
              </a:pPr>
              <a:r>
                <a:rPr lang="ja-JP" sz="3000" b="0" i="0" u="none" strike="noStrike" cap="none">
                  <a:solidFill>
                    <a:schemeClr val="dk1"/>
                  </a:solidFill>
                  <a:latin typeface="Arial"/>
                  <a:ea typeface="Arial"/>
                  <a:cs typeface="Arial"/>
                  <a:sym typeface="Arial"/>
                </a:rPr>
                <a:t>・手袋、防護めがね、ピンセットの使用</a:t>
              </a:r>
              <a:endParaRPr dirty="0"/>
            </a:p>
          </p:txBody>
        </p:sp>
        <p:grpSp>
          <p:nvGrpSpPr>
            <p:cNvPr id="1076" name="Google Shape;1076;p22"/>
            <p:cNvGrpSpPr/>
            <p:nvPr/>
          </p:nvGrpSpPr>
          <p:grpSpPr>
            <a:xfrm>
              <a:off x="12525" y="46826"/>
              <a:ext cx="9144000" cy="860127"/>
              <a:chOff x="12526" y="67458"/>
              <a:chExt cx="9144000" cy="860127"/>
            </a:xfrm>
          </p:grpSpPr>
          <p:sp>
            <p:nvSpPr>
              <p:cNvPr id="1077" name="Google Shape;1077;p22"/>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内部被ばくの防護</a:t>
                </a:r>
                <a:endParaRPr/>
              </a:p>
            </p:txBody>
          </p:sp>
          <p:pic>
            <p:nvPicPr>
              <p:cNvPr id="1078" name="Google Shape;1078;p22"/>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079" name="Google Shape;1079;p22"/>
            <p:cNvGrpSpPr/>
            <p:nvPr/>
          </p:nvGrpSpPr>
          <p:grpSpPr>
            <a:xfrm>
              <a:off x="27837" y="6655212"/>
              <a:ext cx="1592528" cy="234685"/>
              <a:chOff x="27837" y="6655212"/>
              <a:chExt cx="1592528" cy="234685"/>
            </a:xfrm>
          </p:grpSpPr>
          <p:pic>
            <p:nvPicPr>
              <p:cNvPr id="1080" name="Google Shape;1080;p22"/>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081" name="Google Shape;1081;p22"/>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6" name="Google Shape;1086;p23"/>
          <p:cNvGrpSpPr/>
          <p:nvPr/>
        </p:nvGrpSpPr>
        <p:grpSpPr>
          <a:xfrm>
            <a:off x="-6263" y="2754"/>
            <a:ext cx="9162788" cy="6887143"/>
            <a:chOff x="-6263" y="2754"/>
            <a:chExt cx="9162788" cy="6887143"/>
          </a:xfrm>
        </p:grpSpPr>
        <p:grpSp>
          <p:nvGrpSpPr>
            <p:cNvPr id="1087" name="Google Shape;1087;p23"/>
            <p:cNvGrpSpPr/>
            <p:nvPr/>
          </p:nvGrpSpPr>
          <p:grpSpPr>
            <a:xfrm>
              <a:off x="-6263" y="2754"/>
              <a:ext cx="9156525" cy="981635"/>
              <a:chOff x="-17208" y="-1480275"/>
              <a:chExt cx="9156525" cy="981635"/>
            </a:xfrm>
          </p:grpSpPr>
          <p:sp>
            <p:nvSpPr>
              <p:cNvPr id="1088" name="Google Shape;1088;p23"/>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89" name="Google Shape;1089;p23"/>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090" name="Google Shape;1090;p23"/>
            <p:cNvSpPr/>
            <p:nvPr/>
          </p:nvSpPr>
          <p:spPr>
            <a:xfrm>
              <a:off x="863104" y="1015818"/>
              <a:ext cx="6858000" cy="609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endParaRPr sz="3600" b="1">
                <a:solidFill>
                  <a:srgbClr val="006666"/>
                </a:solidFill>
                <a:latin typeface="Meiryo"/>
                <a:ea typeface="Meiryo"/>
                <a:cs typeface="Meiryo"/>
                <a:sym typeface="Meiryo"/>
              </a:endParaRPr>
            </a:p>
          </p:txBody>
        </p:sp>
        <p:sp>
          <p:nvSpPr>
            <p:cNvPr id="1091" name="Google Shape;1091;p23"/>
            <p:cNvSpPr/>
            <p:nvPr/>
          </p:nvSpPr>
          <p:spPr>
            <a:xfrm>
              <a:off x="1640165" y="1854867"/>
              <a:ext cx="7315200" cy="281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手の洗浄</a:t>
              </a:r>
              <a:endParaRPr/>
            </a:p>
            <a:p>
              <a:pPr marL="342900" marR="0" lvl="0" indent="-190500" algn="l" rtl="0">
                <a:spcBef>
                  <a:spcPts val="640"/>
                </a:spcBef>
                <a:spcAft>
                  <a:spcPts val="0"/>
                </a:spcAft>
                <a:buClr>
                  <a:srgbClr val="FF3300"/>
                </a:buClr>
                <a:buSzPts val="2400"/>
                <a:buFont typeface="Noto Sans Symbols"/>
                <a:buNone/>
              </a:pPr>
              <a:endParaRPr sz="3200">
                <a:solidFill>
                  <a:srgbClr val="003366"/>
                </a:solidFill>
                <a:latin typeface="Arial"/>
                <a:ea typeface="Arial"/>
                <a:cs typeface="Arial"/>
                <a:sym typeface="Arial"/>
              </a:endParaRPr>
            </a:p>
            <a:p>
              <a:pPr marL="342900" marR="0" lvl="0" indent="-342900" algn="l" rtl="0">
                <a:spcBef>
                  <a:spcPts val="640"/>
                </a:spcBef>
                <a:spcAft>
                  <a:spcPts val="0"/>
                </a:spcAft>
                <a:buClr>
                  <a:srgbClr val="C00000"/>
                </a:buClr>
                <a:buSzPts val="2400"/>
                <a:buFont typeface="Noto Sans Symbols"/>
                <a:buChar char="■"/>
              </a:pPr>
              <a:r>
                <a:rPr lang="ja-JP" sz="3200">
                  <a:solidFill>
                    <a:srgbClr val="2F5597"/>
                  </a:solidFill>
                  <a:latin typeface="Arial"/>
                  <a:ea typeface="Arial"/>
                  <a:cs typeface="Arial"/>
                  <a:sym typeface="Arial"/>
                </a:rPr>
                <a:t>汚染検査</a:t>
              </a:r>
              <a:endParaRPr/>
            </a:p>
            <a:p>
              <a:pPr marL="742950" marR="0" lvl="1" indent="-285750" algn="l" rtl="0">
                <a:spcBef>
                  <a:spcPts val="600"/>
                </a:spcBef>
                <a:spcAft>
                  <a:spcPts val="0"/>
                </a:spcAft>
                <a:buClr>
                  <a:srgbClr val="FF3300"/>
                </a:buClr>
                <a:buSzPts val="2250"/>
                <a:buFont typeface="Noto Sans Symbols"/>
                <a:buNone/>
              </a:pPr>
              <a:r>
                <a:rPr lang="ja-JP" sz="3000" b="0" i="0" u="none" strike="noStrike" cap="none">
                  <a:solidFill>
                    <a:schemeClr val="dk1"/>
                  </a:solidFill>
                  <a:latin typeface="Arial"/>
                  <a:ea typeface="Arial"/>
                  <a:cs typeface="Arial"/>
                  <a:sym typeface="Arial"/>
                </a:rPr>
                <a:t>ハンドフットクロスモニタ　　</a:t>
              </a:r>
              <a:endParaRPr/>
            </a:p>
            <a:p>
              <a:pPr marL="742950" marR="0" lvl="1" indent="-285750" algn="l" rtl="0">
                <a:spcBef>
                  <a:spcPts val="600"/>
                </a:spcBef>
                <a:spcAft>
                  <a:spcPts val="0"/>
                </a:spcAft>
                <a:buClr>
                  <a:srgbClr val="FF3300"/>
                </a:buClr>
                <a:buSzPts val="2250"/>
                <a:buFont typeface="Noto Sans Symbols"/>
                <a:buNone/>
              </a:pPr>
              <a:r>
                <a:rPr lang="ja-JP" sz="3000" b="0" i="0" u="none" strike="noStrike" cap="none">
                  <a:solidFill>
                    <a:schemeClr val="dk1"/>
                  </a:solidFill>
                  <a:latin typeface="Arial"/>
                  <a:ea typeface="Arial"/>
                  <a:cs typeface="Arial"/>
                  <a:sym typeface="Arial"/>
                </a:rPr>
                <a:t>手、足、衣服、持ち出し物</a:t>
              </a:r>
              <a:endParaRPr/>
            </a:p>
            <a:p>
              <a:pPr marL="742950" marR="0" lvl="1" indent="-285750" algn="l" rtl="0">
                <a:spcBef>
                  <a:spcPts val="640"/>
                </a:spcBef>
                <a:spcAft>
                  <a:spcPts val="0"/>
                </a:spcAft>
                <a:buClr>
                  <a:srgbClr val="FF3300"/>
                </a:buClr>
                <a:buSzPts val="2400"/>
                <a:buFont typeface="Noto Sans Symbols"/>
                <a:buNone/>
              </a:pPr>
              <a:endParaRPr sz="3200" b="0" i="0" u="none" strike="noStrike" cap="none">
                <a:solidFill>
                  <a:srgbClr val="003366"/>
                </a:solidFill>
                <a:latin typeface="Arial"/>
                <a:ea typeface="Arial"/>
                <a:cs typeface="Arial"/>
                <a:sym typeface="Arial"/>
              </a:endParaRPr>
            </a:p>
            <a:p>
              <a:pPr marL="342900" marR="0" lvl="0" indent="-190500" algn="l" rtl="0">
                <a:spcBef>
                  <a:spcPts val="640"/>
                </a:spcBef>
                <a:spcAft>
                  <a:spcPts val="0"/>
                </a:spcAft>
                <a:buClr>
                  <a:srgbClr val="FF3300"/>
                </a:buClr>
                <a:buSzPts val="2400"/>
                <a:buFont typeface="Noto Sans Symbols"/>
                <a:buNone/>
              </a:pPr>
              <a:endParaRPr sz="3200">
                <a:solidFill>
                  <a:srgbClr val="003366"/>
                </a:solidFill>
                <a:latin typeface="Arial"/>
                <a:ea typeface="Arial"/>
                <a:cs typeface="Arial"/>
                <a:sym typeface="Arial"/>
              </a:endParaRPr>
            </a:p>
            <a:p>
              <a:pPr marL="742950" marR="0" lvl="1" indent="-285750" algn="l" rtl="0">
                <a:spcBef>
                  <a:spcPts val="640"/>
                </a:spcBef>
                <a:spcAft>
                  <a:spcPts val="0"/>
                </a:spcAft>
                <a:buClr>
                  <a:srgbClr val="FF3300"/>
                </a:buClr>
                <a:buSzPts val="2400"/>
                <a:buFont typeface="Noto Sans Symbols"/>
                <a:buNone/>
              </a:pPr>
              <a:endParaRPr sz="3200" b="0" i="0" u="none" strike="noStrike" cap="none">
                <a:solidFill>
                  <a:srgbClr val="003366"/>
                </a:solidFill>
                <a:latin typeface="Arial"/>
                <a:ea typeface="Arial"/>
                <a:cs typeface="Arial"/>
                <a:sym typeface="Arial"/>
              </a:endParaRPr>
            </a:p>
          </p:txBody>
        </p:sp>
        <p:sp>
          <p:nvSpPr>
            <p:cNvPr id="1092" name="Google Shape;1092;p23"/>
            <p:cNvSpPr txBox="1"/>
            <p:nvPr/>
          </p:nvSpPr>
          <p:spPr>
            <a:xfrm>
              <a:off x="12525" y="177338"/>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非密封放射性同位元素の使用後</a:t>
              </a:r>
              <a:endParaRPr/>
            </a:p>
          </p:txBody>
        </p:sp>
        <p:grpSp>
          <p:nvGrpSpPr>
            <p:cNvPr id="1093" name="Google Shape;1093;p23"/>
            <p:cNvGrpSpPr/>
            <p:nvPr/>
          </p:nvGrpSpPr>
          <p:grpSpPr>
            <a:xfrm>
              <a:off x="27837" y="6655212"/>
              <a:ext cx="1592528" cy="234685"/>
              <a:chOff x="27837" y="6655212"/>
              <a:chExt cx="1592528" cy="234685"/>
            </a:xfrm>
          </p:grpSpPr>
          <p:pic>
            <p:nvPicPr>
              <p:cNvPr id="1094" name="Google Shape;1094;p23"/>
              <p:cNvPicPr preferRelativeResize="0"/>
              <p:nvPr/>
            </p:nvPicPr>
            <p:blipFill rotWithShape="1">
              <a:blip r:embed="rId3">
                <a:alphaModFix/>
              </a:blip>
              <a:srcRect/>
              <a:stretch/>
            </p:blipFill>
            <p:spPr>
              <a:xfrm>
                <a:off x="27837" y="6676338"/>
                <a:ext cx="154723" cy="155342"/>
              </a:xfrm>
              <a:prstGeom prst="rect">
                <a:avLst/>
              </a:prstGeom>
              <a:noFill/>
              <a:ln>
                <a:noFill/>
              </a:ln>
            </p:spPr>
          </p:pic>
          <p:sp>
            <p:nvSpPr>
              <p:cNvPr id="1095" name="Google Shape;1095;p23"/>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pic>
        <p:nvPicPr>
          <p:cNvPr id="1096" name="Google Shape;1096;p23"/>
          <p:cNvPicPr preferRelativeResize="0"/>
          <p:nvPr/>
        </p:nvPicPr>
        <p:blipFill rotWithShape="1">
          <a:blip r:embed="rId4">
            <a:alphaModFix/>
          </a:blip>
          <a:srcRect/>
          <a:stretch/>
        </p:blipFill>
        <p:spPr>
          <a:xfrm>
            <a:off x="64525" y="46826"/>
            <a:ext cx="856700" cy="8601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24"/>
          <p:cNvGrpSpPr/>
          <p:nvPr/>
        </p:nvGrpSpPr>
        <p:grpSpPr>
          <a:xfrm>
            <a:off x="-6262" y="-1003851"/>
            <a:ext cx="9899292" cy="7893748"/>
            <a:chOff x="-6262" y="-1003851"/>
            <a:chExt cx="9899292" cy="7893748"/>
          </a:xfrm>
        </p:grpSpPr>
        <p:grpSp>
          <p:nvGrpSpPr>
            <p:cNvPr id="1102" name="Google Shape;1102;p24"/>
            <p:cNvGrpSpPr/>
            <p:nvPr/>
          </p:nvGrpSpPr>
          <p:grpSpPr>
            <a:xfrm>
              <a:off x="-6262" y="2754"/>
              <a:ext cx="9150262" cy="981635"/>
              <a:chOff x="-17207" y="-1480275"/>
              <a:chExt cx="8885223" cy="981635"/>
            </a:xfrm>
          </p:grpSpPr>
          <p:sp>
            <p:nvSpPr>
              <p:cNvPr id="1103" name="Google Shape;1103;p24"/>
              <p:cNvSpPr/>
              <p:nvPr/>
            </p:nvSpPr>
            <p:spPr>
              <a:xfrm>
                <a:off x="-17207" y="-1480275"/>
                <a:ext cx="8885223"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04" name="Google Shape;1104;p24"/>
              <p:cNvCxnSpPr/>
              <p:nvPr/>
            </p:nvCxnSpPr>
            <p:spPr>
              <a:xfrm>
                <a:off x="-15897" y="-502937"/>
                <a:ext cx="8883913" cy="4297"/>
              </a:xfrm>
              <a:prstGeom prst="straightConnector1">
                <a:avLst/>
              </a:prstGeom>
              <a:noFill/>
              <a:ln w="50800" cap="flat" cmpd="sng">
                <a:solidFill>
                  <a:srgbClr val="BFBFBF"/>
                </a:solidFill>
                <a:prstDash val="solid"/>
                <a:miter lim="800000"/>
                <a:headEnd type="none" w="sm" len="sm"/>
                <a:tailEnd type="none" w="sm" len="sm"/>
              </a:ln>
            </p:spPr>
          </p:cxnSp>
        </p:grpSp>
        <p:sp>
          <p:nvSpPr>
            <p:cNvPr id="1105" name="Google Shape;1105;p24"/>
            <p:cNvSpPr txBox="1"/>
            <p:nvPr/>
          </p:nvSpPr>
          <p:spPr>
            <a:xfrm>
              <a:off x="476272" y="-1003851"/>
              <a:ext cx="9416758" cy="609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Arial"/>
                <a:buNone/>
              </a:pPr>
              <a:endParaRPr sz="3600">
                <a:solidFill>
                  <a:schemeClr val="dk1"/>
                </a:solidFill>
                <a:latin typeface="Arial"/>
                <a:ea typeface="Arial"/>
                <a:cs typeface="Arial"/>
                <a:sym typeface="Arial"/>
              </a:endParaRPr>
            </a:p>
          </p:txBody>
        </p:sp>
        <p:grpSp>
          <p:nvGrpSpPr>
            <p:cNvPr id="1106" name="Google Shape;1106;p24"/>
            <p:cNvGrpSpPr/>
            <p:nvPr/>
          </p:nvGrpSpPr>
          <p:grpSpPr>
            <a:xfrm>
              <a:off x="323850" y="1617684"/>
              <a:ext cx="4464331" cy="677580"/>
              <a:chOff x="113" y="164"/>
              <a:chExt cx="2154" cy="428"/>
            </a:xfrm>
          </p:grpSpPr>
          <p:sp>
            <p:nvSpPr>
              <p:cNvPr id="1107" name="Google Shape;1107;p24"/>
              <p:cNvSpPr/>
              <p:nvPr/>
            </p:nvSpPr>
            <p:spPr>
              <a:xfrm>
                <a:off x="209" y="205"/>
                <a:ext cx="2058" cy="387"/>
              </a:xfrm>
              <a:prstGeom prst="roundRect">
                <a:avLst>
                  <a:gd name="adj" fmla="val 12463"/>
                </a:avLst>
              </a:prstGeom>
              <a:solidFill>
                <a:srgbClr val="808080"/>
              </a:solidFill>
              <a:ln w="1587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108" name="Google Shape;1108;p24"/>
              <p:cNvSpPr/>
              <p:nvPr/>
            </p:nvSpPr>
            <p:spPr>
              <a:xfrm>
                <a:off x="113" y="164"/>
                <a:ext cx="2111" cy="381"/>
              </a:xfrm>
              <a:prstGeom prst="roundRect">
                <a:avLst>
                  <a:gd name="adj" fmla="val 12463"/>
                </a:avLst>
              </a:prstGeom>
              <a:solidFill>
                <a:srgbClr val="FFFF99"/>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109" name="Google Shape;1109;p24"/>
              <p:cNvSpPr/>
              <p:nvPr/>
            </p:nvSpPr>
            <p:spPr>
              <a:xfrm>
                <a:off x="113" y="252"/>
                <a:ext cx="2111" cy="19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経口・経皮からのRI摂取の危険性</a:t>
                </a:r>
                <a:endParaRPr sz="2400">
                  <a:solidFill>
                    <a:schemeClr val="dk1"/>
                  </a:solidFill>
                  <a:latin typeface="Arial"/>
                  <a:ea typeface="Arial"/>
                  <a:cs typeface="Arial"/>
                  <a:sym typeface="Arial"/>
                </a:endParaRPr>
              </a:p>
            </p:txBody>
          </p:sp>
        </p:grpSp>
        <p:sp>
          <p:nvSpPr>
            <p:cNvPr id="1110" name="Google Shape;1110;p24"/>
            <p:cNvSpPr/>
            <p:nvPr/>
          </p:nvSpPr>
          <p:spPr>
            <a:xfrm>
              <a:off x="323849" y="2528600"/>
              <a:ext cx="4375211" cy="2735262"/>
            </a:xfrm>
            <a:prstGeom prst="roundRect">
              <a:avLst>
                <a:gd name="adj" fmla="val 2921"/>
              </a:avLst>
            </a:prstGeom>
            <a:solidFill>
              <a:srgbClr val="FFFF99"/>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Times"/>
                <a:buNone/>
              </a:pPr>
              <a:endParaRPr sz="1600">
                <a:solidFill>
                  <a:schemeClr val="dk1"/>
                </a:solidFill>
                <a:latin typeface="Arial"/>
                <a:ea typeface="Arial"/>
                <a:cs typeface="Arial"/>
                <a:sym typeface="Arial"/>
              </a:endParaRPr>
            </a:p>
          </p:txBody>
        </p:sp>
        <p:sp>
          <p:nvSpPr>
            <p:cNvPr id="1111" name="Google Shape;1111;p24"/>
            <p:cNvSpPr/>
            <p:nvPr/>
          </p:nvSpPr>
          <p:spPr>
            <a:xfrm>
              <a:off x="539750" y="2770520"/>
              <a:ext cx="3252114"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Arial"/>
                  <a:ea typeface="Arial"/>
                  <a:cs typeface="Arial"/>
                  <a:sym typeface="Arial"/>
                </a:rPr>
                <a:t>１.液体及び粉末状のRIの飛び散り</a:t>
              </a:r>
              <a:endParaRPr/>
            </a:p>
          </p:txBody>
        </p:sp>
        <p:sp>
          <p:nvSpPr>
            <p:cNvPr id="1112" name="Google Shape;1112;p24"/>
            <p:cNvSpPr/>
            <p:nvPr/>
          </p:nvSpPr>
          <p:spPr>
            <a:xfrm>
              <a:off x="539749" y="3650010"/>
              <a:ext cx="1124209"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Arial"/>
                  <a:ea typeface="Arial"/>
                  <a:cs typeface="Arial"/>
                  <a:sym typeface="Arial"/>
                </a:rPr>
                <a:t>２.動物実験</a:t>
              </a:r>
              <a:endParaRPr/>
            </a:p>
          </p:txBody>
        </p:sp>
        <p:sp>
          <p:nvSpPr>
            <p:cNvPr id="1113" name="Google Shape;1113;p24"/>
            <p:cNvSpPr/>
            <p:nvPr/>
          </p:nvSpPr>
          <p:spPr>
            <a:xfrm>
              <a:off x="783670" y="3940617"/>
              <a:ext cx="2958268"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・はさみ、メス、注射等の操作ミス</a:t>
              </a:r>
              <a:endParaRPr sz="1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・血液の飛び散り</a:t>
              </a:r>
              <a:endParaRPr sz="1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・糞尿の飛び散り</a:t>
              </a:r>
              <a:endParaRPr sz="1400">
                <a:solidFill>
                  <a:schemeClr val="dk1"/>
                </a:solidFill>
                <a:latin typeface="Arial"/>
                <a:ea typeface="Arial"/>
                <a:cs typeface="Arial"/>
                <a:sym typeface="Arial"/>
              </a:endParaRPr>
            </a:p>
          </p:txBody>
        </p:sp>
        <p:sp>
          <p:nvSpPr>
            <p:cNvPr id="1114" name="Google Shape;1114;p24"/>
            <p:cNvSpPr/>
            <p:nvPr/>
          </p:nvSpPr>
          <p:spPr>
            <a:xfrm>
              <a:off x="783670" y="3050896"/>
              <a:ext cx="444200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・RI実験操作の未熟及び不用意な取扱</a:t>
              </a:r>
              <a:endParaRPr sz="140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（ピペット操作、運搬、小分け、機器操作等）</a:t>
              </a:r>
              <a:endParaRPr sz="14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400"/>
                <a:buFont typeface="Times"/>
                <a:buNone/>
              </a:pPr>
              <a:endParaRPr sz="1400">
                <a:solidFill>
                  <a:schemeClr val="dk1"/>
                </a:solidFill>
                <a:latin typeface="Arial"/>
                <a:ea typeface="Arial"/>
                <a:cs typeface="Arial"/>
                <a:sym typeface="Arial"/>
              </a:endParaRPr>
            </a:p>
          </p:txBody>
        </p:sp>
        <p:sp>
          <p:nvSpPr>
            <p:cNvPr id="1115" name="Google Shape;1115;p24"/>
            <p:cNvSpPr/>
            <p:nvPr/>
          </p:nvSpPr>
          <p:spPr>
            <a:xfrm>
              <a:off x="2647950" y="3078410"/>
              <a:ext cx="59429"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Arial"/>
                <a:buNone/>
              </a:pPr>
              <a:r>
                <a:rPr lang="ja-JP" sz="1600">
                  <a:solidFill>
                    <a:srgbClr val="000000"/>
                  </a:solidFill>
                  <a:latin typeface="Arial"/>
                  <a:ea typeface="Arial"/>
                  <a:cs typeface="Arial"/>
                  <a:sym typeface="Arial"/>
                </a:rPr>
                <a:t> </a:t>
              </a:r>
              <a:endParaRPr sz="1600">
                <a:solidFill>
                  <a:schemeClr val="dk1"/>
                </a:solidFill>
                <a:latin typeface="Arial"/>
                <a:ea typeface="Arial"/>
                <a:cs typeface="Arial"/>
                <a:sym typeface="Arial"/>
              </a:endParaRPr>
            </a:p>
          </p:txBody>
        </p:sp>
        <p:sp>
          <p:nvSpPr>
            <p:cNvPr id="1116" name="Google Shape;1116;p24"/>
            <p:cNvSpPr/>
            <p:nvPr/>
          </p:nvSpPr>
          <p:spPr>
            <a:xfrm>
              <a:off x="2690813" y="3067297"/>
              <a:ext cx="45719"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Times"/>
                <a:buNone/>
              </a:pPr>
              <a:endParaRPr sz="1600">
                <a:solidFill>
                  <a:schemeClr val="dk1"/>
                </a:solidFill>
                <a:latin typeface="Arial"/>
                <a:ea typeface="Arial"/>
                <a:cs typeface="Arial"/>
                <a:sym typeface="Arial"/>
              </a:endParaRPr>
            </a:p>
          </p:txBody>
        </p:sp>
        <p:grpSp>
          <p:nvGrpSpPr>
            <p:cNvPr id="1117" name="Google Shape;1117;p24"/>
            <p:cNvGrpSpPr/>
            <p:nvPr/>
          </p:nvGrpSpPr>
          <p:grpSpPr>
            <a:xfrm>
              <a:off x="6266166" y="1617048"/>
              <a:ext cx="1267010" cy="676276"/>
              <a:chOff x="3133" y="165"/>
              <a:chExt cx="775" cy="426"/>
            </a:xfrm>
          </p:grpSpPr>
          <p:sp>
            <p:nvSpPr>
              <p:cNvPr id="1118" name="Google Shape;1118;p24"/>
              <p:cNvSpPr/>
              <p:nvPr/>
            </p:nvSpPr>
            <p:spPr>
              <a:xfrm>
                <a:off x="3207" y="210"/>
                <a:ext cx="701" cy="381"/>
              </a:xfrm>
              <a:prstGeom prst="roundRect">
                <a:avLst>
                  <a:gd name="adj" fmla="val 14338"/>
                </a:avLst>
              </a:prstGeom>
              <a:solidFill>
                <a:srgbClr val="808080"/>
              </a:solidFill>
              <a:ln w="1587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119" name="Google Shape;1119;p24"/>
              <p:cNvSpPr/>
              <p:nvPr/>
            </p:nvSpPr>
            <p:spPr>
              <a:xfrm>
                <a:off x="3152" y="165"/>
                <a:ext cx="720" cy="381"/>
              </a:xfrm>
              <a:prstGeom prst="roundRect">
                <a:avLst>
                  <a:gd name="adj" fmla="val 14287"/>
                </a:avLst>
              </a:prstGeom>
              <a:solidFill>
                <a:srgbClr val="D1DDFF"/>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Times"/>
                  <a:buNone/>
                </a:pPr>
                <a:endParaRPr sz="1600">
                  <a:solidFill>
                    <a:schemeClr val="dk1"/>
                  </a:solidFill>
                  <a:latin typeface="Arial"/>
                  <a:ea typeface="Arial"/>
                  <a:cs typeface="Arial"/>
                  <a:sym typeface="Arial"/>
                </a:endParaRPr>
              </a:p>
            </p:txBody>
          </p:sp>
          <p:sp>
            <p:nvSpPr>
              <p:cNvPr id="1120" name="Google Shape;1120;p24"/>
              <p:cNvSpPr/>
              <p:nvPr/>
            </p:nvSpPr>
            <p:spPr>
              <a:xfrm>
                <a:off x="3133" y="259"/>
                <a:ext cx="720" cy="19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対 策</a:t>
                </a:r>
                <a:endParaRPr sz="2000">
                  <a:solidFill>
                    <a:schemeClr val="dk1"/>
                  </a:solidFill>
                  <a:latin typeface="Arial"/>
                  <a:ea typeface="Arial"/>
                  <a:cs typeface="Arial"/>
                  <a:sym typeface="Arial"/>
                </a:endParaRPr>
              </a:p>
            </p:txBody>
          </p:sp>
        </p:grpSp>
        <p:sp>
          <p:nvSpPr>
            <p:cNvPr id="1121" name="Google Shape;1121;p24"/>
            <p:cNvSpPr/>
            <p:nvPr/>
          </p:nvSpPr>
          <p:spPr>
            <a:xfrm>
              <a:off x="4900916" y="2521318"/>
              <a:ext cx="4078961" cy="2742544"/>
            </a:xfrm>
            <a:prstGeom prst="roundRect">
              <a:avLst>
                <a:gd name="adj" fmla="val 3449"/>
              </a:avLst>
            </a:prstGeom>
            <a:solidFill>
              <a:srgbClr val="D1DDFF"/>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122" name="Google Shape;1122;p24"/>
            <p:cNvSpPr/>
            <p:nvPr/>
          </p:nvSpPr>
          <p:spPr>
            <a:xfrm>
              <a:off x="5076824" y="2770520"/>
              <a:ext cx="367546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Arial"/>
                <a:buNone/>
              </a:pPr>
              <a:r>
                <a:rPr lang="ja-JP" sz="1600" b="1">
                  <a:solidFill>
                    <a:srgbClr val="000000"/>
                  </a:solidFill>
                  <a:latin typeface="Arial"/>
                  <a:ea typeface="Arial"/>
                  <a:cs typeface="Arial"/>
                  <a:sym typeface="Arial"/>
                </a:rPr>
                <a:t>１.実験操作の習熟（コールドラン）</a:t>
              </a:r>
              <a:endParaRPr sz="1600">
                <a:solidFill>
                  <a:schemeClr val="dk1"/>
                </a:solidFill>
                <a:latin typeface="Arial"/>
                <a:ea typeface="Arial"/>
                <a:cs typeface="Arial"/>
                <a:sym typeface="Arial"/>
              </a:endParaRPr>
            </a:p>
          </p:txBody>
        </p:sp>
        <p:sp>
          <p:nvSpPr>
            <p:cNvPr id="1123" name="Google Shape;1123;p24"/>
            <p:cNvSpPr/>
            <p:nvPr/>
          </p:nvSpPr>
          <p:spPr>
            <a:xfrm>
              <a:off x="5076825" y="3202320"/>
              <a:ext cx="197438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Arial"/>
                <a:buNone/>
              </a:pPr>
              <a:r>
                <a:rPr lang="ja-JP" sz="1600" b="1">
                  <a:solidFill>
                    <a:srgbClr val="000000"/>
                  </a:solidFill>
                  <a:latin typeface="Arial"/>
                  <a:ea typeface="Arial"/>
                  <a:cs typeface="Arial"/>
                  <a:sym typeface="Arial"/>
                </a:rPr>
                <a:t>２.RIの取扱の心構え</a:t>
              </a:r>
              <a:endParaRPr sz="1600">
                <a:solidFill>
                  <a:schemeClr val="dk1"/>
                </a:solidFill>
                <a:latin typeface="Arial"/>
                <a:ea typeface="Arial"/>
                <a:cs typeface="Arial"/>
                <a:sym typeface="Arial"/>
              </a:endParaRPr>
            </a:p>
          </p:txBody>
        </p:sp>
        <p:sp>
          <p:nvSpPr>
            <p:cNvPr id="1124" name="Google Shape;1124;p24"/>
            <p:cNvSpPr/>
            <p:nvPr/>
          </p:nvSpPr>
          <p:spPr>
            <a:xfrm>
              <a:off x="5339178" y="3490998"/>
              <a:ext cx="2084985" cy="64633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① 不必要に恐れすぎない</a:t>
              </a:r>
              <a:endParaRPr sz="1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② あわてない</a:t>
              </a:r>
              <a:endParaRPr sz="14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③ あなどってはいけない</a:t>
              </a:r>
              <a:endParaRPr sz="1400">
                <a:solidFill>
                  <a:schemeClr val="dk1"/>
                </a:solidFill>
                <a:latin typeface="Arial"/>
                <a:ea typeface="Arial"/>
                <a:cs typeface="Arial"/>
                <a:sym typeface="Arial"/>
              </a:endParaRPr>
            </a:p>
          </p:txBody>
        </p:sp>
        <p:sp>
          <p:nvSpPr>
            <p:cNvPr id="1125" name="Google Shape;1125;p24"/>
            <p:cNvSpPr/>
            <p:nvPr/>
          </p:nvSpPr>
          <p:spPr>
            <a:xfrm>
              <a:off x="5081848" y="4317249"/>
              <a:ext cx="3892632"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Arial"/>
                <a:buNone/>
              </a:pPr>
              <a:r>
                <a:rPr lang="ja-JP" sz="1600" b="1">
                  <a:solidFill>
                    <a:srgbClr val="000000"/>
                  </a:solidFill>
                  <a:latin typeface="Arial"/>
                  <a:ea typeface="Arial"/>
                  <a:cs typeface="Arial"/>
                  <a:sym typeface="Arial"/>
                </a:rPr>
                <a:t>３.実験衣、ゴム手袋、マスク、めがね</a:t>
              </a:r>
              <a:endParaRPr dirty="0"/>
            </a:p>
            <a:p>
              <a:pPr marL="0" marR="0" lvl="0" indent="0" algn="l" rtl="0">
                <a:spcBef>
                  <a:spcPts val="0"/>
                </a:spcBef>
                <a:spcAft>
                  <a:spcPts val="0"/>
                </a:spcAft>
                <a:buClr>
                  <a:schemeClr val="dk1"/>
                </a:buClr>
                <a:buSzPts val="1100"/>
                <a:buFont typeface="Times"/>
                <a:buNone/>
              </a:pPr>
              <a:endParaRPr sz="1100" b="1"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600"/>
                <a:buFont typeface="Arial"/>
                <a:buNone/>
              </a:pPr>
              <a:r>
                <a:rPr lang="ja-JP" sz="1600" b="1">
                  <a:solidFill>
                    <a:srgbClr val="000000"/>
                  </a:solidFill>
                  <a:latin typeface="Arial"/>
                  <a:ea typeface="Arial"/>
                  <a:cs typeface="Arial"/>
                  <a:sym typeface="Arial"/>
                </a:rPr>
                <a:t>４.サーベイメータによる汚染チェック　</a:t>
              </a:r>
              <a:endParaRPr sz="1600" dirty="0">
                <a:solidFill>
                  <a:schemeClr val="dk1"/>
                </a:solidFill>
                <a:latin typeface="Arial"/>
                <a:ea typeface="Arial"/>
                <a:cs typeface="Arial"/>
                <a:sym typeface="Arial"/>
              </a:endParaRPr>
            </a:p>
          </p:txBody>
        </p:sp>
        <p:sp>
          <p:nvSpPr>
            <p:cNvPr id="1126" name="Google Shape;1126;p24"/>
            <p:cNvSpPr txBox="1"/>
            <p:nvPr/>
          </p:nvSpPr>
          <p:spPr>
            <a:xfrm>
              <a:off x="476271" y="4726667"/>
              <a:ext cx="23791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ja-JP" sz="1600" b="1">
                  <a:solidFill>
                    <a:schemeClr val="dk1"/>
                  </a:solidFill>
                  <a:latin typeface="Arial"/>
                  <a:ea typeface="Arial"/>
                  <a:cs typeface="Arial"/>
                  <a:sym typeface="Arial"/>
                </a:rPr>
                <a:t>３.喫煙、飲食、化粧等</a:t>
              </a:r>
              <a:endParaRPr dirty="0"/>
            </a:p>
          </p:txBody>
        </p:sp>
        <p:sp>
          <p:nvSpPr>
            <p:cNvPr id="1127" name="Google Shape;1127;p24"/>
            <p:cNvSpPr txBox="1"/>
            <p:nvPr/>
          </p:nvSpPr>
          <p:spPr>
            <a:xfrm>
              <a:off x="12525" y="177338"/>
              <a:ext cx="9131475"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経口・経皮からのRI摂取の危険性</a:t>
              </a:r>
              <a:endParaRPr/>
            </a:p>
          </p:txBody>
        </p:sp>
        <p:grpSp>
          <p:nvGrpSpPr>
            <p:cNvPr id="1128" name="Google Shape;1128;p24"/>
            <p:cNvGrpSpPr/>
            <p:nvPr/>
          </p:nvGrpSpPr>
          <p:grpSpPr>
            <a:xfrm>
              <a:off x="27837" y="6655212"/>
              <a:ext cx="1640032" cy="234685"/>
              <a:chOff x="27837" y="6655212"/>
              <a:chExt cx="1592528" cy="234685"/>
            </a:xfrm>
          </p:grpSpPr>
          <p:pic>
            <p:nvPicPr>
              <p:cNvPr id="1129" name="Google Shape;1129;p24"/>
              <p:cNvPicPr preferRelativeResize="0"/>
              <p:nvPr/>
            </p:nvPicPr>
            <p:blipFill rotWithShape="1">
              <a:blip r:embed="rId3">
                <a:alphaModFix/>
              </a:blip>
              <a:srcRect/>
              <a:stretch/>
            </p:blipFill>
            <p:spPr>
              <a:xfrm>
                <a:off x="27837" y="6676338"/>
                <a:ext cx="154723" cy="155342"/>
              </a:xfrm>
              <a:prstGeom prst="rect">
                <a:avLst/>
              </a:prstGeom>
              <a:noFill/>
              <a:ln>
                <a:noFill/>
              </a:ln>
            </p:spPr>
          </p:pic>
          <p:sp>
            <p:nvSpPr>
              <p:cNvPr id="1130" name="Google Shape;1130;p24"/>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pic>
        <p:nvPicPr>
          <p:cNvPr id="1131" name="Google Shape;1131;p24"/>
          <p:cNvPicPr preferRelativeResize="0"/>
          <p:nvPr/>
        </p:nvPicPr>
        <p:blipFill rotWithShape="1">
          <a:blip r:embed="rId4">
            <a:alphaModFix/>
          </a:blip>
          <a:srcRect/>
          <a:stretch/>
        </p:blipFill>
        <p:spPr>
          <a:xfrm>
            <a:off x="64525" y="46826"/>
            <a:ext cx="856700" cy="8601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25"/>
          <p:cNvSpPr/>
          <p:nvPr/>
        </p:nvSpPr>
        <p:spPr>
          <a:xfrm>
            <a:off x="-6263" y="2754"/>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37" name="Google Shape;1137;p25"/>
          <p:cNvCxnSpPr/>
          <p:nvPr/>
        </p:nvCxnSpPr>
        <p:spPr>
          <a:xfrm>
            <a:off x="-4952" y="980092"/>
            <a:ext cx="9143146" cy="4297"/>
          </a:xfrm>
          <a:prstGeom prst="straightConnector1">
            <a:avLst/>
          </a:prstGeom>
          <a:noFill/>
          <a:ln w="50800" cap="flat" cmpd="sng">
            <a:solidFill>
              <a:srgbClr val="BFBFBF"/>
            </a:solidFill>
            <a:prstDash val="solid"/>
            <a:miter lim="800000"/>
            <a:headEnd type="none" w="sm" len="sm"/>
            <a:tailEnd type="none" w="sm" len="sm"/>
          </a:ln>
        </p:spPr>
      </p:cxnSp>
      <p:sp>
        <p:nvSpPr>
          <p:cNvPr id="1138" name="Google Shape;1138;p25"/>
          <p:cNvSpPr txBox="1">
            <a:spLocks noGrp="1"/>
          </p:cNvSpPr>
          <p:nvPr>
            <p:ph type="title"/>
          </p:nvPr>
        </p:nvSpPr>
        <p:spPr>
          <a:xfrm>
            <a:off x="452572" y="1428537"/>
            <a:ext cx="4724400" cy="533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Arial"/>
              <a:buNone/>
            </a:pPr>
            <a:r>
              <a:rPr lang="ja-JP" sz="3959">
                <a:latin typeface="Arial"/>
                <a:ea typeface="Arial"/>
                <a:cs typeface="Arial"/>
                <a:sym typeface="Arial"/>
              </a:rPr>
              <a:t>どっちが危険？</a:t>
            </a:r>
            <a:endParaRPr/>
          </a:p>
        </p:txBody>
      </p:sp>
      <p:pic>
        <p:nvPicPr>
          <p:cNvPr id="1139" name="Google Shape;1139;p25"/>
          <p:cNvPicPr preferRelativeResize="0"/>
          <p:nvPr/>
        </p:nvPicPr>
        <p:blipFill rotWithShape="1">
          <a:blip r:embed="rId3">
            <a:alphaModFix/>
          </a:blip>
          <a:srcRect/>
          <a:stretch/>
        </p:blipFill>
        <p:spPr>
          <a:xfrm>
            <a:off x="1217995" y="3269324"/>
            <a:ext cx="2261406" cy="2261406"/>
          </a:xfrm>
          <a:prstGeom prst="rect">
            <a:avLst/>
          </a:prstGeom>
          <a:noFill/>
          <a:ln>
            <a:noFill/>
          </a:ln>
        </p:spPr>
      </p:pic>
      <p:sp>
        <p:nvSpPr>
          <p:cNvPr id="1140" name="Google Shape;1140;p25"/>
          <p:cNvSpPr txBox="1"/>
          <p:nvPr/>
        </p:nvSpPr>
        <p:spPr>
          <a:xfrm>
            <a:off x="1" y="2307854"/>
            <a:ext cx="457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400"/>
              <a:buFont typeface="Arial"/>
              <a:buNone/>
            </a:pPr>
            <a:r>
              <a:rPr lang="ja-JP" sz="2400" u="none" strike="noStrike" cap="none">
                <a:solidFill>
                  <a:srgbClr val="C00000"/>
                </a:solidFill>
                <a:latin typeface="Arial"/>
                <a:ea typeface="Arial"/>
                <a:cs typeface="Arial"/>
                <a:sym typeface="Arial"/>
              </a:rPr>
              <a:t>「人体を透過する放射線」</a:t>
            </a:r>
            <a:endParaRPr/>
          </a:p>
        </p:txBody>
      </p:sp>
      <p:sp>
        <p:nvSpPr>
          <p:cNvPr id="1141" name="Google Shape;1141;p25"/>
          <p:cNvSpPr/>
          <p:nvPr/>
        </p:nvSpPr>
        <p:spPr>
          <a:xfrm rot="-5400000">
            <a:off x="1278772" y="2978246"/>
            <a:ext cx="1111171" cy="3092564"/>
          </a:xfrm>
          <a:prstGeom prst="triangle">
            <a:avLst>
              <a:gd name="adj" fmla="val 50000"/>
            </a:avLst>
          </a:prstGeom>
          <a:gradFill>
            <a:gsLst>
              <a:gs pos="0">
                <a:srgbClr val="FFFF00">
                  <a:alpha val="0"/>
                </a:srgbClr>
              </a:gs>
              <a:gs pos="46000">
                <a:srgbClr val="FFFF00">
                  <a:alpha val="34901"/>
                </a:srgbClr>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42" name="Google Shape;1142;p25"/>
          <p:cNvSpPr/>
          <p:nvPr/>
        </p:nvSpPr>
        <p:spPr>
          <a:xfrm rot="-5400000">
            <a:off x="5342863" y="2978247"/>
            <a:ext cx="1111171" cy="3092564"/>
          </a:xfrm>
          <a:prstGeom prst="triangle">
            <a:avLst>
              <a:gd name="adj" fmla="val 50000"/>
            </a:avLst>
          </a:prstGeom>
          <a:gradFill>
            <a:gsLst>
              <a:gs pos="0">
                <a:srgbClr val="FFFF00">
                  <a:alpha val="33725"/>
                </a:srgbClr>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43" name="Google Shape;1143;p25"/>
          <p:cNvSpPr txBox="1"/>
          <p:nvPr/>
        </p:nvSpPr>
        <p:spPr>
          <a:xfrm rot="1202874">
            <a:off x="2363947" y="2984879"/>
            <a:ext cx="8819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a:t>
            </a:r>
            <a:endParaRPr/>
          </a:p>
        </p:txBody>
      </p:sp>
      <p:sp>
        <p:nvSpPr>
          <p:cNvPr id="1144" name="Google Shape;1144;p25"/>
          <p:cNvSpPr txBox="1"/>
          <p:nvPr/>
        </p:nvSpPr>
        <p:spPr>
          <a:xfrm rot="1251259">
            <a:off x="7620850" y="2980200"/>
            <a:ext cx="8819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a:t>
            </a:r>
            <a:endParaRPr/>
          </a:p>
        </p:txBody>
      </p:sp>
      <p:sp>
        <p:nvSpPr>
          <p:cNvPr id="1145" name="Google Shape;1145;p25"/>
          <p:cNvSpPr txBox="1"/>
          <p:nvPr/>
        </p:nvSpPr>
        <p:spPr>
          <a:xfrm>
            <a:off x="1352999" y="5715896"/>
            <a:ext cx="6438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u="none" strike="noStrike" cap="none">
                <a:solidFill>
                  <a:srgbClr val="000000"/>
                </a:solidFill>
                <a:latin typeface="Arial"/>
                <a:ea typeface="Arial"/>
                <a:cs typeface="Arial"/>
                <a:sym typeface="Arial"/>
              </a:rPr>
              <a:t>放射線を浴びていても普通は気づきません</a:t>
            </a:r>
            <a:endParaRPr/>
          </a:p>
        </p:txBody>
      </p:sp>
      <p:pic>
        <p:nvPicPr>
          <p:cNvPr id="1146" name="Google Shape;1146;p25"/>
          <p:cNvPicPr preferRelativeResize="0"/>
          <p:nvPr/>
        </p:nvPicPr>
        <p:blipFill rotWithShape="1">
          <a:blip r:embed="rId3">
            <a:alphaModFix/>
          </a:blip>
          <a:srcRect/>
          <a:stretch/>
        </p:blipFill>
        <p:spPr>
          <a:xfrm>
            <a:off x="6257166" y="3234281"/>
            <a:ext cx="2261406" cy="2261406"/>
          </a:xfrm>
          <a:prstGeom prst="rect">
            <a:avLst/>
          </a:prstGeom>
          <a:noFill/>
          <a:ln>
            <a:noFill/>
          </a:ln>
        </p:spPr>
      </p:pic>
      <p:sp>
        <p:nvSpPr>
          <p:cNvPr id="1147" name="Google Shape;1147;p25"/>
          <p:cNvSpPr txBox="1"/>
          <p:nvPr/>
        </p:nvSpPr>
        <p:spPr>
          <a:xfrm>
            <a:off x="4572000" y="2307434"/>
            <a:ext cx="457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F5597"/>
              </a:buClr>
              <a:buSzPts val="2400"/>
              <a:buFont typeface="Arial"/>
              <a:buNone/>
            </a:pPr>
            <a:r>
              <a:rPr lang="ja-JP" sz="2400" u="none" strike="noStrike" cap="none">
                <a:solidFill>
                  <a:srgbClr val="2F5597"/>
                </a:solidFill>
                <a:latin typeface="Arial"/>
                <a:ea typeface="Arial"/>
                <a:cs typeface="Arial"/>
                <a:sym typeface="Arial"/>
              </a:rPr>
              <a:t>「人体を透過しない放射線」 </a:t>
            </a:r>
            <a:endParaRPr/>
          </a:p>
        </p:txBody>
      </p:sp>
      <p:sp>
        <p:nvSpPr>
          <p:cNvPr id="1148" name="Google Shape;1148;p25"/>
          <p:cNvSpPr txBox="1"/>
          <p:nvPr/>
        </p:nvSpPr>
        <p:spPr>
          <a:xfrm>
            <a:off x="12525" y="177338"/>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3）放射線による影響の発生原因</a:t>
            </a:r>
            <a:endParaRPr/>
          </a:p>
        </p:txBody>
      </p:sp>
      <p:pic>
        <p:nvPicPr>
          <p:cNvPr id="1149" name="Google Shape;1149;p25"/>
          <p:cNvPicPr preferRelativeResize="0"/>
          <p:nvPr/>
        </p:nvPicPr>
        <p:blipFill rotWithShape="1">
          <a:blip r:embed="rId4">
            <a:alphaModFix/>
          </a:blip>
          <a:srcRect/>
          <a:stretch/>
        </p:blipFill>
        <p:spPr>
          <a:xfrm>
            <a:off x="64525" y="46826"/>
            <a:ext cx="856700" cy="860127"/>
          </a:xfrm>
          <a:prstGeom prst="rect">
            <a:avLst/>
          </a:prstGeom>
          <a:noFill/>
          <a:ln>
            <a:noFill/>
          </a:ln>
        </p:spPr>
      </p:pic>
      <p:pic>
        <p:nvPicPr>
          <p:cNvPr id="1150" name="Google Shape;1150;p25"/>
          <p:cNvPicPr preferRelativeResize="0"/>
          <p:nvPr/>
        </p:nvPicPr>
        <p:blipFill rotWithShape="1">
          <a:blip r:embed="rId5">
            <a:alphaModFix/>
          </a:blip>
          <a:srcRect/>
          <a:stretch/>
        </p:blipFill>
        <p:spPr>
          <a:xfrm>
            <a:off x="27837" y="6699784"/>
            <a:ext cx="154723" cy="155342"/>
          </a:xfrm>
          <a:prstGeom prst="rect">
            <a:avLst/>
          </a:prstGeom>
          <a:noFill/>
          <a:ln>
            <a:noFill/>
          </a:ln>
        </p:spPr>
      </p:pic>
      <p:sp>
        <p:nvSpPr>
          <p:cNvPr id="1151" name="Google Shape;1151;p25"/>
          <p:cNvSpPr txBox="1"/>
          <p:nvPr/>
        </p:nvSpPr>
        <p:spPr>
          <a:xfrm>
            <a:off x="114253" y="6678658"/>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fade">
                                      <p:cBhvr>
                                        <p:cTn id="7" dur="500"/>
                                        <p:tgtEl>
                                          <p:spTgt spid="11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3"/>
                                        </p:tgtEl>
                                        <p:attrNameLst>
                                          <p:attrName>style.visibility</p:attrName>
                                        </p:attrNameLst>
                                      </p:cBhvr>
                                      <p:to>
                                        <p:strVal val="visible"/>
                                      </p:to>
                                    </p:set>
                                    <p:animEffect transition="in" filter="fade">
                                      <p:cBhvr>
                                        <p:cTn id="11" dur="455"/>
                                        <p:tgtEl>
                                          <p:spTgt spid="11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42"/>
                                        </p:tgtEl>
                                        <p:attrNameLst>
                                          <p:attrName>style.visibility</p:attrName>
                                        </p:attrNameLst>
                                      </p:cBhvr>
                                      <p:to>
                                        <p:strVal val="visible"/>
                                      </p:to>
                                    </p:set>
                                    <p:animEffect transition="in" filter="fade">
                                      <p:cBhvr>
                                        <p:cTn id="16" dur="500"/>
                                        <p:tgtEl>
                                          <p:spTgt spid="114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44"/>
                                        </p:tgtEl>
                                        <p:attrNameLst>
                                          <p:attrName>style.visibility</p:attrName>
                                        </p:attrNameLst>
                                      </p:cBhvr>
                                      <p:to>
                                        <p:strVal val="visible"/>
                                      </p:to>
                                    </p:set>
                                    <p:animEffect transition="in" filter="fade">
                                      <p:cBhvr>
                                        <p:cTn id="20" dur="455"/>
                                        <p:tgtEl>
                                          <p:spTgt spid="11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45"/>
                                        </p:tgtEl>
                                        <p:attrNameLst>
                                          <p:attrName>style.visibility</p:attrName>
                                        </p:attrNameLst>
                                      </p:cBhvr>
                                      <p:to>
                                        <p:strVal val="visible"/>
                                      </p:to>
                                    </p:set>
                                    <p:animEffect transition="in" filter="fade">
                                      <p:cBhvr>
                                        <p:cTn id="25" dur="500"/>
                                        <p:tgtEl>
                                          <p:spTgt spid="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156" name="Google Shape;1156;p26"/>
          <p:cNvGrpSpPr/>
          <p:nvPr/>
        </p:nvGrpSpPr>
        <p:grpSpPr>
          <a:xfrm>
            <a:off x="-6263" y="2754"/>
            <a:ext cx="9156525" cy="981635"/>
            <a:chOff x="-17208" y="-1480275"/>
            <a:chExt cx="9156525" cy="981635"/>
          </a:xfrm>
        </p:grpSpPr>
        <p:sp>
          <p:nvSpPr>
            <p:cNvPr id="1157" name="Google Shape;1157;p26"/>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58" name="Google Shape;1158;p26"/>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159" name="Google Shape;1159;p26"/>
          <p:cNvSpPr/>
          <p:nvPr/>
        </p:nvSpPr>
        <p:spPr>
          <a:xfrm rot="5400000">
            <a:off x="4235379" y="3455900"/>
            <a:ext cx="681789" cy="555477"/>
          </a:xfrm>
          <a:prstGeom prst="rightArrow">
            <a:avLst>
              <a:gd name="adj1" fmla="val 50000"/>
              <a:gd name="adj2" fmla="val 50000"/>
            </a:avLst>
          </a:prstGeom>
          <a:solidFill>
            <a:srgbClr val="3399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66666"/>
              </a:lnSpc>
              <a:spcBef>
                <a:spcPts val="0"/>
              </a:spcBef>
              <a:spcAft>
                <a:spcPts val="0"/>
              </a:spcAft>
              <a:buClr>
                <a:schemeClr val="dk1"/>
              </a:buClr>
              <a:buSzPts val="1800"/>
              <a:buFont typeface="Arial"/>
              <a:buNone/>
            </a:pPr>
            <a:endParaRPr sz="1800" i="0" u="none" strike="noStrike" cap="none">
              <a:solidFill>
                <a:srgbClr val="FFFFFF"/>
              </a:solidFill>
              <a:latin typeface="Arial"/>
              <a:ea typeface="Arial"/>
              <a:cs typeface="Arial"/>
              <a:sym typeface="Arial"/>
            </a:endParaRPr>
          </a:p>
        </p:txBody>
      </p:sp>
      <p:sp>
        <p:nvSpPr>
          <p:cNvPr id="1160" name="Google Shape;1160;p26"/>
          <p:cNvSpPr txBox="1">
            <a:spLocks noGrp="1"/>
          </p:cNvSpPr>
          <p:nvPr>
            <p:ph type="title"/>
          </p:nvPr>
        </p:nvSpPr>
        <p:spPr>
          <a:xfrm>
            <a:off x="476999" y="1363695"/>
            <a:ext cx="4724400" cy="53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ja-JP" sz="2800">
                <a:latin typeface="Arial"/>
                <a:ea typeface="Arial"/>
                <a:cs typeface="Arial"/>
                <a:sym typeface="Arial"/>
              </a:rPr>
              <a:t>正解は･･･</a:t>
            </a:r>
            <a:endParaRPr/>
          </a:p>
        </p:txBody>
      </p:sp>
      <p:sp>
        <p:nvSpPr>
          <p:cNvPr id="1161" name="Google Shape;1161;p26"/>
          <p:cNvSpPr txBox="1"/>
          <p:nvPr/>
        </p:nvSpPr>
        <p:spPr>
          <a:xfrm>
            <a:off x="819182" y="2148948"/>
            <a:ext cx="7004330" cy="65513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2F5597"/>
              </a:buClr>
              <a:buSzPts val="2800"/>
              <a:buFont typeface="Arial"/>
              <a:buChar char="•"/>
            </a:pPr>
            <a:r>
              <a:rPr lang="ja-JP" sz="2800" u="none" strike="noStrike" cap="none">
                <a:solidFill>
                  <a:srgbClr val="2F5597"/>
                </a:solidFill>
                <a:latin typeface="Arial"/>
                <a:ea typeface="Arial"/>
                <a:cs typeface="Arial"/>
                <a:sym typeface="Arial"/>
              </a:rPr>
              <a:t>「</a:t>
            </a:r>
            <a:r>
              <a:rPr lang="ja-JP" sz="2800" u="sng" strike="noStrike" cap="none">
                <a:solidFill>
                  <a:srgbClr val="2F5597"/>
                </a:solidFill>
                <a:latin typeface="Arial"/>
                <a:ea typeface="Arial"/>
                <a:cs typeface="Arial"/>
                <a:sym typeface="Arial"/>
              </a:rPr>
              <a:t>人体を透過しない放射線</a:t>
            </a:r>
            <a:r>
              <a:rPr lang="ja-JP" sz="2800" u="none" strike="noStrike" cap="none">
                <a:solidFill>
                  <a:srgbClr val="2F5597"/>
                </a:solidFill>
                <a:latin typeface="Arial"/>
                <a:ea typeface="Arial"/>
                <a:cs typeface="Arial"/>
                <a:sym typeface="Arial"/>
              </a:rPr>
              <a:t>」</a:t>
            </a:r>
            <a:r>
              <a:rPr lang="ja-JP" sz="2800" u="none" strike="noStrike" cap="none">
                <a:solidFill>
                  <a:srgbClr val="000000"/>
                </a:solidFill>
                <a:latin typeface="Arial"/>
                <a:ea typeface="Arial"/>
                <a:cs typeface="Arial"/>
                <a:sym typeface="Arial"/>
              </a:rPr>
              <a:t>です。</a:t>
            </a:r>
            <a:endParaRPr sz="2400" u="none" strike="noStrike" cap="none">
              <a:solidFill>
                <a:srgbClr val="000000"/>
              </a:solidFill>
              <a:latin typeface="Arial"/>
              <a:ea typeface="Arial"/>
              <a:cs typeface="Arial"/>
              <a:sym typeface="Arial"/>
            </a:endParaRPr>
          </a:p>
        </p:txBody>
      </p:sp>
      <p:sp>
        <p:nvSpPr>
          <p:cNvPr id="1162" name="Google Shape;1162;p26"/>
          <p:cNvSpPr txBox="1"/>
          <p:nvPr/>
        </p:nvSpPr>
        <p:spPr>
          <a:xfrm>
            <a:off x="252976" y="2866247"/>
            <a:ext cx="8654436"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u="none" strike="noStrike" cap="none">
                <a:solidFill>
                  <a:srgbClr val="000000"/>
                </a:solidFill>
                <a:latin typeface="Arial"/>
                <a:ea typeface="Arial"/>
                <a:cs typeface="Arial"/>
                <a:sym typeface="Arial"/>
              </a:rPr>
              <a:t>「放射線が人体＝物質に当たって止まる」</a:t>
            </a:r>
            <a:endParaRPr sz="240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sz="200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ja-JP" sz="2400" u="none" strike="noStrike" cap="none">
                <a:solidFill>
                  <a:srgbClr val="000000"/>
                </a:solidFill>
                <a:latin typeface="Arial"/>
                <a:ea typeface="Arial"/>
                <a:cs typeface="Arial"/>
                <a:sym typeface="Arial"/>
              </a:rPr>
              <a:t>「放射線の持つエネルギーがすべて</a:t>
            </a:r>
            <a:r>
              <a:rPr lang="ja-JP" sz="2400" u="none" strike="noStrike" cap="none">
                <a:solidFill>
                  <a:srgbClr val="C00000"/>
                </a:solidFill>
                <a:latin typeface="Arial"/>
                <a:ea typeface="Arial"/>
                <a:cs typeface="Arial"/>
                <a:sym typeface="Arial"/>
              </a:rPr>
              <a:t>人体＝物質に移動</a:t>
            </a:r>
            <a:r>
              <a:rPr lang="ja-JP" sz="2400" u="none" strike="noStrike" cap="none">
                <a:solidFill>
                  <a:srgbClr val="000000"/>
                </a:solidFill>
                <a:latin typeface="Arial"/>
                <a:ea typeface="Arial"/>
                <a:cs typeface="Arial"/>
                <a:sym typeface="Arial"/>
              </a:rPr>
              <a:t>した」</a:t>
            </a:r>
            <a:endParaRPr/>
          </a:p>
        </p:txBody>
      </p:sp>
      <p:pic>
        <p:nvPicPr>
          <p:cNvPr id="1163" name="Google Shape;1163;p26"/>
          <p:cNvPicPr preferRelativeResize="0"/>
          <p:nvPr/>
        </p:nvPicPr>
        <p:blipFill rotWithShape="1">
          <a:blip r:embed="rId3">
            <a:alphaModFix/>
          </a:blip>
          <a:srcRect/>
          <a:stretch/>
        </p:blipFill>
        <p:spPr>
          <a:xfrm>
            <a:off x="7030890" y="742077"/>
            <a:ext cx="1903412" cy="1903412"/>
          </a:xfrm>
          <a:prstGeom prst="rect">
            <a:avLst/>
          </a:prstGeom>
          <a:noFill/>
          <a:ln>
            <a:noFill/>
          </a:ln>
        </p:spPr>
      </p:pic>
      <p:grpSp>
        <p:nvGrpSpPr>
          <p:cNvPr id="1164" name="Google Shape;1164;p26"/>
          <p:cNvGrpSpPr/>
          <p:nvPr/>
        </p:nvGrpSpPr>
        <p:grpSpPr>
          <a:xfrm>
            <a:off x="453133" y="4776571"/>
            <a:ext cx="8237734" cy="1461764"/>
            <a:chOff x="-173285" y="4931198"/>
            <a:chExt cx="8237734" cy="1461764"/>
          </a:xfrm>
        </p:grpSpPr>
        <p:sp>
          <p:nvSpPr>
            <p:cNvPr id="1165" name="Google Shape;1165;p26"/>
            <p:cNvSpPr/>
            <p:nvPr/>
          </p:nvSpPr>
          <p:spPr>
            <a:xfrm>
              <a:off x="-173285" y="4931198"/>
              <a:ext cx="8237734" cy="1461764"/>
            </a:xfrm>
            <a:prstGeom prst="roundRect">
              <a:avLst>
                <a:gd name="adj" fmla="val 16667"/>
              </a:avLst>
            </a:prstGeom>
            <a:gradFill>
              <a:gsLst>
                <a:gs pos="0">
                  <a:srgbClr val="489BE7">
                    <a:alpha val="60000"/>
                  </a:srgbClr>
                </a:gs>
                <a:gs pos="54000">
                  <a:srgbClr val="D5DBE5">
                    <a:alpha val="49803"/>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166" name="Google Shape;1166;p26"/>
            <p:cNvSpPr txBox="1"/>
            <p:nvPr/>
          </p:nvSpPr>
          <p:spPr>
            <a:xfrm>
              <a:off x="628255" y="5107514"/>
              <a:ext cx="664910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線エネルギー付与 (</a:t>
              </a:r>
              <a:r>
                <a:rPr lang="ja-JP" sz="2400">
                  <a:solidFill>
                    <a:srgbClr val="C00000"/>
                  </a:solidFill>
                  <a:latin typeface="Arial"/>
                  <a:ea typeface="Arial"/>
                  <a:cs typeface="Arial"/>
                  <a:sym typeface="Arial"/>
                </a:rPr>
                <a:t>LET</a:t>
              </a:r>
              <a:r>
                <a:rPr lang="ja-JP" sz="2400">
                  <a:solidFill>
                    <a:schemeClr val="dk1"/>
                  </a:solidFill>
                  <a:latin typeface="Arial"/>
                  <a:ea typeface="Arial"/>
                  <a:cs typeface="Arial"/>
                  <a:sym typeface="Arial"/>
                </a:rPr>
                <a:t>：</a:t>
              </a:r>
              <a:r>
                <a:rPr lang="ja-JP" sz="2400" u="sng">
                  <a:solidFill>
                    <a:srgbClr val="C00000"/>
                  </a:solidFill>
                  <a:latin typeface="Arial"/>
                  <a:ea typeface="Arial"/>
                  <a:cs typeface="Arial"/>
                  <a:sym typeface="Arial"/>
                </a:rPr>
                <a:t>L</a:t>
              </a:r>
              <a:r>
                <a:rPr lang="ja-JP" sz="2400">
                  <a:solidFill>
                    <a:schemeClr val="dk1"/>
                  </a:solidFill>
                  <a:latin typeface="Arial"/>
                  <a:ea typeface="Arial"/>
                  <a:cs typeface="Arial"/>
                  <a:sym typeface="Arial"/>
                </a:rPr>
                <a:t>ine </a:t>
              </a:r>
              <a:r>
                <a:rPr lang="ja-JP" sz="2400" u="sng">
                  <a:solidFill>
                    <a:srgbClr val="C00000"/>
                  </a:solidFill>
                  <a:latin typeface="Arial"/>
                  <a:ea typeface="Arial"/>
                  <a:cs typeface="Arial"/>
                  <a:sym typeface="Arial"/>
                </a:rPr>
                <a:t>E</a:t>
              </a:r>
              <a:r>
                <a:rPr lang="ja-JP" sz="2400">
                  <a:solidFill>
                    <a:schemeClr val="dk1"/>
                  </a:solidFill>
                  <a:latin typeface="Arial"/>
                  <a:ea typeface="Arial"/>
                  <a:cs typeface="Arial"/>
                  <a:sym typeface="Arial"/>
                </a:rPr>
                <a:t>nergy </a:t>
              </a:r>
              <a:r>
                <a:rPr lang="ja-JP" sz="2400" u="sng">
                  <a:solidFill>
                    <a:srgbClr val="C00000"/>
                  </a:solidFill>
                  <a:latin typeface="Arial"/>
                  <a:ea typeface="Arial"/>
                  <a:cs typeface="Arial"/>
                  <a:sym typeface="Arial"/>
                </a:rPr>
                <a:t>T</a:t>
              </a:r>
              <a:r>
                <a:rPr lang="ja-JP" sz="2400">
                  <a:solidFill>
                    <a:schemeClr val="dk1"/>
                  </a:solidFill>
                  <a:latin typeface="Arial"/>
                  <a:ea typeface="Arial"/>
                  <a:cs typeface="Arial"/>
                  <a:sym typeface="Arial"/>
                </a:rPr>
                <a:t>ransfer)</a:t>
              </a:r>
              <a:endParaRPr sz="2400">
                <a:solidFill>
                  <a:schemeClr val="dk1"/>
                </a:solidFill>
                <a:latin typeface="Arial"/>
                <a:ea typeface="Arial"/>
                <a:cs typeface="Arial"/>
                <a:sym typeface="Arial"/>
              </a:endParaRPr>
            </a:p>
          </p:txBody>
        </p:sp>
        <p:sp>
          <p:nvSpPr>
            <p:cNvPr id="1167" name="Google Shape;1167;p26"/>
            <p:cNvSpPr txBox="1"/>
            <p:nvPr/>
          </p:nvSpPr>
          <p:spPr>
            <a:xfrm>
              <a:off x="-173285" y="5767499"/>
              <a:ext cx="822449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latin typeface="Arial"/>
                  <a:ea typeface="Arial"/>
                  <a:cs typeface="Arial"/>
                  <a:sym typeface="Arial"/>
                </a:rPr>
                <a:t>放射線が単位長さあたりに損失するエネルギー: </a:t>
              </a:r>
              <a:r>
                <a:rPr lang="ja-JP" sz="2800">
                  <a:solidFill>
                    <a:srgbClr val="C00000"/>
                  </a:solidFill>
                  <a:latin typeface="Arial"/>
                  <a:ea typeface="Arial"/>
                  <a:cs typeface="Arial"/>
                  <a:sym typeface="Arial"/>
                </a:rPr>
                <a:t>J/m･ keV/m</a:t>
              </a:r>
              <a:endParaRPr sz="2800">
                <a:solidFill>
                  <a:srgbClr val="C00000"/>
                </a:solidFill>
                <a:latin typeface="Arial"/>
                <a:ea typeface="Arial"/>
                <a:cs typeface="Arial"/>
                <a:sym typeface="Arial"/>
              </a:endParaRPr>
            </a:p>
          </p:txBody>
        </p:sp>
      </p:grpSp>
      <p:pic>
        <p:nvPicPr>
          <p:cNvPr id="1168" name="Google Shape;1168;p26"/>
          <p:cNvPicPr preferRelativeResize="0"/>
          <p:nvPr/>
        </p:nvPicPr>
        <p:blipFill rotWithShape="1">
          <a:blip r:embed="rId4">
            <a:alphaModFix/>
          </a:blip>
          <a:srcRect/>
          <a:stretch/>
        </p:blipFill>
        <p:spPr>
          <a:xfrm>
            <a:off x="64713" y="46826"/>
            <a:ext cx="859807" cy="860113"/>
          </a:xfrm>
          <a:prstGeom prst="rect">
            <a:avLst/>
          </a:prstGeom>
          <a:noFill/>
          <a:ln>
            <a:noFill/>
          </a:ln>
        </p:spPr>
      </p:pic>
      <p:grpSp>
        <p:nvGrpSpPr>
          <p:cNvPr id="1169" name="Google Shape;1169;p26"/>
          <p:cNvGrpSpPr/>
          <p:nvPr/>
        </p:nvGrpSpPr>
        <p:grpSpPr>
          <a:xfrm>
            <a:off x="27837" y="6655212"/>
            <a:ext cx="1592528" cy="234685"/>
            <a:chOff x="27837" y="6655212"/>
            <a:chExt cx="1592528" cy="234685"/>
          </a:xfrm>
        </p:grpSpPr>
        <p:pic>
          <p:nvPicPr>
            <p:cNvPr id="1170" name="Google Shape;1170;p26"/>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1171" name="Google Shape;1171;p26"/>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fade">
                                      <p:cBhvr>
                                        <p:cTn id="7" dur="5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grpSp>
        <p:nvGrpSpPr>
          <p:cNvPr id="1176" name="Google Shape;1176;p27"/>
          <p:cNvGrpSpPr/>
          <p:nvPr/>
        </p:nvGrpSpPr>
        <p:grpSpPr>
          <a:xfrm>
            <a:off x="-6263" y="2754"/>
            <a:ext cx="9156525" cy="981635"/>
            <a:chOff x="-17208" y="-1480275"/>
            <a:chExt cx="9156525" cy="981635"/>
          </a:xfrm>
        </p:grpSpPr>
        <p:sp>
          <p:nvSpPr>
            <p:cNvPr id="1177" name="Google Shape;1177;p27"/>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78" name="Google Shape;1178;p27"/>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aphicFrame>
        <p:nvGraphicFramePr>
          <p:cNvPr id="1179" name="Google Shape;1179;p27"/>
          <p:cNvGraphicFramePr/>
          <p:nvPr/>
        </p:nvGraphicFramePr>
        <p:xfrm>
          <a:off x="764456" y="1744904"/>
          <a:ext cx="7640900" cy="2314300"/>
        </p:xfrm>
        <a:graphic>
          <a:graphicData uri="http://schemas.openxmlformats.org/drawingml/2006/table">
            <a:tbl>
              <a:tblPr firstRow="1" bandRow="1">
                <a:noFill/>
                <a:tableStyleId>{34484B9B-413A-4F59-A4D6-330F7A7A485C}</a:tableStyleId>
              </a:tblPr>
              <a:tblGrid>
                <a:gridCol w="3820450">
                  <a:extLst>
                    <a:ext uri="{9D8B030D-6E8A-4147-A177-3AD203B41FA5}">
                      <a16:colId xmlns:a16="http://schemas.microsoft.com/office/drawing/2014/main" val="20000"/>
                    </a:ext>
                  </a:extLst>
                </a:gridCol>
                <a:gridCol w="3820450">
                  <a:extLst>
                    <a:ext uri="{9D8B030D-6E8A-4147-A177-3AD203B41FA5}">
                      <a16:colId xmlns:a16="http://schemas.microsoft.com/office/drawing/2014/main" val="20001"/>
                    </a:ext>
                  </a:extLst>
                </a:gridCol>
              </a:tblGrid>
              <a:tr h="605275">
                <a:tc>
                  <a:txBody>
                    <a:bodyPr/>
                    <a:lstStyle/>
                    <a:p>
                      <a:pPr marL="0" marR="0" lvl="0" indent="0" algn="ctr" rtl="0">
                        <a:spcBef>
                          <a:spcPts val="0"/>
                        </a:spcBef>
                        <a:spcAft>
                          <a:spcPts val="0"/>
                        </a:spcAft>
                        <a:buNone/>
                      </a:pPr>
                      <a:r>
                        <a:rPr lang="ja-JP" sz="2800" b="0" i="0" u="none" strike="noStrike" cap="none">
                          <a:latin typeface="Arial"/>
                          <a:ea typeface="Arial"/>
                          <a:cs typeface="Arial"/>
                          <a:sym typeface="Arial"/>
                        </a:rPr>
                        <a:t>LET</a:t>
                      </a:r>
                      <a:endParaRPr sz="2800" b="0" i="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F5597"/>
                    </a:solidFill>
                  </a:tcPr>
                </a:tc>
                <a:tc>
                  <a:txBody>
                    <a:bodyPr/>
                    <a:lstStyle/>
                    <a:p>
                      <a:pPr marL="0" marR="0" lvl="0" indent="0" algn="ctr" rtl="0">
                        <a:spcBef>
                          <a:spcPts val="0"/>
                        </a:spcBef>
                        <a:spcAft>
                          <a:spcPts val="0"/>
                        </a:spcAft>
                        <a:buNone/>
                      </a:pPr>
                      <a:r>
                        <a:rPr lang="ja-JP" sz="2800" b="0" i="0" u="none" strike="noStrike" cap="none">
                          <a:latin typeface="Arial"/>
                          <a:ea typeface="Arial"/>
                          <a:cs typeface="Arial"/>
                          <a:sym typeface="Arial"/>
                        </a:rPr>
                        <a:t>放射線の種類</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F5597"/>
                    </a:solidFill>
                  </a:tcPr>
                </a:tc>
                <a:extLst>
                  <a:ext uri="{0D108BD9-81ED-4DB2-BD59-A6C34878D82A}">
                    <a16:rowId xmlns:a16="http://schemas.microsoft.com/office/drawing/2014/main" val="10000"/>
                  </a:ext>
                </a:extLst>
              </a:tr>
              <a:tr h="1103750">
                <a:tc>
                  <a:txBody>
                    <a:bodyPr/>
                    <a:lstStyle/>
                    <a:p>
                      <a:pPr marL="0" marR="0" lvl="0" indent="0" algn="ctr" rtl="0">
                        <a:spcBef>
                          <a:spcPts val="0"/>
                        </a:spcBef>
                        <a:spcAft>
                          <a:spcPts val="0"/>
                        </a:spcAft>
                        <a:buNone/>
                      </a:pPr>
                      <a:r>
                        <a:rPr lang="ja-JP" sz="2800" b="0" i="0" u="none" strike="noStrike" cap="none">
                          <a:solidFill>
                            <a:srgbClr val="C00000"/>
                          </a:solidFill>
                          <a:latin typeface="Arial"/>
                          <a:ea typeface="Arial"/>
                          <a:cs typeface="Arial"/>
                          <a:sym typeface="Arial"/>
                        </a:rPr>
                        <a:t>高</a:t>
                      </a:r>
                      <a:r>
                        <a:rPr lang="ja-JP" sz="2800" b="0" i="0" u="none" strike="noStrike" cap="none">
                          <a:latin typeface="Arial"/>
                          <a:ea typeface="Arial"/>
                          <a:cs typeface="Arial"/>
                          <a:sym typeface="Arial"/>
                        </a:rPr>
                        <a:t>LET</a:t>
                      </a:r>
                      <a:endParaRPr sz="2800" b="0" i="0" u="none" strike="noStrike" cap="none">
                        <a:latin typeface="Arial"/>
                        <a:ea typeface="Arial"/>
                        <a:cs typeface="Arial"/>
                        <a:sym typeface="Arial"/>
                      </a:endParaRPr>
                    </a:p>
                  </a:txBody>
                  <a:tcPr marL="91450" marR="91450" marT="45725" marB="45725" anchor="ctr" anchorCtr="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400" b="0" i="0" u="none" strike="noStrike" cap="none">
                          <a:latin typeface="Arial"/>
                          <a:ea typeface="Arial"/>
                          <a:cs typeface="Arial"/>
                          <a:sym typeface="Arial"/>
                        </a:rPr>
                        <a:t>中性子線、α線、</a:t>
                      </a:r>
                      <a:br>
                        <a:rPr lang="ja-JP" sz="2400" b="0" i="0" u="none" strike="noStrike" cap="none">
                          <a:latin typeface="Arial"/>
                          <a:ea typeface="Arial"/>
                          <a:cs typeface="Arial"/>
                          <a:sym typeface="Arial"/>
                        </a:rPr>
                      </a:br>
                      <a:r>
                        <a:rPr lang="ja-JP" sz="2400" b="0" i="0" u="none" strike="noStrike" cap="none">
                          <a:latin typeface="Arial"/>
                          <a:ea typeface="Arial"/>
                          <a:cs typeface="Arial"/>
                          <a:sym typeface="Arial"/>
                        </a:rPr>
                        <a:t>陽子線、重粒子線</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5275">
                <a:tc>
                  <a:txBody>
                    <a:bodyPr/>
                    <a:lstStyle/>
                    <a:p>
                      <a:pPr marL="0" marR="0" lvl="0" indent="0" algn="ctr" rtl="0">
                        <a:spcBef>
                          <a:spcPts val="0"/>
                        </a:spcBef>
                        <a:spcAft>
                          <a:spcPts val="0"/>
                        </a:spcAft>
                        <a:buNone/>
                      </a:pPr>
                      <a:r>
                        <a:rPr lang="ja-JP" sz="2800" b="0" i="0" u="none" strike="noStrike" cap="none">
                          <a:solidFill>
                            <a:srgbClr val="2F5597"/>
                          </a:solidFill>
                          <a:latin typeface="Arial"/>
                          <a:ea typeface="Arial"/>
                          <a:cs typeface="Arial"/>
                          <a:sym typeface="Arial"/>
                        </a:rPr>
                        <a:t>低</a:t>
                      </a:r>
                      <a:r>
                        <a:rPr lang="ja-JP" sz="2800" b="0" i="0" u="none" strike="noStrike" cap="none">
                          <a:latin typeface="Arial"/>
                          <a:ea typeface="Arial"/>
                          <a:cs typeface="Arial"/>
                          <a:sym typeface="Arial"/>
                        </a:rPr>
                        <a:t>LET</a:t>
                      </a:r>
                      <a:endParaRPr sz="2800" b="0" i="0" u="none" strike="noStrike" cap="none">
                        <a:latin typeface="Arial"/>
                        <a:ea typeface="Arial"/>
                        <a:cs typeface="Arial"/>
                        <a:sym typeface="Arial"/>
                      </a:endParaRPr>
                    </a:p>
                  </a:txBody>
                  <a:tcPr marL="91450" marR="91450" marT="45725" marB="45725" anchor="ctr" anchorCtr="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400" b="0" i="0" u="none" strike="noStrike" cap="none">
                          <a:latin typeface="Arial"/>
                          <a:ea typeface="Arial"/>
                          <a:cs typeface="Arial"/>
                          <a:sym typeface="Arial"/>
                        </a:rPr>
                        <a:t>ガンマ線、X線、β線</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180" name="Google Shape;1180;p27"/>
          <p:cNvGrpSpPr/>
          <p:nvPr/>
        </p:nvGrpSpPr>
        <p:grpSpPr>
          <a:xfrm>
            <a:off x="1001108" y="4449311"/>
            <a:ext cx="7158072" cy="1164558"/>
            <a:chOff x="1001108" y="4449311"/>
            <a:chExt cx="7158072" cy="1164558"/>
          </a:xfrm>
        </p:grpSpPr>
        <p:sp>
          <p:nvSpPr>
            <p:cNvPr id="1181" name="Google Shape;1181;p27"/>
            <p:cNvSpPr txBox="1"/>
            <p:nvPr/>
          </p:nvSpPr>
          <p:spPr>
            <a:xfrm>
              <a:off x="1001108" y="4462003"/>
              <a:ext cx="19332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LETが高い</a:t>
              </a:r>
              <a:endParaRPr/>
            </a:p>
          </p:txBody>
        </p:sp>
        <p:sp>
          <p:nvSpPr>
            <p:cNvPr id="1182" name="Google Shape;1182;p27"/>
            <p:cNvSpPr txBox="1"/>
            <p:nvPr/>
          </p:nvSpPr>
          <p:spPr>
            <a:xfrm>
              <a:off x="3922989" y="4449311"/>
              <a:ext cx="42361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エネルギーを失うのが早い</a:t>
              </a:r>
              <a:endParaRPr/>
            </a:p>
          </p:txBody>
        </p:sp>
        <p:sp>
          <p:nvSpPr>
            <p:cNvPr id="1183" name="Google Shape;1183;p27"/>
            <p:cNvSpPr txBox="1"/>
            <p:nvPr/>
          </p:nvSpPr>
          <p:spPr>
            <a:xfrm>
              <a:off x="3922989" y="5152204"/>
              <a:ext cx="42361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C00000"/>
                  </a:solidFill>
                  <a:latin typeface="Arial"/>
                  <a:ea typeface="Arial"/>
                  <a:cs typeface="Arial"/>
                  <a:sym typeface="Arial"/>
                </a:rPr>
                <a:t>物質に与える影響が大きい</a:t>
              </a:r>
              <a:endParaRPr/>
            </a:p>
          </p:txBody>
        </p:sp>
        <p:sp>
          <p:nvSpPr>
            <p:cNvPr id="1184" name="Google Shape;1184;p27"/>
            <p:cNvSpPr/>
            <p:nvPr/>
          </p:nvSpPr>
          <p:spPr>
            <a:xfrm>
              <a:off x="2859088" y="4500489"/>
              <a:ext cx="965943" cy="410487"/>
            </a:xfrm>
            <a:prstGeom prst="rightArrow">
              <a:avLst>
                <a:gd name="adj1" fmla="val 50000"/>
                <a:gd name="adj2" fmla="val 50000"/>
              </a:avLst>
            </a:prstGeom>
            <a:solidFill>
              <a:srgbClr val="3399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66666"/>
                </a:lnSpc>
                <a:spcBef>
                  <a:spcPts val="0"/>
                </a:spcBef>
                <a:spcAft>
                  <a:spcPts val="0"/>
                </a:spcAft>
                <a:buClr>
                  <a:schemeClr val="dk1"/>
                </a:buClr>
                <a:buSzPts val="1800"/>
                <a:buFont typeface="Arial"/>
                <a:buNone/>
              </a:pPr>
              <a:endParaRPr sz="1800" i="0" u="none" strike="noStrike" cap="none">
                <a:solidFill>
                  <a:srgbClr val="FFFFFF"/>
                </a:solidFill>
                <a:latin typeface="Arial"/>
                <a:ea typeface="Arial"/>
                <a:cs typeface="Arial"/>
                <a:sym typeface="Arial"/>
              </a:endParaRPr>
            </a:p>
          </p:txBody>
        </p:sp>
        <p:sp>
          <p:nvSpPr>
            <p:cNvPr id="1185" name="Google Shape;1185;p27"/>
            <p:cNvSpPr/>
            <p:nvPr/>
          </p:nvSpPr>
          <p:spPr>
            <a:xfrm>
              <a:off x="2859087" y="5177794"/>
              <a:ext cx="965943" cy="410487"/>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66666"/>
                </a:lnSpc>
                <a:spcBef>
                  <a:spcPts val="0"/>
                </a:spcBef>
                <a:spcAft>
                  <a:spcPts val="0"/>
                </a:spcAft>
                <a:buClr>
                  <a:schemeClr val="dk1"/>
                </a:buClr>
                <a:buSzPts val="1800"/>
                <a:buFont typeface="Arial"/>
                <a:buNone/>
              </a:pPr>
              <a:endParaRPr sz="1800" i="0" u="none" strike="noStrike" cap="none">
                <a:solidFill>
                  <a:srgbClr val="FFFFFF"/>
                </a:solidFill>
                <a:latin typeface="Arial"/>
                <a:ea typeface="Arial"/>
                <a:cs typeface="Arial"/>
                <a:sym typeface="Arial"/>
              </a:endParaRPr>
            </a:p>
          </p:txBody>
        </p:sp>
      </p:grpSp>
      <p:grpSp>
        <p:nvGrpSpPr>
          <p:cNvPr id="1186" name="Google Shape;1186;p27"/>
          <p:cNvGrpSpPr/>
          <p:nvPr/>
        </p:nvGrpSpPr>
        <p:grpSpPr>
          <a:xfrm>
            <a:off x="12525" y="46826"/>
            <a:ext cx="9144000" cy="860127"/>
            <a:chOff x="12526" y="67458"/>
            <a:chExt cx="9144000" cy="860127"/>
          </a:xfrm>
        </p:grpSpPr>
        <p:sp>
          <p:nvSpPr>
            <p:cNvPr id="1187" name="Google Shape;1187;p27"/>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放射線の種類とLET</a:t>
              </a:r>
              <a:endParaRPr sz="3600">
                <a:solidFill>
                  <a:srgbClr val="001132"/>
                </a:solidFill>
                <a:latin typeface="Arial"/>
                <a:ea typeface="Arial"/>
                <a:cs typeface="Arial"/>
                <a:sym typeface="Arial"/>
              </a:endParaRPr>
            </a:p>
          </p:txBody>
        </p:sp>
        <p:pic>
          <p:nvPicPr>
            <p:cNvPr id="1188" name="Google Shape;1188;p27"/>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189" name="Google Shape;1189;p27"/>
          <p:cNvGrpSpPr/>
          <p:nvPr/>
        </p:nvGrpSpPr>
        <p:grpSpPr>
          <a:xfrm>
            <a:off x="27837" y="6655212"/>
            <a:ext cx="1592528" cy="234685"/>
            <a:chOff x="27837" y="6655212"/>
            <a:chExt cx="1592528" cy="234685"/>
          </a:xfrm>
        </p:grpSpPr>
        <p:pic>
          <p:nvPicPr>
            <p:cNvPr id="1190" name="Google Shape;1190;p27"/>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191" name="Google Shape;1191;p27"/>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grpSp>
        <p:nvGrpSpPr>
          <p:cNvPr id="1196" name="Google Shape;1196;p28"/>
          <p:cNvGrpSpPr/>
          <p:nvPr/>
        </p:nvGrpSpPr>
        <p:grpSpPr>
          <a:xfrm>
            <a:off x="-6263" y="2754"/>
            <a:ext cx="9156525" cy="981635"/>
            <a:chOff x="-17208" y="-1480275"/>
            <a:chExt cx="9156525" cy="981635"/>
          </a:xfrm>
        </p:grpSpPr>
        <p:sp>
          <p:nvSpPr>
            <p:cNvPr id="1197" name="Google Shape;1197;p28"/>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98" name="Google Shape;1198;p28"/>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1199" name="Google Shape;1199;p28"/>
          <p:cNvGrpSpPr/>
          <p:nvPr/>
        </p:nvGrpSpPr>
        <p:grpSpPr>
          <a:xfrm>
            <a:off x="916963" y="1813612"/>
            <a:ext cx="6247325" cy="367643"/>
            <a:chOff x="484915" y="1813612"/>
            <a:chExt cx="6247325" cy="367643"/>
          </a:xfrm>
        </p:grpSpPr>
        <p:grpSp>
          <p:nvGrpSpPr>
            <p:cNvPr id="1200" name="Google Shape;1200;p28"/>
            <p:cNvGrpSpPr/>
            <p:nvPr/>
          </p:nvGrpSpPr>
          <p:grpSpPr>
            <a:xfrm>
              <a:off x="484915" y="1813612"/>
              <a:ext cx="5968927" cy="367643"/>
              <a:chOff x="-2139441" y="2075332"/>
              <a:chExt cx="6360712" cy="451840"/>
            </a:xfrm>
          </p:grpSpPr>
          <p:grpSp>
            <p:nvGrpSpPr>
              <p:cNvPr id="1201" name="Google Shape;1201;p28"/>
              <p:cNvGrpSpPr/>
              <p:nvPr/>
            </p:nvGrpSpPr>
            <p:grpSpPr>
              <a:xfrm>
                <a:off x="1036657" y="2094240"/>
                <a:ext cx="3184615" cy="432932"/>
                <a:chOff x="1020681" y="2047272"/>
                <a:chExt cx="8140567" cy="962998"/>
              </a:xfrm>
            </p:grpSpPr>
            <p:grpSp>
              <p:nvGrpSpPr>
                <p:cNvPr id="1202" name="Google Shape;1202;p28"/>
                <p:cNvGrpSpPr/>
                <p:nvPr/>
              </p:nvGrpSpPr>
              <p:grpSpPr>
                <a:xfrm>
                  <a:off x="1020681" y="2047272"/>
                  <a:ext cx="4114130" cy="887919"/>
                  <a:chOff x="1020681" y="2047272"/>
                  <a:chExt cx="4114130" cy="887919"/>
                </a:xfrm>
              </p:grpSpPr>
              <p:grpSp>
                <p:nvGrpSpPr>
                  <p:cNvPr id="1203" name="Google Shape;1203;p28"/>
                  <p:cNvGrpSpPr/>
                  <p:nvPr/>
                </p:nvGrpSpPr>
                <p:grpSpPr>
                  <a:xfrm rot="292798">
                    <a:off x="1046922" y="2132599"/>
                    <a:ext cx="2036053" cy="703690"/>
                    <a:chOff x="1046922" y="2132599"/>
                    <a:chExt cx="2036053" cy="703690"/>
                  </a:xfrm>
                </p:grpSpPr>
                <p:sp>
                  <p:nvSpPr>
                    <p:cNvPr id="1204" name="Google Shape;1204;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05" name="Google Shape;1205;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06" name="Google Shape;1206;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207" name="Google Shape;1207;p28"/>
                  <p:cNvGrpSpPr/>
                  <p:nvPr/>
                </p:nvGrpSpPr>
                <p:grpSpPr>
                  <a:xfrm rot="292798">
                    <a:off x="3072518" y="2146175"/>
                    <a:ext cx="2036053" cy="703690"/>
                    <a:chOff x="1046922" y="2132599"/>
                    <a:chExt cx="2036053" cy="703690"/>
                  </a:xfrm>
                </p:grpSpPr>
                <p:sp>
                  <p:nvSpPr>
                    <p:cNvPr id="1208" name="Google Shape;1208;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09" name="Google Shape;1209;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10" name="Google Shape;1210;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1211" name="Google Shape;1211;p28"/>
                <p:cNvGrpSpPr/>
                <p:nvPr/>
              </p:nvGrpSpPr>
              <p:grpSpPr>
                <a:xfrm>
                  <a:off x="5047118" y="2122351"/>
                  <a:ext cx="4114130" cy="887919"/>
                  <a:chOff x="1020681" y="2047272"/>
                  <a:chExt cx="4114130" cy="887919"/>
                </a:xfrm>
              </p:grpSpPr>
              <p:grpSp>
                <p:nvGrpSpPr>
                  <p:cNvPr id="1212" name="Google Shape;1212;p28"/>
                  <p:cNvGrpSpPr/>
                  <p:nvPr/>
                </p:nvGrpSpPr>
                <p:grpSpPr>
                  <a:xfrm rot="292798">
                    <a:off x="1046922" y="2132599"/>
                    <a:ext cx="2036053" cy="703690"/>
                    <a:chOff x="1046922" y="2132599"/>
                    <a:chExt cx="2036053" cy="703690"/>
                  </a:xfrm>
                </p:grpSpPr>
                <p:sp>
                  <p:nvSpPr>
                    <p:cNvPr id="1213" name="Google Shape;1213;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14" name="Google Shape;1214;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15" name="Google Shape;1215;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216" name="Google Shape;1216;p28"/>
                  <p:cNvGrpSpPr/>
                  <p:nvPr/>
                </p:nvGrpSpPr>
                <p:grpSpPr>
                  <a:xfrm rot="292798">
                    <a:off x="3072518" y="2146175"/>
                    <a:ext cx="2036053" cy="703690"/>
                    <a:chOff x="1046922" y="2132599"/>
                    <a:chExt cx="2036053" cy="703690"/>
                  </a:xfrm>
                </p:grpSpPr>
                <p:sp>
                  <p:nvSpPr>
                    <p:cNvPr id="1217" name="Google Shape;1217;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18" name="Google Shape;1218;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19" name="Google Shape;1219;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grpSp>
            <p:nvGrpSpPr>
              <p:cNvPr id="1220" name="Google Shape;1220;p28"/>
              <p:cNvGrpSpPr/>
              <p:nvPr/>
            </p:nvGrpSpPr>
            <p:grpSpPr>
              <a:xfrm>
                <a:off x="-2139441" y="2075332"/>
                <a:ext cx="3184615" cy="432932"/>
                <a:chOff x="1020681" y="2047272"/>
                <a:chExt cx="8140567" cy="962998"/>
              </a:xfrm>
            </p:grpSpPr>
            <p:grpSp>
              <p:nvGrpSpPr>
                <p:cNvPr id="1221" name="Google Shape;1221;p28"/>
                <p:cNvGrpSpPr/>
                <p:nvPr/>
              </p:nvGrpSpPr>
              <p:grpSpPr>
                <a:xfrm>
                  <a:off x="1020681" y="2047272"/>
                  <a:ext cx="4114130" cy="887919"/>
                  <a:chOff x="1020681" y="2047272"/>
                  <a:chExt cx="4114130" cy="887919"/>
                </a:xfrm>
              </p:grpSpPr>
              <p:grpSp>
                <p:nvGrpSpPr>
                  <p:cNvPr id="1222" name="Google Shape;1222;p28"/>
                  <p:cNvGrpSpPr/>
                  <p:nvPr/>
                </p:nvGrpSpPr>
                <p:grpSpPr>
                  <a:xfrm rot="292798">
                    <a:off x="1046922" y="2132599"/>
                    <a:ext cx="2036053" cy="703690"/>
                    <a:chOff x="1046922" y="2132599"/>
                    <a:chExt cx="2036053" cy="703690"/>
                  </a:xfrm>
                </p:grpSpPr>
                <p:sp>
                  <p:nvSpPr>
                    <p:cNvPr id="1223" name="Google Shape;1223;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24" name="Google Shape;1224;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25" name="Google Shape;1225;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226" name="Google Shape;1226;p28"/>
                  <p:cNvGrpSpPr/>
                  <p:nvPr/>
                </p:nvGrpSpPr>
                <p:grpSpPr>
                  <a:xfrm rot="292798">
                    <a:off x="3072518" y="2146175"/>
                    <a:ext cx="2036053" cy="703690"/>
                    <a:chOff x="1046922" y="2132599"/>
                    <a:chExt cx="2036053" cy="703690"/>
                  </a:xfrm>
                </p:grpSpPr>
                <p:sp>
                  <p:nvSpPr>
                    <p:cNvPr id="1227" name="Google Shape;1227;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28" name="Google Shape;1228;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29" name="Google Shape;1229;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nvGrpSpPr>
                <p:cNvPr id="1230" name="Google Shape;1230;p28"/>
                <p:cNvGrpSpPr/>
                <p:nvPr/>
              </p:nvGrpSpPr>
              <p:grpSpPr>
                <a:xfrm>
                  <a:off x="5047118" y="2122351"/>
                  <a:ext cx="4114130" cy="887919"/>
                  <a:chOff x="1020681" y="2047272"/>
                  <a:chExt cx="4114130" cy="887919"/>
                </a:xfrm>
              </p:grpSpPr>
              <p:grpSp>
                <p:nvGrpSpPr>
                  <p:cNvPr id="1231" name="Google Shape;1231;p28"/>
                  <p:cNvGrpSpPr/>
                  <p:nvPr/>
                </p:nvGrpSpPr>
                <p:grpSpPr>
                  <a:xfrm rot="292798">
                    <a:off x="1046922" y="2132599"/>
                    <a:ext cx="2036053" cy="703690"/>
                    <a:chOff x="1046922" y="2132599"/>
                    <a:chExt cx="2036053" cy="703690"/>
                  </a:xfrm>
                </p:grpSpPr>
                <p:sp>
                  <p:nvSpPr>
                    <p:cNvPr id="1232" name="Google Shape;1232;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33" name="Google Shape;1233;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34" name="Google Shape;1234;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1235" name="Google Shape;1235;p28"/>
                  <p:cNvGrpSpPr/>
                  <p:nvPr/>
                </p:nvGrpSpPr>
                <p:grpSpPr>
                  <a:xfrm rot="292798">
                    <a:off x="3072518" y="2146175"/>
                    <a:ext cx="2036053" cy="703690"/>
                    <a:chOff x="1046922" y="2132599"/>
                    <a:chExt cx="2036053" cy="703690"/>
                  </a:xfrm>
                </p:grpSpPr>
                <p:sp>
                  <p:nvSpPr>
                    <p:cNvPr id="1236" name="Google Shape;1236;p28"/>
                    <p:cNvSpPr/>
                    <p:nvPr/>
                  </p:nvSpPr>
                  <p:spPr>
                    <a:xfrm>
                      <a:off x="1046922" y="2224121"/>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37" name="Google Shape;1237;p28"/>
                    <p:cNvSpPr/>
                    <p:nvPr/>
                  </p:nvSpPr>
                  <p:spPr>
                    <a:xfrm>
                      <a:off x="1704885" y="2191612"/>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38" name="Google Shape;1238;p28"/>
                    <p:cNvSpPr/>
                    <p:nvPr/>
                  </p:nvSpPr>
                  <p:spPr>
                    <a:xfrm>
                      <a:off x="2389352" y="2132599"/>
                      <a:ext cx="693623" cy="612168"/>
                    </a:xfrm>
                    <a:custGeom>
                      <a:avLst/>
                      <a:gdLst/>
                      <a:ahLst/>
                      <a:cxnLst/>
                      <a:rect l="l" t="t" r="r" b="b"/>
                      <a:pathLst>
                        <a:path w="693623" h="612168" extrusionOk="0">
                          <a:moveTo>
                            <a:pt x="0" y="360053"/>
                          </a:moveTo>
                          <a:cubicBezTo>
                            <a:pt x="54113" y="192192"/>
                            <a:pt x="108226" y="24331"/>
                            <a:pt x="159026" y="2244"/>
                          </a:cubicBezTo>
                          <a:cubicBezTo>
                            <a:pt x="209826" y="-19843"/>
                            <a:pt x="256209" y="125931"/>
                            <a:pt x="304800" y="227531"/>
                          </a:cubicBezTo>
                          <a:cubicBezTo>
                            <a:pt x="353391" y="329131"/>
                            <a:pt x="388731" y="600801"/>
                            <a:pt x="450574" y="611844"/>
                          </a:cubicBezTo>
                          <a:cubicBezTo>
                            <a:pt x="512417" y="622887"/>
                            <a:pt x="640522" y="349009"/>
                            <a:pt x="675861" y="293792"/>
                          </a:cubicBezTo>
                          <a:cubicBezTo>
                            <a:pt x="711200" y="238575"/>
                            <a:pt x="686904" y="259557"/>
                            <a:pt x="662608" y="280540"/>
                          </a:cubicBezTo>
                        </a:path>
                      </a:pathLst>
                    </a:cu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grpSp>
        </p:grpSp>
        <p:cxnSp>
          <p:nvCxnSpPr>
            <p:cNvPr id="1239" name="Google Shape;1239;p28"/>
            <p:cNvCxnSpPr/>
            <p:nvPr/>
          </p:nvCxnSpPr>
          <p:spPr>
            <a:xfrm rot="10800000" flipH="1">
              <a:off x="6433728" y="2012108"/>
              <a:ext cx="298512" cy="420"/>
            </a:xfrm>
            <a:prstGeom prst="straightConnector1">
              <a:avLst/>
            </a:prstGeom>
            <a:noFill/>
            <a:ln w="38100" cap="flat" cmpd="sng">
              <a:solidFill>
                <a:schemeClr val="dk2"/>
              </a:solidFill>
              <a:prstDash val="solid"/>
              <a:miter lim="800000"/>
              <a:headEnd type="none" w="sm" len="sm"/>
              <a:tailEnd type="stealth" w="med" len="med"/>
            </a:ln>
          </p:spPr>
        </p:cxnSp>
      </p:grpSp>
      <p:cxnSp>
        <p:nvCxnSpPr>
          <p:cNvPr id="1240" name="Google Shape;1240;p28"/>
          <p:cNvCxnSpPr/>
          <p:nvPr/>
        </p:nvCxnSpPr>
        <p:spPr>
          <a:xfrm>
            <a:off x="882183" y="5517232"/>
            <a:ext cx="2733030" cy="0"/>
          </a:xfrm>
          <a:prstGeom prst="straightConnector1">
            <a:avLst/>
          </a:prstGeom>
          <a:noFill/>
          <a:ln w="38100" cap="flat" cmpd="sng">
            <a:solidFill>
              <a:schemeClr val="dk2"/>
            </a:solidFill>
            <a:prstDash val="solid"/>
            <a:miter lim="800000"/>
            <a:headEnd type="none" w="sm" len="sm"/>
            <a:tailEnd type="stealth" w="med" len="med"/>
          </a:ln>
        </p:spPr>
      </p:cxnSp>
      <p:grpSp>
        <p:nvGrpSpPr>
          <p:cNvPr id="1241" name="Google Shape;1241;p28"/>
          <p:cNvGrpSpPr/>
          <p:nvPr/>
        </p:nvGrpSpPr>
        <p:grpSpPr>
          <a:xfrm>
            <a:off x="899592" y="3284985"/>
            <a:ext cx="4104455" cy="813054"/>
            <a:chOff x="899592" y="3284985"/>
            <a:chExt cx="4104455" cy="813054"/>
          </a:xfrm>
        </p:grpSpPr>
        <p:cxnSp>
          <p:nvCxnSpPr>
            <p:cNvPr id="1242" name="Google Shape;1242;p28"/>
            <p:cNvCxnSpPr/>
            <p:nvPr/>
          </p:nvCxnSpPr>
          <p:spPr>
            <a:xfrm>
              <a:off x="899592" y="3717032"/>
              <a:ext cx="2375534" cy="0"/>
            </a:xfrm>
            <a:prstGeom prst="straightConnector1">
              <a:avLst/>
            </a:prstGeom>
            <a:noFill/>
            <a:ln w="38100" cap="flat" cmpd="sng">
              <a:solidFill>
                <a:schemeClr val="dk2"/>
              </a:solidFill>
              <a:prstDash val="solid"/>
              <a:miter lim="800000"/>
              <a:headEnd type="none" w="sm" len="sm"/>
              <a:tailEnd type="none" w="sm" len="sm"/>
            </a:ln>
          </p:spPr>
        </p:cxnSp>
        <p:cxnSp>
          <p:nvCxnSpPr>
            <p:cNvPr id="1243" name="Google Shape;1243;p28"/>
            <p:cNvCxnSpPr/>
            <p:nvPr/>
          </p:nvCxnSpPr>
          <p:spPr>
            <a:xfrm rot="1920000" flipH="1">
              <a:off x="3354128" y="3439484"/>
              <a:ext cx="727640" cy="504056"/>
            </a:xfrm>
            <a:prstGeom prst="bentConnector3">
              <a:avLst>
                <a:gd name="adj1" fmla="val 50000"/>
              </a:avLst>
            </a:prstGeom>
            <a:noFill/>
            <a:ln w="38100" cap="flat" cmpd="sng">
              <a:solidFill>
                <a:schemeClr val="dk2"/>
              </a:solidFill>
              <a:prstDash val="solid"/>
              <a:miter lim="800000"/>
              <a:headEnd type="none" w="sm" len="sm"/>
              <a:tailEnd type="none" w="sm" len="sm"/>
            </a:ln>
          </p:spPr>
        </p:cxnSp>
        <p:cxnSp>
          <p:nvCxnSpPr>
            <p:cNvPr id="1244" name="Google Shape;1244;p28"/>
            <p:cNvCxnSpPr/>
            <p:nvPr/>
          </p:nvCxnSpPr>
          <p:spPr>
            <a:xfrm rot="8880000">
              <a:off x="4198136" y="3439484"/>
              <a:ext cx="727640" cy="504056"/>
            </a:xfrm>
            <a:prstGeom prst="bentConnector3">
              <a:avLst>
                <a:gd name="adj1" fmla="val 50000"/>
              </a:avLst>
            </a:prstGeom>
            <a:noFill/>
            <a:ln w="38100" cap="flat" cmpd="sng">
              <a:solidFill>
                <a:schemeClr val="dk2"/>
              </a:solidFill>
              <a:prstDash val="solid"/>
              <a:miter lim="800000"/>
              <a:headEnd type="stealth" w="med" len="med"/>
              <a:tailEnd type="none" w="sm" len="sm"/>
            </a:ln>
          </p:spPr>
        </p:cxnSp>
      </p:grpSp>
      <p:sp>
        <p:nvSpPr>
          <p:cNvPr id="1245" name="Google Shape;1245;p28"/>
          <p:cNvSpPr/>
          <p:nvPr/>
        </p:nvSpPr>
        <p:spPr>
          <a:xfrm>
            <a:off x="4067944" y="3670544"/>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46" name="Google Shape;1246;p28"/>
          <p:cNvSpPr/>
          <p:nvPr/>
        </p:nvSpPr>
        <p:spPr>
          <a:xfrm>
            <a:off x="4427984" y="3284984"/>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47" name="Google Shape;1247;p28"/>
          <p:cNvSpPr/>
          <p:nvPr/>
        </p:nvSpPr>
        <p:spPr>
          <a:xfrm>
            <a:off x="3203848" y="3501008"/>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48" name="Google Shape;1248;p28"/>
          <p:cNvSpPr/>
          <p:nvPr/>
        </p:nvSpPr>
        <p:spPr>
          <a:xfrm>
            <a:off x="4644008" y="3958208"/>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49" name="Google Shape;1249;p28"/>
          <p:cNvSpPr/>
          <p:nvPr/>
        </p:nvSpPr>
        <p:spPr>
          <a:xfrm>
            <a:off x="3779912" y="3212976"/>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0" name="Google Shape;1250;p28"/>
          <p:cNvSpPr/>
          <p:nvPr/>
        </p:nvSpPr>
        <p:spPr>
          <a:xfrm>
            <a:off x="3563888" y="3933056"/>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1" name="Google Shape;1251;p28"/>
          <p:cNvSpPr/>
          <p:nvPr/>
        </p:nvSpPr>
        <p:spPr>
          <a:xfrm>
            <a:off x="2915816" y="5277964"/>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2" name="Google Shape;1252;p28"/>
          <p:cNvSpPr/>
          <p:nvPr/>
        </p:nvSpPr>
        <p:spPr>
          <a:xfrm>
            <a:off x="3003899" y="5661248"/>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3" name="Google Shape;1253;p28"/>
          <p:cNvSpPr/>
          <p:nvPr/>
        </p:nvSpPr>
        <p:spPr>
          <a:xfrm>
            <a:off x="3147915" y="5301208"/>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4" name="Google Shape;1254;p28"/>
          <p:cNvSpPr/>
          <p:nvPr/>
        </p:nvSpPr>
        <p:spPr>
          <a:xfrm>
            <a:off x="3291931" y="5133948"/>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5" name="Google Shape;1255;p28"/>
          <p:cNvSpPr/>
          <p:nvPr/>
        </p:nvSpPr>
        <p:spPr>
          <a:xfrm>
            <a:off x="3435947" y="5710012"/>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6" name="Google Shape;1256;p28"/>
          <p:cNvSpPr/>
          <p:nvPr/>
        </p:nvSpPr>
        <p:spPr>
          <a:xfrm>
            <a:off x="3203848" y="5517232"/>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7" name="Google Shape;1257;p28"/>
          <p:cNvSpPr/>
          <p:nvPr/>
        </p:nvSpPr>
        <p:spPr>
          <a:xfrm>
            <a:off x="2971749" y="5324452"/>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8" name="Google Shape;1258;p28"/>
          <p:cNvSpPr/>
          <p:nvPr/>
        </p:nvSpPr>
        <p:spPr>
          <a:xfrm>
            <a:off x="3507955" y="5229200"/>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59" name="Google Shape;1259;p28"/>
          <p:cNvSpPr/>
          <p:nvPr/>
        </p:nvSpPr>
        <p:spPr>
          <a:xfrm>
            <a:off x="3563888" y="5517232"/>
            <a:ext cx="199949" cy="16726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0" name="Google Shape;1260;p28"/>
          <p:cNvSpPr/>
          <p:nvPr/>
        </p:nvSpPr>
        <p:spPr>
          <a:xfrm>
            <a:off x="4867667" y="3501008"/>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1" name="Google Shape;1261;p28"/>
          <p:cNvSpPr/>
          <p:nvPr/>
        </p:nvSpPr>
        <p:spPr>
          <a:xfrm>
            <a:off x="5076056" y="3598536"/>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2" name="Google Shape;1262;p28"/>
          <p:cNvSpPr txBox="1"/>
          <p:nvPr/>
        </p:nvSpPr>
        <p:spPr>
          <a:xfrm>
            <a:off x="899592" y="2276872"/>
            <a:ext cx="23342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chemeClr val="dk1"/>
                </a:solidFill>
                <a:latin typeface="Arial"/>
                <a:ea typeface="Arial"/>
                <a:cs typeface="Arial"/>
                <a:sym typeface="Arial"/>
              </a:rPr>
              <a:t>γ線（X線）</a:t>
            </a:r>
            <a:endParaRPr/>
          </a:p>
        </p:txBody>
      </p:sp>
      <p:sp>
        <p:nvSpPr>
          <p:cNvPr id="1263" name="Google Shape;1263;p28"/>
          <p:cNvSpPr txBox="1"/>
          <p:nvPr/>
        </p:nvSpPr>
        <p:spPr>
          <a:xfrm>
            <a:off x="899592" y="3780329"/>
            <a:ext cx="83067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chemeClr val="dk1"/>
                </a:solidFill>
                <a:latin typeface="Arial"/>
                <a:ea typeface="Arial"/>
                <a:cs typeface="Arial"/>
                <a:sym typeface="Arial"/>
              </a:rPr>
              <a:t>β線</a:t>
            </a:r>
            <a:endParaRPr/>
          </a:p>
        </p:txBody>
      </p:sp>
      <p:sp>
        <p:nvSpPr>
          <p:cNvPr id="1264" name="Google Shape;1264;p28"/>
          <p:cNvSpPr txBox="1"/>
          <p:nvPr/>
        </p:nvSpPr>
        <p:spPr>
          <a:xfrm>
            <a:off x="899592" y="5580529"/>
            <a:ext cx="83227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a:solidFill>
                  <a:schemeClr val="dk1"/>
                </a:solidFill>
                <a:latin typeface="Arial"/>
                <a:ea typeface="Arial"/>
                <a:cs typeface="Arial"/>
                <a:sym typeface="Arial"/>
              </a:rPr>
              <a:t>α線</a:t>
            </a:r>
            <a:endParaRPr/>
          </a:p>
        </p:txBody>
      </p:sp>
      <p:sp>
        <p:nvSpPr>
          <p:cNvPr id="1265" name="Google Shape;1265;p28"/>
          <p:cNvSpPr/>
          <p:nvPr/>
        </p:nvSpPr>
        <p:spPr>
          <a:xfrm>
            <a:off x="5228457" y="2060848"/>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6" name="Google Shape;1266;p28"/>
          <p:cNvSpPr/>
          <p:nvPr/>
        </p:nvSpPr>
        <p:spPr>
          <a:xfrm>
            <a:off x="5583930" y="1806720"/>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7" name="Google Shape;1267;p28"/>
          <p:cNvSpPr/>
          <p:nvPr/>
        </p:nvSpPr>
        <p:spPr>
          <a:xfrm>
            <a:off x="5939403" y="2094752"/>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8" name="Google Shape;1268;p28"/>
          <p:cNvSpPr/>
          <p:nvPr/>
        </p:nvSpPr>
        <p:spPr>
          <a:xfrm>
            <a:off x="6294876" y="1772816"/>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69" name="Google Shape;1269;p28"/>
          <p:cNvSpPr/>
          <p:nvPr/>
        </p:nvSpPr>
        <p:spPr>
          <a:xfrm>
            <a:off x="3563888" y="1988840"/>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0" name="Google Shape;1270;p28"/>
          <p:cNvSpPr/>
          <p:nvPr/>
        </p:nvSpPr>
        <p:spPr>
          <a:xfrm>
            <a:off x="3919361" y="1734712"/>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1" name="Google Shape;1271;p28"/>
          <p:cNvSpPr/>
          <p:nvPr/>
        </p:nvSpPr>
        <p:spPr>
          <a:xfrm>
            <a:off x="4274834" y="2022744"/>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2" name="Google Shape;1272;p28"/>
          <p:cNvSpPr/>
          <p:nvPr/>
        </p:nvSpPr>
        <p:spPr>
          <a:xfrm>
            <a:off x="4630307" y="1734712"/>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3" name="Google Shape;1273;p28"/>
          <p:cNvSpPr/>
          <p:nvPr/>
        </p:nvSpPr>
        <p:spPr>
          <a:xfrm>
            <a:off x="7168106" y="1887112"/>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4" name="Google Shape;1274;p28"/>
          <p:cNvSpPr/>
          <p:nvPr/>
        </p:nvSpPr>
        <p:spPr>
          <a:xfrm>
            <a:off x="7092280" y="2039512"/>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5" name="Google Shape;1275;p28"/>
          <p:cNvSpPr/>
          <p:nvPr/>
        </p:nvSpPr>
        <p:spPr>
          <a:xfrm>
            <a:off x="7240114" y="1988840"/>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6" name="Google Shape;1276;p28"/>
          <p:cNvSpPr/>
          <p:nvPr/>
        </p:nvSpPr>
        <p:spPr>
          <a:xfrm>
            <a:off x="7020272" y="1844824"/>
            <a:ext cx="68190" cy="11011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7" name="Google Shape;1277;p28"/>
          <p:cNvSpPr txBox="1"/>
          <p:nvPr/>
        </p:nvSpPr>
        <p:spPr>
          <a:xfrm>
            <a:off x="5424610" y="3690320"/>
            <a:ext cx="3555182" cy="2092881"/>
          </a:xfrm>
          <a:prstGeom prst="rect">
            <a:avLst/>
          </a:prstGeom>
          <a:solidFill>
            <a:srgbClr val="2F5597"/>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600">
                <a:solidFill>
                  <a:schemeClr val="lt1"/>
                </a:solidFill>
                <a:latin typeface="MS Gothic"/>
                <a:ea typeface="MS Gothic"/>
                <a:cs typeface="MS Gothic"/>
                <a:sym typeface="MS Gothic"/>
              </a:rPr>
              <a:t>単位飛跡長当たりの　エネルギー付与</a:t>
            </a:r>
            <a:endParaRPr sz="2600">
              <a:solidFill>
                <a:schemeClr val="lt1"/>
              </a:solidFill>
              <a:latin typeface="MS Gothic"/>
              <a:ea typeface="MS Gothic"/>
              <a:cs typeface="MS Gothic"/>
              <a:sym typeface="MS Gothic"/>
            </a:endParaRPr>
          </a:p>
          <a:p>
            <a:pPr marL="0" marR="0" lvl="0" indent="0" algn="ctr" rtl="0">
              <a:spcBef>
                <a:spcPts val="0"/>
              </a:spcBef>
              <a:spcAft>
                <a:spcPts val="0"/>
              </a:spcAft>
              <a:buNone/>
            </a:pPr>
            <a:r>
              <a:rPr lang="ja-JP" sz="2600">
                <a:solidFill>
                  <a:schemeClr val="lt1"/>
                </a:solidFill>
                <a:latin typeface="MS Gothic"/>
                <a:ea typeface="MS Gothic"/>
                <a:cs typeface="MS Gothic"/>
                <a:sym typeface="MS Gothic"/>
              </a:rPr>
              <a:t>Linear Energy Transfer (LET)(keV/μm)</a:t>
            </a:r>
            <a:r>
              <a:rPr lang="ja-JP" sz="2600">
                <a:solidFill>
                  <a:schemeClr val="dk1"/>
                </a:solidFill>
                <a:latin typeface="MS Gothic"/>
                <a:ea typeface="MS Gothic"/>
                <a:cs typeface="MS Gothic"/>
                <a:sym typeface="MS Gothic"/>
              </a:rPr>
              <a:t>　</a:t>
            </a:r>
            <a:endParaRPr/>
          </a:p>
        </p:txBody>
      </p:sp>
      <p:sp>
        <p:nvSpPr>
          <p:cNvPr id="1278" name="Google Shape;1278;p28"/>
          <p:cNvSpPr/>
          <p:nvPr/>
        </p:nvSpPr>
        <p:spPr>
          <a:xfrm>
            <a:off x="7194398" y="2869654"/>
            <a:ext cx="136381" cy="190504"/>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79" name="Google Shape;1279;p28"/>
          <p:cNvSpPr txBox="1"/>
          <p:nvPr/>
        </p:nvSpPr>
        <p:spPr>
          <a:xfrm>
            <a:off x="7359177" y="2767355"/>
            <a:ext cx="14670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電離・励起</a:t>
            </a:r>
            <a:endParaRPr/>
          </a:p>
        </p:txBody>
      </p:sp>
      <p:sp>
        <p:nvSpPr>
          <p:cNvPr id="1280" name="Google Shape;1280;p28"/>
          <p:cNvSpPr/>
          <p:nvPr/>
        </p:nvSpPr>
        <p:spPr>
          <a:xfrm>
            <a:off x="7019820" y="2553611"/>
            <a:ext cx="1959972" cy="810939"/>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281" name="Google Shape;1281;p28"/>
          <p:cNvSpPr txBox="1"/>
          <p:nvPr/>
        </p:nvSpPr>
        <p:spPr>
          <a:xfrm>
            <a:off x="4035988" y="2234800"/>
            <a:ext cx="20313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直線的、長い飛跡</a:t>
            </a:r>
            <a:endParaRPr/>
          </a:p>
        </p:txBody>
      </p:sp>
      <p:sp>
        <p:nvSpPr>
          <p:cNvPr id="1282" name="Google Shape;1282;p28"/>
          <p:cNvSpPr txBox="1"/>
          <p:nvPr/>
        </p:nvSpPr>
        <p:spPr>
          <a:xfrm>
            <a:off x="3233160" y="4139788"/>
            <a:ext cx="20441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ジグザグ型の飛跡</a:t>
            </a:r>
            <a:endParaRPr/>
          </a:p>
        </p:txBody>
      </p:sp>
      <p:sp>
        <p:nvSpPr>
          <p:cNvPr id="1283" name="Google Shape;1283;p28"/>
          <p:cNvSpPr txBox="1"/>
          <p:nvPr/>
        </p:nvSpPr>
        <p:spPr>
          <a:xfrm>
            <a:off x="2889011" y="5987019"/>
            <a:ext cx="36471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短飛跡＝局所的にエネルギー付与</a:t>
            </a:r>
            <a:endParaRPr/>
          </a:p>
        </p:txBody>
      </p:sp>
      <p:grpSp>
        <p:nvGrpSpPr>
          <p:cNvPr id="1284" name="Google Shape;1284;p28"/>
          <p:cNvGrpSpPr/>
          <p:nvPr/>
        </p:nvGrpSpPr>
        <p:grpSpPr>
          <a:xfrm>
            <a:off x="12525" y="46826"/>
            <a:ext cx="9144000" cy="860127"/>
            <a:chOff x="12526" y="67458"/>
            <a:chExt cx="9144000" cy="860127"/>
          </a:xfrm>
        </p:grpSpPr>
        <p:sp>
          <p:nvSpPr>
            <p:cNvPr id="1285" name="Google Shape;1285;p28"/>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各種放射線と物質の相互作用</a:t>
              </a:r>
              <a:endParaRPr/>
            </a:p>
          </p:txBody>
        </p:sp>
        <p:pic>
          <p:nvPicPr>
            <p:cNvPr id="1286" name="Google Shape;1286;p28"/>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287" name="Google Shape;1287;p28"/>
          <p:cNvGrpSpPr/>
          <p:nvPr/>
        </p:nvGrpSpPr>
        <p:grpSpPr>
          <a:xfrm>
            <a:off x="27837" y="6655212"/>
            <a:ext cx="1592528" cy="234685"/>
            <a:chOff x="27837" y="6655212"/>
            <a:chExt cx="1592528" cy="234685"/>
          </a:xfrm>
        </p:grpSpPr>
        <p:pic>
          <p:nvPicPr>
            <p:cNvPr id="1288" name="Google Shape;1288;p28"/>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289" name="Google Shape;1289;p28"/>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29"/>
          <p:cNvGrpSpPr/>
          <p:nvPr/>
        </p:nvGrpSpPr>
        <p:grpSpPr>
          <a:xfrm>
            <a:off x="-6263" y="2754"/>
            <a:ext cx="9156525" cy="981635"/>
            <a:chOff x="-17208" y="-1480275"/>
            <a:chExt cx="9156525" cy="981635"/>
          </a:xfrm>
        </p:grpSpPr>
        <p:sp>
          <p:nvSpPr>
            <p:cNvPr id="1295" name="Google Shape;1295;p29"/>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296" name="Google Shape;1296;p29"/>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1297" name="Google Shape;1297;p29"/>
          <p:cNvGrpSpPr/>
          <p:nvPr/>
        </p:nvGrpSpPr>
        <p:grpSpPr>
          <a:xfrm rot="-5400000">
            <a:off x="-648560" y="3230478"/>
            <a:ext cx="5461815" cy="1024878"/>
            <a:chOff x="291" y="2878"/>
            <a:chExt cx="1194" cy="232"/>
          </a:xfrm>
        </p:grpSpPr>
        <p:sp>
          <p:nvSpPr>
            <p:cNvPr id="1298" name="Google Shape;1298;p29"/>
            <p:cNvSpPr/>
            <p:nvPr/>
          </p:nvSpPr>
          <p:spPr>
            <a:xfrm>
              <a:off x="1153" y="2878"/>
              <a:ext cx="332" cy="232"/>
            </a:xfrm>
            <a:custGeom>
              <a:avLst/>
              <a:gdLst/>
              <a:ahLst/>
              <a:cxnLst/>
              <a:rect l="l" t="t" r="r" b="b"/>
              <a:pathLst>
                <a:path w="332" h="232" extrusionOk="0">
                  <a:moveTo>
                    <a:pt x="0" y="232"/>
                  </a:moveTo>
                  <a:lnTo>
                    <a:pt x="14" y="232"/>
                  </a:lnTo>
                  <a:lnTo>
                    <a:pt x="24" y="230"/>
                  </a:lnTo>
                  <a:lnTo>
                    <a:pt x="36" y="226"/>
                  </a:lnTo>
                  <a:lnTo>
                    <a:pt x="46" y="222"/>
                  </a:lnTo>
                  <a:lnTo>
                    <a:pt x="64" y="210"/>
                  </a:lnTo>
                  <a:lnTo>
                    <a:pt x="80" y="196"/>
                  </a:lnTo>
                  <a:lnTo>
                    <a:pt x="94" y="178"/>
                  </a:lnTo>
                  <a:lnTo>
                    <a:pt x="106" y="158"/>
                  </a:lnTo>
                  <a:lnTo>
                    <a:pt x="130" y="116"/>
                  </a:lnTo>
                  <a:lnTo>
                    <a:pt x="154" y="74"/>
                  </a:lnTo>
                  <a:lnTo>
                    <a:pt x="166" y="54"/>
                  </a:lnTo>
                  <a:lnTo>
                    <a:pt x="182" y="36"/>
                  </a:lnTo>
                  <a:lnTo>
                    <a:pt x="198" y="20"/>
                  </a:lnTo>
                  <a:lnTo>
                    <a:pt x="216" y="10"/>
                  </a:lnTo>
                  <a:lnTo>
                    <a:pt x="226" y="6"/>
                  </a:lnTo>
                  <a:lnTo>
                    <a:pt x="236" y="2"/>
                  </a:lnTo>
                  <a:lnTo>
                    <a:pt x="248" y="0"/>
                  </a:lnTo>
                  <a:lnTo>
                    <a:pt x="260" y="0"/>
                  </a:lnTo>
                  <a:lnTo>
                    <a:pt x="332" y="0"/>
                  </a:lnTo>
                  <a:lnTo>
                    <a:pt x="320" y="0"/>
                  </a:lnTo>
                  <a:lnTo>
                    <a:pt x="308" y="2"/>
                  </a:lnTo>
                  <a:lnTo>
                    <a:pt x="298" y="6"/>
                  </a:lnTo>
                  <a:lnTo>
                    <a:pt x="288" y="10"/>
                  </a:lnTo>
                  <a:lnTo>
                    <a:pt x="270" y="20"/>
                  </a:lnTo>
                  <a:lnTo>
                    <a:pt x="254" y="36"/>
                  </a:lnTo>
                  <a:lnTo>
                    <a:pt x="240" y="54"/>
                  </a:lnTo>
                  <a:lnTo>
                    <a:pt x="226" y="74"/>
                  </a:lnTo>
                  <a:lnTo>
                    <a:pt x="202" y="116"/>
                  </a:lnTo>
                  <a:lnTo>
                    <a:pt x="180" y="158"/>
                  </a:lnTo>
                  <a:lnTo>
                    <a:pt x="166" y="178"/>
                  </a:lnTo>
                  <a:lnTo>
                    <a:pt x="152" y="196"/>
                  </a:lnTo>
                  <a:lnTo>
                    <a:pt x="136" y="210"/>
                  </a:lnTo>
                  <a:lnTo>
                    <a:pt x="118" y="222"/>
                  </a:lnTo>
                  <a:lnTo>
                    <a:pt x="108" y="226"/>
                  </a:lnTo>
                  <a:lnTo>
                    <a:pt x="98" y="230"/>
                  </a:lnTo>
                  <a:lnTo>
                    <a:pt x="86" y="232"/>
                  </a:lnTo>
                  <a:lnTo>
                    <a:pt x="74"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9" name="Google Shape;1299;p29"/>
            <p:cNvSpPr/>
            <p:nvPr/>
          </p:nvSpPr>
          <p:spPr>
            <a:xfrm>
              <a:off x="1153" y="2878"/>
              <a:ext cx="332" cy="232"/>
            </a:xfrm>
            <a:custGeom>
              <a:avLst/>
              <a:gdLst/>
              <a:ahLst/>
              <a:cxnLst/>
              <a:rect l="l" t="t" r="r" b="b"/>
              <a:pathLst>
                <a:path w="332" h="232" extrusionOk="0">
                  <a:moveTo>
                    <a:pt x="0" y="232"/>
                  </a:moveTo>
                  <a:lnTo>
                    <a:pt x="14" y="232"/>
                  </a:lnTo>
                  <a:lnTo>
                    <a:pt x="24" y="230"/>
                  </a:lnTo>
                  <a:lnTo>
                    <a:pt x="36" y="226"/>
                  </a:lnTo>
                  <a:lnTo>
                    <a:pt x="46" y="222"/>
                  </a:lnTo>
                  <a:lnTo>
                    <a:pt x="64" y="210"/>
                  </a:lnTo>
                  <a:lnTo>
                    <a:pt x="80" y="196"/>
                  </a:lnTo>
                  <a:lnTo>
                    <a:pt x="94" y="178"/>
                  </a:lnTo>
                  <a:lnTo>
                    <a:pt x="106" y="158"/>
                  </a:lnTo>
                  <a:lnTo>
                    <a:pt x="130" y="116"/>
                  </a:lnTo>
                  <a:lnTo>
                    <a:pt x="154" y="74"/>
                  </a:lnTo>
                  <a:lnTo>
                    <a:pt x="166" y="54"/>
                  </a:lnTo>
                  <a:lnTo>
                    <a:pt x="182" y="36"/>
                  </a:lnTo>
                  <a:lnTo>
                    <a:pt x="198" y="20"/>
                  </a:lnTo>
                  <a:lnTo>
                    <a:pt x="216" y="10"/>
                  </a:lnTo>
                  <a:lnTo>
                    <a:pt x="226" y="6"/>
                  </a:lnTo>
                  <a:lnTo>
                    <a:pt x="236" y="2"/>
                  </a:lnTo>
                  <a:lnTo>
                    <a:pt x="248" y="0"/>
                  </a:lnTo>
                  <a:lnTo>
                    <a:pt x="260" y="0"/>
                  </a:lnTo>
                  <a:lnTo>
                    <a:pt x="332" y="0"/>
                  </a:lnTo>
                  <a:lnTo>
                    <a:pt x="320" y="0"/>
                  </a:lnTo>
                  <a:lnTo>
                    <a:pt x="308" y="2"/>
                  </a:lnTo>
                  <a:lnTo>
                    <a:pt x="298" y="6"/>
                  </a:lnTo>
                  <a:lnTo>
                    <a:pt x="288" y="10"/>
                  </a:lnTo>
                  <a:lnTo>
                    <a:pt x="270" y="20"/>
                  </a:lnTo>
                  <a:lnTo>
                    <a:pt x="254" y="36"/>
                  </a:lnTo>
                  <a:lnTo>
                    <a:pt x="240" y="54"/>
                  </a:lnTo>
                  <a:lnTo>
                    <a:pt x="226" y="74"/>
                  </a:lnTo>
                  <a:lnTo>
                    <a:pt x="202" y="116"/>
                  </a:lnTo>
                  <a:lnTo>
                    <a:pt x="180" y="158"/>
                  </a:lnTo>
                  <a:lnTo>
                    <a:pt x="166" y="178"/>
                  </a:lnTo>
                  <a:lnTo>
                    <a:pt x="152" y="196"/>
                  </a:lnTo>
                  <a:lnTo>
                    <a:pt x="136" y="210"/>
                  </a:lnTo>
                  <a:lnTo>
                    <a:pt x="118" y="222"/>
                  </a:lnTo>
                  <a:lnTo>
                    <a:pt x="108" y="226"/>
                  </a:lnTo>
                  <a:lnTo>
                    <a:pt x="98" y="230"/>
                  </a:lnTo>
                  <a:lnTo>
                    <a:pt x="86" y="232"/>
                  </a:lnTo>
                  <a:lnTo>
                    <a:pt x="74"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29"/>
            <p:cNvSpPr/>
            <p:nvPr/>
          </p:nvSpPr>
          <p:spPr>
            <a:xfrm>
              <a:off x="635" y="2878"/>
              <a:ext cx="332" cy="232"/>
            </a:xfrm>
            <a:custGeom>
              <a:avLst/>
              <a:gdLst/>
              <a:ahLst/>
              <a:cxnLst/>
              <a:rect l="l" t="t" r="r" b="b"/>
              <a:pathLst>
                <a:path w="332" h="232" extrusionOk="0">
                  <a:moveTo>
                    <a:pt x="0" y="232"/>
                  </a:moveTo>
                  <a:lnTo>
                    <a:pt x="12" y="232"/>
                  </a:lnTo>
                  <a:lnTo>
                    <a:pt x="24" y="230"/>
                  </a:lnTo>
                  <a:lnTo>
                    <a:pt x="36" y="226"/>
                  </a:lnTo>
                  <a:lnTo>
                    <a:pt x="46" y="222"/>
                  </a:lnTo>
                  <a:lnTo>
                    <a:pt x="64" y="210"/>
                  </a:lnTo>
                  <a:lnTo>
                    <a:pt x="80" y="196"/>
                  </a:lnTo>
                  <a:lnTo>
                    <a:pt x="94" y="178"/>
                  </a:lnTo>
                  <a:lnTo>
                    <a:pt x="106" y="158"/>
                  </a:lnTo>
                  <a:lnTo>
                    <a:pt x="130" y="116"/>
                  </a:lnTo>
                  <a:lnTo>
                    <a:pt x="154" y="74"/>
                  </a:lnTo>
                  <a:lnTo>
                    <a:pt x="166" y="54"/>
                  </a:lnTo>
                  <a:lnTo>
                    <a:pt x="180" y="36"/>
                  </a:lnTo>
                  <a:lnTo>
                    <a:pt x="196" y="20"/>
                  </a:lnTo>
                  <a:lnTo>
                    <a:pt x="214" y="10"/>
                  </a:lnTo>
                  <a:lnTo>
                    <a:pt x="224" y="6"/>
                  </a:lnTo>
                  <a:lnTo>
                    <a:pt x="236" y="2"/>
                  </a:lnTo>
                  <a:lnTo>
                    <a:pt x="248" y="0"/>
                  </a:lnTo>
                  <a:lnTo>
                    <a:pt x="260" y="0"/>
                  </a:lnTo>
                  <a:lnTo>
                    <a:pt x="332" y="0"/>
                  </a:lnTo>
                  <a:lnTo>
                    <a:pt x="320" y="0"/>
                  </a:lnTo>
                  <a:lnTo>
                    <a:pt x="308" y="2"/>
                  </a:lnTo>
                  <a:lnTo>
                    <a:pt x="298" y="6"/>
                  </a:lnTo>
                  <a:lnTo>
                    <a:pt x="288" y="10"/>
                  </a:lnTo>
                  <a:lnTo>
                    <a:pt x="268" y="20"/>
                  </a:lnTo>
                  <a:lnTo>
                    <a:pt x="254" y="36"/>
                  </a:lnTo>
                  <a:lnTo>
                    <a:pt x="238" y="54"/>
                  </a:lnTo>
                  <a:lnTo>
                    <a:pt x="226" y="74"/>
                  </a:lnTo>
                  <a:lnTo>
                    <a:pt x="202" y="116"/>
                  </a:lnTo>
                  <a:lnTo>
                    <a:pt x="178" y="158"/>
                  </a:lnTo>
                  <a:lnTo>
                    <a:pt x="166" y="178"/>
                  </a:lnTo>
                  <a:lnTo>
                    <a:pt x="152" y="196"/>
                  </a:lnTo>
                  <a:lnTo>
                    <a:pt x="136" y="210"/>
                  </a:lnTo>
                  <a:lnTo>
                    <a:pt x="118" y="222"/>
                  </a:lnTo>
                  <a:lnTo>
                    <a:pt x="108" y="226"/>
                  </a:lnTo>
                  <a:lnTo>
                    <a:pt x="96" y="230"/>
                  </a:lnTo>
                  <a:lnTo>
                    <a:pt x="86"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1" name="Google Shape;1301;p29"/>
            <p:cNvSpPr/>
            <p:nvPr/>
          </p:nvSpPr>
          <p:spPr>
            <a:xfrm>
              <a:off x="635" y="2878"/>
              <a:ext cx="332" cy="232"/>
            </a:xfrm>
            <a:custGeom>
              <a:avLst/>
              <a:gdLst/>
              <a:ahLst/>
              <a:cxnLst/>
              <a:rect l="l" t="t" r="r" b="b"/>
              <a:pathLst>
                <a:path w="332" h="232" extrusionOk="0">
                  <a:moveTo>
                    <a:pt x="0" y="232"/>
                  </a:moveTo>
                  <a:lnTo>
                    <a:pt x="12" y="232"/>
                  </a:lnTo>
                  <a:lnTo>
                    <a:pt x="24" y="230"/>
                  </a:lnTo>
                  <a:lnTo>
                    <a:pt x="36" y="226"/>
                  </a:lnTo>
                  <a:lnTo>
                    <a:pt x="46" y="222"/>
                  </a:lnTo>
                  <a:lnTo>
                    <a:pt x="64" y="210"/>
                  </a:lnTo>
                  <a:lnTo>
                    <a:pt x="80" y="196"/>
                  </a:lnTo>
                  <a:lnTo>
                    <a:pt x="94" y="178"/>
                  </a:lnTo>
                  <a:lnTo>
                    <a:pt x="106" y="158"/>
                  </a:lnTo>
                  <a:lnTo>
                    <a:pt x="130" y="116"/>
                  </a:lnTo>
                  <a:lnTo>
                    <a:pt x="154" y="74"/>
                  </a:lnTo>
                  <a:lnTo>
                    <a:pt x="166" y="54"/>
                  </a:lnTo>
                  <a:lnTo>
                    <a:pt x="180" y="36"/>
                  </a:lnTo>
                  <a:lnTo>
                    <a:pt x="196" y="20"/>
                  </a:lnTo>
                  <a:lnTo>
                    <a:pt x="214" y="10"/>
                  </a:lnTo>
                  <a:lnTo>
                    <a:pt x="224" y="6"/>
                  </a:lnTo>
                  <a:lnTo>
                    <a:pt x="236" y="2"/>
                  </a:lnTo>
                  <a:lnTo>
                    <a:pt x="248" y="0"/>
                  </a:lnTo>
                  <a:lnTo>
                    <a:pt x="260" y="0"/>
                  </a:lnTo>
                  <a:lnTo>
                    <a:pt x="332" y="0"/>
                  </a:lnTo>
                  <a:lnTo>
                    <a:pt x="320" y="0"/>
                  </a:lnTo>
                  <a:lnTo>
                    <a:pt x="308" y="2"/>
                  </a:lnTo>
                  <a:lnTo>
                    <a:pt x="298" y="6"/>
                  </a:lnTo>
                  <a:lnTo>
                    <a:pt x="288" y="10"/>
                  </a:lnTo>
                  <a:lnTo>
                    <a:pt x="268" y="20"/>
                  </a:lnTo>
                  <a:lnTo>
                    <a:pt x="254" y="36"/>
                  </a:lnTo>
                  <a:lnTo>
                    <a:pt x="238" y="54"/>
                  </a:lnTo>
                  <a:lnTo>
                    <a:pt x="226" y="74"/>
                  </a:lnTo>
                  <a:lnTo>
                    <a:pt x="202" y="116"/>
                  </a:lnTo>
                  <a:lnTo>
                    <a:pt x="178" y="158"/>
                  </a:lnTo>
                  <a:lnTo>
                    <a:pt x="166" y="178"/>
                  </a:lnTo>
                  <a:lnTo>
                    <a:pt x="152" y="196"/>
                  </a:lnTo>
                  <a:lnTo>
                    <a:pt x="136" y="210"/>
                  </a:lnTo>
                  <a:lnTo>
                    <a:pt x="118" y="222"/>
                  </a:lnTo>
                  <a:lnTo>
                    <a:pt x="108" y="226"/>
                  </a:lnTo>
                  <a:lnTo>
                    <a:pt x="96" y="230"/>
                  </a:lnTo>
                  <a:lnTo>
                    <a:pt x="86" y="232"/>
                  </a:lnTo>
                  <a:lnTo>
                    <a:pt x="72"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2" name="Google Shape;1302;p29"/>
            <p:cNvSpPr/>
            <p:nvPr/>
          </p:nvSpPr>
          <p:spPr>
            <a:xfrm>
              <a:off x="809" y="2878"/>
              <a:ext cx="330" cy="232"/>
            </a:xfrm>
            <a:custGeom>
              <a:avLst/>
              <a:gdLst/>
              <a:ahLst/>
              <a:cxnLst/>
              <a:rect l="l" t="t" r="r" b="b"/>
              <a:pathLst>
                <a:path w="330" h="232" extrusionOk="0">
                  <a:moveTo>
                    <a:pt x="0" y="232"/>
                  </a:moveTo>
                  <a:lnTo>
                    <a:pt x="12" y="232"/>
                  </a:lnTo>
                  <a:lnTo>
                    <a:pt x="24" y="230"/>
                  </a:lnTo>
                  <a:lnTo>
                    <a:pt x="34" y="226"/>
                  </a:lnTo>
                  <a:lnTo>
                    <a:pt x="44" y="222"/>
                  </a:lnTo>
                  <a:lnTo>
                    <a:pt x="62" y="210"/>
                  </a:lnTo>
                  <a:lnTo>
                    <a:pt x="78" y="196"/>
                  </a:lnTo>
                  <a:lnTo>
                    <a:pt x="92" y="178"/>
                  </a:lnTo>
                  <a:lnTo>
                    <a:pt x="106" y="158"/>
                  </a:lnTo>
                  <a:lnTo>
                    <a:pt x="130"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2"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3" name="Google Shape;1303;p29"/>
            <p:cNvSpPr/>
            <p:nvPr/>
          </p:nvSpPr>
          <p:spPr>
            <a:xfrm>
              <a:off x="809" y="2878"/>
              <a:ext cx="330" cy="232"/>
            </a:xfrm>
            <a:custGeom>
              <a:avLst/>
              <a:gdLst/>
              <a:ahLst/>
              <a:cxnLst/>
              <a:rect l="l" t="t" r="r" b="b"/>
              <a:pathLst>
                <a:path w="330" h="232" extrusionOk="0">
                  <a:moveTo>
                    <a:pt x="0" y="232"/>
                  </a:moveTo>
                  <a:lnTo>
                    <a:pt x="12" y="232"/>
                  </a:lnTo>
                  <a:lnTo>
                    <a:pt x="24" y="230"/>
                  </a:lnTo>
                  <a:lnTo>
                    <a:pt x="34" y="226"/>
                  </a:lnTo>
                  <a:lnTo>
                    <a:pt x="44" y="222"/>
                  </a:lnTo>
                  <a:lnTo>
                    <a:pt x="62" y="210"/>
                  </a:lnTo>
                  <a:lnTo>
                    <a:pt x="78" y="196"/>
                  </a:lnTo>
                  <a:lnTo>
                    <a:pt x="92" y="178"/>
                  </a:lnTo>
                  <a:lnTo>
                    <a:pt x="106" y="158"/>
                  </a:lnTo>
                  <a:lnTo>
                    <a:pt x="130"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2"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29"/>
            <p:cNvSpPr/>
            <p:nvPr/>
          </p:nvSpPr>
          <p:spPr>
            <a:xfrm>
              <a:off x="791" y="2954"/>
              <a:ext cx="30" cy="150"/>
            </a:xfrm>
            <a:custGeom>
              <a:avLst/>
              <a:gdLst/>
              <a:ahLst/>
              <a:cxnLst/>
              <a:rect l="l" t="t" r="r" b="b"/>
              <a:pathLst>
                <a:path w="30" h="150" extrusionOk="0">
                  <a:moveTo>
                    <a:pt x="30" y="150"/>
                  </a:moveTo>
                  <a:lnTo>
                    <a:pt x="30" y="0"/>
                  </a:lnTo>
                  <a:lnTo>
                    <a:pt x="0" y="54"/>
                  </a:lnTo>
                  <a:lnTo>
                    <a:pt x="0" y="140"/>
                  </a:lnTo>
                  <a:lnTo>
                    <a:pt x="30" y="15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5" name="Google Shape;1305;p29"/>
            <p:cNvSpPr/>
            <p:nvPr/>
          </p:nvSpPr>
          <p:spPr>
            <a:xfrm>
              <a:off x="791" y="2954"/>
              <a:ext cx="30" cy="150"/>
            </a:xfrm>
            <a:custGeom>
              <a:avLst/>
              <a:gdLst/>
              <a:ahLst/>
              <a:cxnLst/>
              <a:rect l="l" t="t" r="r" b="b"/>
              <a:pathLst>
                <a:path w="30" h="150" extrusionOk="0">
                  <a:moveTo>
                    <a:pt x="30" y="150"/>
                  </a:moveTo>
                  <a:lnTo>
                    <a:pt x="30" y="0"/>
                  </a:lnTo>
                  <a:lnTo>
                    <a:pt x="0" y="54"/>
                  </a:lnTo>
                  <a:lnTo>
                    <a:pt x="0" y="140"/>
                  </a:lnTo>
                  <a:lnTo>
                    <a:pt x="30" y="15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6" name="Google Shape;1306;p29"/>
            <p:cNvSpPr/>
            <p:nvPr/>
          </p:nvSpPr>
          <p:spPr>
            <a:xfrm>
              <a:off x="849" y="2890"/>
              <a:ext cx="30" cy="218"/>
            </a:xfrm>
            <a:custGeom>
              <a:avLst/>
              <a:gdLst/>
              <a:ahLst/>
              <a:cxnLst/>
              <a:rect l="l" t="t" r="r" b="b"/>
              <a:pathLst>
                <a:path w="30" h="218" extrusionOk="0">
                  <a:moveTo>
                    <a:pt x="0" y="218"/>
                  </a:moveTo>
                  <a:lnTo>
                    <a:pt x="0" y="24"/>
                  </a:lnTo>
                  <a:lnTo>
                    <a:pt x="30" y="0"/>
                  </a:lnTo>
                  <a:lnTo>
                    <a:pt x="30" y="212"/>
                  </a:lnTo>
                  <a:lnTo>
                    <a:pt x="0" y="218"/>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7" name="Google Shape;1307;p29"/>
            <p:cNvSpPr/>
            <p:nvPr/>
          </p:nvSpPr>
          <p:spPr>
            <a:xfrm>
              <a:off x="907" y="2880"/>
              <a:ext cx="30" cy="204"/>
            </a:xfrm>
            <a:custGeom>
              <a:avLst/>
              <a:gdLst/>
              <a:ahLst/>
              <a:cxnLst/>
              <a:rect l="l" t="t" r="r" b="b"/>
              <a:pathLst>
                <a:path w="30" h="204" extrusionOk="0">
                  <a:moveTo>
                    <a:pt x="0" y="204"/>
                  </a:moveTo>
                  <a:lnTo>
                    <a:pt x="0" y="0"/>
                  </a:lnTo>
                  <a:lnTo>
                    <a:pt x="30" y="0"/>
                  </a:lnTo>
                  <a:lnTo>
                    <a:pt x="30" y="170"/>
                  </a:lnTo>
                  <a:lnTo>
                    <a:pt x="0" y="20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29"/>
            <p:cNvSpPr/>
            <p:nvPr/>
          </p:nvSpPr>
          <p:spPr>
            <a:xfrm>
              <a:off x="967" y="2880"/>
              <a:ext cx="28" cy="122"/>
            </a:xfrm>
            <a:custGeom>
              <a:avLst/>
              <a:gdLst/>
              <a:ahLst/>
              <a:cxnLst/>
              <a:rect l="l" t="t" r="r" b="b"/>
              <a:pathLst>
                <a:path w="28" h="122" extrusionOk="0">
                  <a:moveTo>
                    <a:pt x="0" y="122"/>
                  </a:moveTo>
                  <a:lnTo>
                    <a:pt x="0" y="0"/>
                  </a:lnTo>
                  <a:lnTo>
                    <a:pt x="28" y="4"/>
                  </a:lnTo>
                  <a:lnTo>
                    <a:pt x="28" y="66"/>
                  </a:lnTo>
                  <a:lnTo>
                    <a:pt x="0" y="12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9" name="Google Shape;1309;p29"/>
            <p:cNvSpPr/>
            <p:nvPr/>
          </p:nvSpPr>
          <p:spPr>
            <a:xfrm>
              <a:off x="1025" y="2892"/>
              <a:ext cx="28" cy="88"/>
            </a:xfrm>
            <a:custGeom>
              <a:avLst/>
              <a:gdLst/>
              <a:ahLst/>
              <a:cxnLst/>
              <a:rect l="l" t="t" r="r" b="b"/>
              <a:pathLst>
                <a:path w="28" h="88" extrusionOk="0">
                  <a:moveTo>
                    <a:pt x="0" y="42"/>
                  </a:moveTo>
                  <a:lnTo>
                    <a:pt x="0" y="24"/>
                  </a:lnTo>
                  <a:lnTo>
                    <a:pt x="28" y="0"/>
                  </a:lnTo>
                  <a:lnTo>
                    <a:pt x="28" y="88"/>
                  </a:lnTo>
                  <a:lnTo>
                    <a:pt x="0" y="4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0" name="Google Shape;1310;p29"/>
            <p:cNvSpPr/>
            <p:nvPr/>
          </p:nvSpPr>
          <p:spPr>
            <a:xfrm>
              <a:off x="1083" y="2880"/>
              <a:ext cx="28" cy="188"/>
            </a:xfrm>
            <a:custGeom>
              <a:avLst/>
              <a:gdLst/>
              <a:ahLst/>
              <a:cxnLst/>
              <a:rect l="l" t="t" r="r" b="b"/>
              <a:pathLst>
                <a:path w="28" h="188" extrusionOk="0">
                  <a:moveTo>
                    <a:pt x="0" y="152"/>
                  </a:moveTo>
                  <a:lnTo>
                    <a:pt x="0" y="2"/>
                  </a:lnTo>
                  <a:lnTo>
                    <a:pt x="28" y="0"/>
                  </a:lnTo>
                  <a:lnTo>
                    <a:pt x="28" y="188"/>
                  </a:lnTo>
                  <a:lnTo>
                    <a:pt x="0" y="15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29"/>
            <p:cNvSpPr/>
            <p:nvPr/>
          </p:nvSpPr>
          <p:spPr>
            <a:xfrm>
              <a:off x="1141" y="2880"/>
              <a:ext cx="30" cy="224"/>
            </a:xfrm>
            <a:custGeom>
              <a:avLst/>
              <a:gdLst/>
              <a:ahLst/>
              <a:cxnLst/>
              <a:rect l="l" t="t" r="r" b="b"/>
              <a:pathLst>
                <a:path w="30" h="224" extrusionOk="0">
                  <a:moveTo>
                    <a:pt x="30" y="224"/>
                  </a:moveTo>
                  <a:lnTo>
                    <a:pt x="30" y="4"/>
                  </a:lnTo>
                  <a:lnTo>
                    <a:pt x="0" y="0"/>
                  </a:lnTo>
                  <a:lnTo>
                    <a:pt x="0" y="214"/>
                  </a:lnTo>
                  <a:lnTo>
                    <a:pt x="30" y="22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29"/>
            <p:cNvSpPr/>
            <p:nvPr/>
          </p:nvSpPr>
          <p:spPr>
            <a:xfrm>
              <a:off x="1141" y="2880"/>
              <a:ext cx="30" cy="224"/>
            </a:xfrm>
            <a:custGeom>
              <a:avLst/>
              <a:gdLst/>
              <a:ahLst/>
              <a:cxnLst/>
              <a:rect l="l" t="t" r="r" b="b"/>
              <a:pathLst>
                <a:path w="30" h="224" extrusionOk="0">
                  <a:moveTo>
                    <a:pt x="30" y="224"/>
                  </a:moveTo>
                  <a:lnTo>
                    <a:pt x="30" y="4"/>
                  </a:lnTo>
                  <a:lnTo>
                    <a:pt x="0" y="0"/>
                  </a:lnTo>
                  <a:lnTo>
                    <a:pt x="0" y="214"/>
                  </a:lnTo>
                  <a:lnTo>
                    <a:pt x="30" y="224"/>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29"/>
            <p:cNvSpPr/>
            <p:nvPr/>
          </p:nvSpPr>
          <p:spPr>
            <a:xfrm>
              <a:off x="1199" y="2898"/>
              <a:ext cx="30" cy="210"/>
            </a:xfrm>
            <a:custGeom>
              <a:avLst/>
              <a:gdLst/>
              <a:ahLst/>
              <a:cxnLst/>
              <a:rect l="l" t="t" r="r" b="b"/>
              <a:pathLst>
                <a:path w="30" h="210" extrusionOk="0">
                  <a:moveTo>
                    <a:pt x="30" y="210"/>
                  </a:moveTo>
                  <a:lnTo>
                    <a:pt x="30" y="32"/>
                  </a:lnTo>
                  <a:lnTo>
                    <a:pt x="0" y="0"/>
                  </a:lnTo>
                  <a:lnTo>
                    <a:pt x="0" y="208"/>
                  </a:lnTo>
                  <a:lnTo>
                    <a:pt x="30" y="21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4" name="Google Shape;1314;p29"/>
            <p:cNvSpPr/>
            <p:nvPr/>
          </p:nvSpPr>
          <p:spPr>
            <a:xfrm>
              <a:off x="1199" y="2898"/>
              <a:ext cx="30" cy="210"/>
            </a:xfrm>
            <a:custGeom>
              <a:avLst/>
              <a:gdLst/>
              <a:ahLst/>
              <a:cxnLst/>
              <a:rect l="l" t="t" r="r" b="b"/>
              <a:pathLst>
                <a:path w="30" h="210" extrusionOk="0">
                  <a:moveTo>
                    <a:pt x="30" y="210"/>
                  </a:moveTo>
                  <a:lnTo>
                    <a:pt x="30" y="32"/>
                  </a:lnTo>
                  <a:lnTo>
                    <a:pt x="0" y="0"/>
                  </a:lnTo>
                  <a:lnTo>
                    <a:pt x="0" y="208"/>
                  </a:lnTo>
                  <a:lnTo>
                    <a:pt x="30" y="21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29"/>
            <p:cNvSpPr/>
            <p:nvPr/>
          </p:nvSpPr>
          <p:spPr>
            <a:xfrm>
              <a:off x="895" y="2878"/>
              <a:ext cx="332" cy="232"/>
            </a:xfrm>
            <a:custGeom>
              <a:avLst/>
              <a:gdLst/>
              <a:ahLst/>
              <a:cxnLst/>
              <a:rect l="l" t="t" r="r" b="b"/>
              <a:pathLst>
                <a:path w="332" h="232" extrusionOk="0">
                  <a:moveTo>
                    <a:pt x="332" y="232"/>
                  </a:moveTo>
                  <a:lnTo>
                    <a:pt x="318" y="232"/>
                  </a:lnTo>
                  <a:lnTo>
                    <a:pt x="308" y="230"/>
                  </a:lnTo>
                  <a:lnTo>
                    <a:pt x="296" y="226"/>
                  </a:lnTo>
                  <a:lnTo>
                    <a:pt x="286" y="222"/>
                  </a:lnTo>
                  <a:lnTo>
                    <a:pt x="268" y="210"/>
                  </a:lnTo>
                  <a:lnTo>
                    <a:pt x="252" y="196"/>
                  </a:lnTo>
                  <a:lnTo>
                    <a:pt x="238" y="178"/>
                  </a:lnTo>
                  <a:lnTo>
                    <a:pt x="226" y="158"/>
                  </a:lnTo>
                  <a:lnTo>
                    <a:pt x="202" y="116"/>
                  </a:lnTo>
                  <a:lnTo>
                    <a:pt x="178" y="74"/>
                  </a:lnTo>
                  <a:lnTo>
                    <a:pt x="166" y="54"/>
                  </a:lnTo>
                  <a:lnTo>
                    <a:pt x="150" y="36"/>
                  </a:lnTo>
                  <a:lnTo>
                    <a:pt x="134" y="20"/>
                  </a:lnTo>
                  <a:lnTo>
                    <a:pt x="116" y="10"/>
                  </a:lnTo>
                  <a:lnTo>
                    <a:pt x="106" y="6"/>
                  </a:lnTo>
                  <a:lnTo>
                    <a:pt x="96" y="2"/>
                  </a:lnTo>
                  <a:lnTo>
                    <a:pt x="84" y="0"/>
                  </a:lnTo>
                  <a:lnTo>
                    <a:pt x="72" y="0"/>
                  </a:lnTo>
                  <a:lnTo>
                    <a:pt x="0" y="0"/>
                  </a:lnTo>
                  <a:lnTo>
                    <a:pt x="12" y="0"/>
                  </a:lnTo>
                  <a:lnTo>
                    <a:pt x="24" y="2"/>
                  </a:lnTo>
                  <a:lnTo>
                    <a:pt x="34" y="6"/>
                  </a:lnTo>
                  <a:lnTo>
                    <a:pt x="44" y="10"/>
                  </a:lnTo>
                  <a:lnTo>
                    <a:pt x="62" y="20"/>
                  </a:lnTo>
                  <a:lnTo>
                    <a:pt x="78" y="36"/>
                  </a:lnTo>
                  <a:lnTo>
                    <a:pt x="92" y="54"/>
                  </a:lnTo>
                  <a:lnTo>
                    <a:pt x="106" y="74"/>
                  </a:lnTo>
                  <a:lnTo>
                    <a:pt x="130" y="116"/>
                  </a:lnTo>
                  <a:lnTo>
                    <a:pt x="152" y="158"/>
                  </a:lnTo>
                  <a:lnTo>
                    <a:pt x="166" y="178"/>
                  </a:lnTo>
                  <a:lnTo>
                    <a:pt x="180" y="196"/>
                  </a:lnTo>
                  <a:lnTo>
                    <a:pt x="196" y="210"/>
                  </a:lnTo>
                  <a:lnTo>
                    <a:pt x="214" y="222"/>
                  </a:lnTo>
                  <a:lnTo>
                    <a:pt x="224" y="226"/>
                  </a:lnTo>
                  <a:lnTo>
                    <a:pt x="234" y="230"/>
                  </a:lnTo>
                  <a:lnTo>
                    <a:pt x="246" y="232"/>
                  </a:lnTo>
                  <a:lnTo>
                    <a:pt x="258"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29"/>
            <p:cNvSpPr/>
            <p:nvPr/>
          </p:nvSpPr>
          <p:spPr>
            <a:xfrm>
              <a:off x="895" y="2878"/>
              <a:ext cx="332" cy="232"/>
            </a:xfrm>
            <a:custGeom>
              <a:avLst/>
              <a:gdLst/>
              <a:ahLst/>
              <a:cxnLst/>
              <a:rect l="l" t="t" r="r" b="b"/>
              <a:pathLst>
                <a:path w="332" h="232" extrusionOk="0">
                  <a:moveTo>
                    <a:pt x="332" y="232"/>
                  </a:moveTo>
                  <a:lnTo>
                    <a:pt x="318" y="232"/>
                  </a:lnTo>
                  <a:lnTo>
                    <a:pt x="308" y="230"/>
                  </a:lnTo>
                  <a:lnTo>
                    <a:pt x="296" y="226"/>
                  </a:lnTo>
                  <a:lnTo>
                    <a:pt x="286" y="222"/>
                  </a:lnTo>
                  <a:lnTo>
                    <a:pt x="268" y="210"/>
                  </a:lnTo>
                  <a:lnTo>
                    <a:pt x="252" y="196"/>
                  </a:lnTo>
                  <a:lnTo>
                    <a:pt x="238" y="178"/>
                  </a:lnTo>
                  <a:lnTo>
                    <a:pt x="226" y="158"/>
                  </a:lnTo>
                  <a:lnTo>
                    <a:pt x="202" y="116"/>
                  </a:lnTo>
                  <a:lnTo>
                    <a:pt x="178" y="74"/>
                  </a:lnTo>
                  <a:lnTo>
                    <a:pt x="166" y="54"/>
                  </a:lnTo>
                  <a:lnTo>
                    <a:pt x="150" y="36"/>
                  </a:lnTo>
                  <a:lnTo>
                    <a:pt x="134" y="20"/>
                  </a:lnTo>
                  <a:lnTo>
                    <a:pt x="116" y="10"/>
                  </a:lnTo>
                  <a:lnTo>
                    <a:pt x="106" y="6"/>
                  </a:lnTo>
                  <a:lnTo>
                    <a:pt x="96" y="2"/>
                  </a:lnTo>
                  <a:lnTo>
                    <a:pt x="84" y="0"/>
                  </a:lnTo>
                  <a:lnTo>
                    <a:pt x="72" y="0"/>
                  </a:lnTo>
                  <a:lnTo>
                    <a:pt x="0" y="0"/>
                  </a:lnTo>
                  <a:lnTo>
                    <a:pt x="12" y="0"/>
                  </a:lnTo>
                  <a:lnTo>
                    <a:pt x="24" y="2"/>
                  </a:lnTo>
                  <a:lnTo>
                    <a:pt x="34" y="6"/>
                  </a:lnTo>
                  <a:lnTo>
                    <a:pt x="44" y="10"/>
                  </a:lnTo>
                  <a:lnTo>
                    <a:pt x="62" y="20"/>
                  </a:lnTo>
                  <a:lnTo>
                    <a:pt x="78" y="36"/>
                  </a:lnTo>
                  <a:lnTo>
                    <a:pt x="92" y="54"/>
                  </a:lnTo>
                  <a:lnTo>
                    <a:pt x="106" y="74"/>
                  </a:lnTo>
                  <a:lnTo>
                    <a:pt x="130" y="116"/>
                  </a:lnTo>
                  <a:lnTo>
                    <a:pt x="152" y="158"/>
                  </a:lnTo>
                  <a:lnTo>
                    <a:pt x="166" y="178"/>
                  </a:lnTo>
                  <a:lnTo>
                    <a:pt x="180" y="196"/>
                  </a:lnTo>
                  <a:lnTo>
                    <a:pt x="196" y="210"/>
                  </a:lnTo>
                  <a:lnTo>
                    <a:pt x="214" y="222"/>
                  </a:lnTo>
                  <a:lnTo>
                    <a:pt x="224" y="226"/>
                  </a:lnTo>
                  <a:lnTo>
                    <a:pt x="234" y="230"/>
                  </a:lnTo>
                  <a:lnTo>
                    <a:pt x="246" y="232"/>
                  </a:lnTo>
                  <a:lnTo>
                    <a:pt x="258"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7" name="Google Shape;1317;p29"/>
            <p:cNvSpPr/>
            <p:nvPr/>
          </p:nvSpPr>
          <p:spPr>
            <a:xfrm>
              <a:off x="1067" y="2878"/>
              <a:ext cx="332" cy="232"/>
            </a:xfrm>
            <a:custGeom>
              <a:avLst/>
              <a:gdLst/>
              <a:ahLst/>
              <a:cxnLst/>
              <a:rect l="l" t="t" r="r" b="b"/>
              <a:pathLst>
                <a:path w="332" h="232" extrusionOk="0">
                  <a:moveTo>
                    <a:pt x="332" y="232"/>
                  </a:moveTo>
                  <a:lnTo>
                    <a:pt x="320" y="232"/>
                  </a:lnTo>
                  <a:lnTo>
                    <a:pt x="308" y="230"/>
                  </a:lnTo>
                  <a:lnTo>
                    <a:pt x="298" y="226"/>
                  </a:lnTo>
                  <a:lnTo>
                    <a:pt x="288" y="222"/>
                  </a:lnTo>
                  <a:lnTo>
                    <a:pt x="270" y="210"/>
                  </a:lnTo>
                  <a:lnTo>
                    <a:pt x="254" y="196"/>
                  </a:lnTo>
                  <a:lnTo>
                    <a:pt x="238" y="178"/>
                  </a:lnTo>
                  <a:lnTo>
                    <a:pt x="226" y="158"/>
                  </a:lnTo>
                  <a:lnTo>
                    <a:pt x="202" y="116"/>
                  </a:lnTo>
                  <a:lnTo>
                    <a:pt x="180" y="74"/>
                  </a:lnTo>
                  <a:lnTo>
                    <a:pt x="166" y="54"/>
                  </a:lnTo>
                  <a:lnTo>
                    <a:pt x="152" y="36"/>
                  </a:lnTo>
                  <a:lnTo>
                    <a:pt x="136" y="20"/>
                  </a:lnTo>
                  <a:lnTo>
                    <a:pt x="118" y="10"/>
                  </a:lnTo>
                  <a:lnTo>
                    <a:pt x="108" y="6"/>
                  </a:lnTo>
                  <a:lnTo>
                    <a:pt x="96" y="2"/>
                  </a:lnTo>
                  <a:lnTo>
                    <a:pt x="86" y="0"/>
                  </a:lnTo>
                  <a:lnTo>
                    <a:pt x="72" y="0"/>
                  </a:lnTo>
                  <a:lnTo>
                    <a:pt x="0" y="0"/>
                  </a:lnTo>
                  <a:lnTo>
                    <a:pt x="14" y="0"/>
                  </a:lnTo>
                  <a:lnTo>
                    <a:pt x="24" y="2"/>
                  </a:lnTo>
                  <a:lnTo>
                    <a:pt x="36" y="6"/>
                  </a:lnTo>
                  <a:lnTo>
                    <a:pt x="46" y="10"/>
                  </a:lnTo>
                  <a:lnTo>
                    <a:pt x="64" y="20"/>
                  </a:lnTo>
                  <a:lnTo>
                    <a:pt x="80" y="36"/>
                  </a:lnTo>
                  <a:lnTo>
                    <a:pt x="94" y="54"/>
                  </a:lnTo>
                  <a:lnTo>
                    <a:pt x="106" y="74"/>
                  </a:lnTo>
                  <a:lnTo>
                    <a:pt x="130" y="116"/>
                  </a:lnTo>
                  <a:lnTo>
                    <a:pt x="154" y="158"/>
                  </a:lnTo>
                  <a:lnTo>
                    <a:pt x="166" y="178"/>
                  </a:lnTo>
                  <a:lnTo>
                    <a:pt x="180" y="196"/>
                  </a:lnTo>
                  <a:lnTo>
                    <a:pt x="196" y="210"/>
                  </a:lnTo>
                  <a:lnTo>
                    <a:pt x="216" y="222"/>
                  </a:lnTo>
                  <a:lnTo>
                    <a:pt x="226" y="226"/>
                  </a:lnTo>
                  <a:lnTo>
                    <a:pt x="236" y="230"/>
                  </a:lnTo>
                  <a:lnTo>
                    <a:pt x="248" y="232"/>
                  </a:lnTo>
                  <a:lnTo>
                    <a:pt x="260"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8" name="Google Shape;1318;p29"/>
            <p:cNvSpPr/>
            <p:nvPr/>
          </p:nvSpPr>
          <p:spPr>
            <a:xfrm>
              <a:off x="1067" y="2878"/>
              <a:ext cx="332" cy="232"/>
            </a:xfrm>
            <a:custGeom>
              <a:avLst/>
              <a:gdLst/>
              <a:ahLst/>
              <a:cxnLst/>
              <a:rect l="l" t="t" r="r" b="b"/>
              <a:pathLst>
                <a:path w="332" h="232" extrusionOk="0">
                  <a:moveTo>
                    <a:pt x="332" y="232"/>
                  </a:moveTo>
                  <a:lnTo>
                    <a:pt x="320" y="232"/>
                  </a:lnTo>
                  <a:lnTo>
                    <a:pt x="308" y="230"/>
                  </a:lnTo>
                  <a:lnTo>
                    <a:pt x="298" y="226"/>
                  </a:lnTo>
                  <a:lnTo>
                    <a:pt x="288" y="222"/>
                  </a:lnTo>
                  <a:lnTo>
                    <a:pt x="270" y="210"/>
                  </a:lnTo>
                  <a:lnTo>
                    <a:pt x="254" y="196"/>
                  </a:lnTo>
                  <a:lnTo>
                    <a:pt x="238" y="178"/>
                  </a:lnTo>
                  <a:lnTo>
                    <a:pt x="226" y="158"/>
                  </a:lnTo>
                  <a:lnTo>
                    <a:pt x="202" y="116"/>
                  </a:lnTo>
                  <a:lnTo>
                    <a:pt x="180" y="74"/>
                  </a:lnTo>
                  <a:lnTo>
                    <a:pt x="166" y="54"/>
                  </a:lnTo>
                  <a:lnTo>
                    <a:pt x="152" y="36"/>
                  </a:lnTo>
                  <a:lnTo>
                    <a:pt x="136" y="20"/>
                  </a:lnTo>
                  <a:lnTo>
                    <a:pt x="118" y="10"/>
                  </a:lnTo>
                  <a:lnTo>
                    <a:pt x="108" y="6"/>
                  </a:lnTo>
                  <a:lnTo>
                    <a:pt x="96" y="2"/>
                  </a:lnTo>
                  <a:lnTo>
                    <a:pt x="86" y="0"/>
                  </a:lnTo>
                  <a:lnTo>
                    <a:pt x="72" y="0"/>
                  </a:lnTo>
                  <a:lnTo>
                    <a:pt x="0" y="0"/>
                  </a:lnTo>
                  <a:lnTo>
                    <a:pt x="14" y="0"/>
                  </a:lnTo>
                  <a:lnTo>
                    <a:pt x="24" y="2"/>
                  </a:lnTo>
                  <a:lnTo>
                    <a:pt x="36" y="6"/>
                  </a:lnTo>
                  <a:lnTo>
                    <a:pt x="46" y="10"/>
                  </a:lnTo>
                  <a:lnTo>
                    <a:pt x="64" y="20"/>
                  </a:lnTo>
                  <a:lnTo>
                    <a:pt x="80" y="36"/>
                  </a:lnTo>
                  <a:lnTo>
                    <a:pt x="94" y="54"/>
                  </a:lnTo>
                  <a:lnTo>
                    <a:pt x="106" y="74"/>
                  </a:lnTo>
                  <a:lnTo>
                    <a:pt x="130" y="116"/>
                  </a:lnTo>
                  <a:lnTo>
                    <a:pt x="154" y="158"/>
                  </a:lnTo>
                  <a:lnTo>
                    <a:pt x="166" y="178"/>
                  </a:lnTo>
                  <a:lnTo>
                    <a:pt x="180" y="196"/>
                  </a:lnTo>
                  <a:lnTo>
                    <a:pt x="196" y="210"/>
                  </a:lnTo>
                  <a:lnTo>
                    <a:pt x="216" y="222"/>
                  </a:lnTo>
                  <a:lnTo>
                    <a:pt x="226" y="226"/>
                  </a:lnTo>
                  <a:lnTo>
                    <a:pt x="236" y="230"/>
                  </a:lnTo>
                  <a:lnTo>
                    <a:pt x="248" y="232"/>
                  </a:lnTo>
                  <a:lnTo>
                    <a:pt x="260"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9" name="Google Shape;1319;p29"/>
            <p:cNvSpPr/>
            <p:nvPr/>
          </p:nvSpPr>
          <p:spPr>
            <a:xfrm>
              <a:off x="291" y="2878"/>
              <a:ext cx="330" cy="232"/>
            </a:xfrm>
            <a:custGeom>
              <a:avLst/>
              <a:gdLst/>
              <a:ahLst/>
              <a:cxnLst/>
              <a:rect l="l" t="t" r="r" b="b"/>
              <a:pathLst>
                <a:path w="330" h="232" extrusionOk="0">
                  <a:moveTo>
                    <a:pt x="0" y="232"/>
                  </a:moveTo>
                  <a:lnTo>
                    <a:pt x="12" y="232"/>
                  </a:lnTo>
                  <a:lnTo>
                    <a:pt x="22" y="230"/>
                  </a:lnTo>
                  <a:lnTo>
                    <a:pt x="34" y="226"/>
                  </a:lnTo>
                  <a:lnTo>
                    <a:pt x="44" y="222"/>
                  </a:lnTo>
                  <a:lnTo>
                    <a:pt x="62" y="210"/>
                  </a:lnTo>
                  <a:lnTo>
                    <a:pt x="78" y="196"/>
                  </a:lnTo>
                  <a:lnTo>
                    <a:pt x="92" y="178"/>
                  </a:lnTo>
                  <a:lnTo>
                    <a:pt x="106" y="158"/>
                  </a:lnTo>
                  <a:lnTo>
                    <a:pt x="128"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0"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0" name="Google Shape;1320;p29"/>
            <p:cNvSpPr/>
            <p:nvPr/>
          </p:nvSpPr>
          <p:spPr>
            <a:xfrm>
              <a:off x="505" y="2892"/>
              <a:ext cx="30" cy="88"/>
            </a:xfrm>
            <a:custGeom>
              <a:avLst/>
              <a:gdLst/>
              <a:ahLst/>
              <a:cxnLst/>
              <a:rect l="l" t="t" r="r" b="b"/>
              <a:pathLst>
                <a:path w="30" h="88" extrusionOk="0">
                  <a:moveTo>
                    <a:pt x="0" y="42"/>
                  </a:moveTo>
                  <a:lnTo>
                    <a:pt x="0" y="24"/>
                  </a:lnTo>
                  <a:lnTo>
                    <a:pt x="30" y="0"/>
                  </a:lnTo>
                  <a:lnTo>
                    <a:pt x="30" y="88"/>
                  </a:lnTo>
                  <a:lnTo>
                    <a:pt x="0" y="4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29"/>
            <p:cNvSpPr/>
            <p:nvPr/>
          </p:nvSpPr>
          <p:spPr>
            <a:xfrm>
              <a:off x="565" y="2880"/>
              <a:ext cx="28" cy="188"/>
            </a:xfrm>
            <a:custGeom>
              <a:avLst/>
              <a:gdLst/>
              <a:ahLst/>
              <a:cxnLst/>
              <a:rect l="l" t="t" r="r" b="b"/>
              <a:pathLst>
                <a:path w="28" h="188" extrusionOk="0">
                  <a:moveTo>
                    <a:pt x="0" y="152"/>
                  </a:moveTo>
                  <a:lnTo>
                    <a:pt x="0" y="2"/>
                  </a:lnTo>
                  <a:lnTo>
                    <a:pt x="28" y="0"/>
                  </a:lnTo>
                  <a:lnTo>
                    <a:pt x="28" y="188"/>
                  </a:lnTo>
                  <a:lnTo>
                    <a:pt x="0" y="15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29"/>
            <p:cNvSpPr/>
            <p:nvPr/>
          </p:nvSpPr>
          <p:spPr>
            <a:xfrm>
              <a:off x="623" y="2880"/>
              <a:ext cx="28" cy="224"/>
            </a:xfrm>
            <a:custGeom>
              <a:avLst/>
              <a:gdLst/>
              <a:ahLst/>
              <a:cxnLst/>
              <a:rect l="l" t="t" r="r" b="b"/>
              <a:pathLst>
                <a:path w="28" h="224" extrusionOk="0">
                  <a:moveTo>
                    <a:pt x="28" y="224"/>
                  </a:moveTo>
                  <a:lnTo>
                    <a:pt x="28" y="4"/>
                  </a:lnTo>
                  <a:lnTo>
                    <a:pt x="0" y="0"/>
                  </a:lnTo>
                  <a:lnTo>
                    <a:pt x="0" y="214"/>
                  </a:lnTo>
                  <a:lnTo>
                    <a:pt x="28" y="22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3" name="Google Shape;1323;p29"/>
            <p:cNvSpPr/>
            <p:nvPr/>
          </p:nvSpPr>
          <p:spPr>
            <a:xfrm>
              <a:off x="623" y="2880"/>
              <a:ext cx="28" cy="224"/>
            </a:xfrm>
            <a:custGeom>
              <a:avLst/>
              <a:gdLst/>
              <a:ahLst/>
              <a:cxnLst/>
              <a:rect l="l" t="t" r="r" b="b"/>
              <a:pathLst>
                <a:path w="28" h="224" extrusionOk="0">
                  <a:moveTo>
                    <a:pt x="28" y="224"/>
                  </a:moveTo>
                  <a:lnTo>
                    <a:pt x="28" y="4"/>
                  </a:lnTo>
                  <a:lnTo>
                    <a:pt x="0" y="0"/>
                  </a:lnTo>
                  <a:lnTo>
                    <a:pt x="0" y="214"/>
                  </a:lnTo>
                  <a:lnTo>
                    <a:pt x="28" y="224"/>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4" name="Google Shape;1324;p29"/>
            <p:cNvSpPr/>
            <p:nvPr/>
          </p:nvSpPr>
          <p:spPr>
            <a:xfrm>
              <a:off x="681" y="2898"/>
              <a:ext cx="28" cy="210"/>
            </a:xfrm>
            <a:custGeom>
              <a:avLst/>
              <a:gdLst/>
              <a:ahLst/>
              <a:cxnLst/>
              <a:rect l="l" t="t" r="r" b="b"/>
              <a:pathLst>
                <a:path w="28" h="210" extrusionOk="0">
                  <a:moveTo>
                    <a:pt x="28" y="210"/>
                  </a:moveTo>
                  <a:lnTo>
                    <a:pt x="28" y="32"/>
                  </a:lnTo>
                  <a:lnTo>
                    <a:pt x="0" y="0"/>
                  </a:lnTo>
                  <a:lnTo>
                    <a:pt x="0" y="208"/>
                  </a:lnTo>
                  <a:lnTo>
                    <a:pt x="28" y="21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5" name="Google Shape;1325;p29"/>
            <p:cNvSpPr/>
            <p:nvPr/>
          </p:nvSpPr>
          <p:spPr>
            <a:xfrm>
              <a:off x="681" y="2898"/>
              <a:ext cx="28" cy="210"/>
            </a:xfrm>
            <a:custGeom>
              <a:avLst/>
              <a:gdLst/>
              <a:ahLst/>
              <a:cxnLst/>
              <a:rect l="l" t="t" r="r" b="b"/>
              <a:pathLst>
                <a:path w="28" h="210" extrusionOk="0">
                  <a:moveTo>
                    <a:pt x="28" y="210"/>
                  </a:moveTo>
                  <a:lnTo>
                    <a:pt x="28" y="32"/>
                  </a:lnTo>
                  <a:lnTo>
                    <a:pt x="0" y="0"/>
                  </a:lnTo>
                  <a:lnTo>
                    <a:pt x="0" y="208"/>
                  </a:lnTo>
                  <a:lnTo>
                    <a:pt x="28" y="21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6" name="Google Shape;1326;p29"/>
            <p:cNvSpPr/>
            <p:nvPr/>
          </p:nvSpPr>
          <p:spPr>
            <a:xfrm>
              <a:off x="377" y="2878"/>
              <a:ext cx="330" cy="232"/>
            </a:xfrm>
            <a:custGeom>
              <a:avLst/>
              <a:gdLst/>
              <a:ahLst/>
              <a:cxnLst/>
              <a:rect l="l" t="t" r="r" b="b"/>
              <a:pathLst>
                <a:path w="330" h="232" extrusionOk="0">
                  <a:moveTo>
                    <a:pt x="0" y="0"/>
                  </a:moveTo>
                  <a:lnTo>
                    <a:pt x="12" y="0"/>
                  </a:lnTo>
                  <a:lnTo>
                    <a:pt x="24" y="2"/>
                  </a:lnTo>
                  <a:lnTo>
                    <a:pt x="34" y="6"/>
                  </a:lnTo>
                  <a:lnTo>
                    <a:pt x="44" y="10"/>
                  </a:lnTo>
                  <a:lnTo>
                    <a:pt x="62" y="20"/>
                  </a:lnTo>
                  <a:lnTo>
                    <a:pt x="78" y="36"/>
                  </a:lnTo>
                  <a:lnTo>
                    <a:pt x="92" y="54"/>
                  </a:lnTo>
                  <a:lnTo>
                    <a:pt x="106" y="74"/>
                  </a:lnTo>
                  <a:lnTo>
                    <a:pt x="128" y="116"/>
                  </a:lnTo>
                  <a:lnTo>
                    <a:pt x="152" y="158"/>
                  </a:lnTo>
                  <a:lnTo>
                    <a:pt x="166" y="178"/>
                  </a:lnTo>
                  <a:lnTo>
                    <a:pt x="180" y="196"/>
                  </a:lnTo>
                  <a:lnTo>
                    <a:pt x="196" y="210"/>
                  </a:lnTo>
                  <a:lnTo>
                    <a:pt x="214" y="222"/>
                  </a:lnTo>
                  <a:lnTo>
                    <a:pt x="224" y="226"/>
                  </a:lnTo>
                  <a:lnTo>
                    <a:pt x="234" y="230"/>
                  </a:lnTo>
                  <a:lnTo>
                    <a:pt x="246" y="232"/>
                  </a:lnTo>
                  <a:lnTo>
                    <a:pt x="258" y="232"/>
                  </a:lnTo>
                  <a:lnTo>
                    <a:pt x="330" y="232"/>
                  </a:lnTo>
                  <a:lnTo>
                    <a:pt x="318" y="232"/>
                  </a:lnTo>
                  <a:lnTo>
                    <a:pt x="306" y="230"/>
                  </a:lnTo>
                  <a:lnTo>
                    <a:pt x="296" y="226"/>
                  </a:lnTo>
                  <a:lnTo>
                    <a:pt x="286" y="222"/>
                  </a:lnTo>
                  <a:lnTo>
                    <a:pt x="268" y="210"/>
                  </a:lnTo>
                  <a:lnTo>
                    <a:pt x="252" y="196"/>
                  </a:lnTo>
                  <a:lnTo>
                    <a:pt x="238" y="178"/>
                  </a:lnTo>
                  <a:lnTo>
                    <a:pt x="224" y="158"/>
                  </a:lnTo>
                  <a:lnTo>
                    <a:pt x="202" y="116"/>
                  </a:lnTo>
                  <a:lnTo>
                    <a:pt x="178" y="74"/>
                  </a:lnTo>
                  <a:lnTo>
                    <a:pt x="164" y="54"/>
                  </a:lnTo>
                  <a:lnTo>
                    <a:pt x="150" y="36"/>
                  </a:lnTo>
                  <a:lnTo>
                    <a:pt x="134" y="20"/>
                  </a:lnTo>
                  <a:lnTo>
                    <a:pt x="116" y="10"/>
                  </a:lnTo>
                  <a:lnTo>
                    <a:pt x="106" y="6"/>
                  </a:lnTo>
                  <a:lnTo>
                    <a:pt x="96" y="2"/>
                  </a:lnTo>
                  <a:lnTo>
                    <a:pt x="84" y="0"/>
                  </a:lnTo>
                  <a:lnTo>
                    <a:pt x="72" y="0"/>
                  </a:lnTo>
                  <a:lnTo>
                    <a:pt x="0" y="0"/>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29"/>
            <p:cNvSpPr/>
            <p:nvPr/>
          </p:nvSpPr>
          <p:spPr>
            <a:xfrm>
              <a:off x="549" y="2878"/>
              <a:ext cx="332" cy="232"/>
            </a:xfrm>
            <a:custGeom>
              <a:avLst/>
              <a:gdLst/>
              <a:ahLst/>
              <a:cxnLst/>
              <a:rect l="l" t="t" r="r" b="b"/>
              <a:pathLst>
                <a:path w="332" h="232" extrusionOk="0">
                  <a:moveTo>
                    <a:pt x="332" y="232"/>
                  </a:moveTo>
                  <a:lnTo>
                    <a:pt x="320" y="232"/>
                  </a:lnTo>
                  <a:lnTo>
                    <a:pt x="308" y="230"/>
                  </a:lnTo>
                  <a:lnTo>
                    <a:pt x="298" y="226"/>
                  </a:lnTo>
                  <a:lnTo>
                    <a:pt x="286" y="222"/>
                  </a:lnTo>
                  <a:lnTo>
                    <a:pt x="268" y="210"/>
                  </a:lnTo>
                  <a:lnTo>
                    <a:pt x="252" y="196"/>
                  </a:lnTo>
                  <a:lnTo>
                    <a:pt x="238" y="178"/>
                  </a:lnTo>
                  <a:lnTo>
                    <a:pt x="226" y="158"/>
                  </a:lnTo>
                  <a:lnTo>
                    <a:pt x="202" y="116"/>
                  </a:lnTo>
                  <a:lnTo>
                    <a:pt x="178" y="74"/>
                  </a:lnTo>
                  <a:lnTo>
                    <a:pt x="166" y="54"/>
                  </a:lnTo>
                  <a:lnTo>
                    <a:pt x="152" y="36"/>
                  </a:lnTo>
                  <a:lnTo>
                    <a:pt x="136" y="20"/>
                  </a:lnTo>
                  <a:lnTo>
                    <a:pt x="118" y="10"/>
                  </a:lnTo>
                  <a:lnTo>
                    <a:pt x="108" y="6"/>
                  </a:lnTo>
                  <a:lnTo>
                    <a:pt x="96" y="2"/>
                  </a:lnTo>
                  <a:lnTo>
                    <a:pt x="84" y="0"/>
                  </a:lnTo>
                  <a:lnTo>
                    <a:pt x="72" y="0"/>
                  </a:lnTo>
                  <a:lnTo>
                    <a:pt x="0" y="0"/>
                  </a:lnTo>
                  <a:lnTo>
                    <a:pt x="12" y="0"/>
                  </a:lnTo>
                  <a:lnTo>
                    <a:pt x="24" y="2"/>
                  </a:lnTo>
                  <a:lnTo>
                    <a:pt x="34" y="6"/>
                  </a:lnTo>
                  <a:lnTo>
                    <a:pt x="46" y="10"/>
                  </a:lnTo>
                  <a:lnTo>
                    <a:pt x="64" y="20"/>
                  </a:lnTo>
                  <a:lnTo>
                    <a:pt x="80" y="36"/>
                  </a:lnTo>
                  <a:lnTo>
                    <a:pt x="94" y="54"/>
                  </a:lnTo>
                  <a:lnTo>
                    <a:pt x="106" y="74"/>
                  </a:lnTo>
                  <a:lnTo>
                    <a:pt x="130" y="116"/>
                  </a:lnTo>
                  <a:lnTo>
                    <a:pt x="154" y="158"/>
                  </a:lnTo>
                  <a:lnTo>
                    <a:pt x="166" y="178"/>
                  </a:lnTo>
                  <a:lnTo>
                    <a:pt x="180" y="196"/>
                  </a:lnTo>
                  <a:lnTo>
                    <a:pt x="196" y="210"/>
                  </a:lnTo>
                  <a:lnTo>
                    <a:pt x="214" y="222"/>
                  </a:lnTo>
                  <a:lnTo>
                    <a:pt x="224" y="226"/>
                  </a:lnTo>
                  <a:lnTo>
                    <a:pt x="236" y="230"/>
                  </a:lnTo>
                  <a:lnTo>
                    <a:pt x="248" y="232"/>
                  </a:lnTo>
                  <a:lnTo>
                    <a:pt x="260"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29"/>
            <p:cNvSpPr/>
            <p:nvPr/>
          </p:nvSpPr>
          <p:spPr>
            <a:xfrm>
              <a:off x="549" y="2878"/>
              <a:ext cx="332" cy="232"/>
            </a:xfrm>
            <a:custGeom>
              <a:avLst/>
              <a:gdLst/>
              <a:ahLst/>
              <a:cxnLst/>
              <a:rect l="l" t="t" r="r" b="b"/>
              <a:pathLst>
                <a:path w="332" h="232" extrusionOk="0">
                  <a:moveTo>
                    <a:pt x="332" y="232"/>
                  </a:moveTo>
                  <a:lnTo>
                    <a:pt x="320" y="232"/>
                  </a:lnTo>
                  <a:lnTo>
                    <a:pt x="308" y="230"/>
                  </a:lnTo>
                  <a:lnTo>
                    <a:pt x="298" y="226"/>
                  </a:lnTo>
                  <a:lnTo>
                    <a:pt x="286" y="222"/>
                  </a:lnTo>
                  <a:lnTo>
                    <a:pt x="268" y="210"/>
                  </a:lnTo>
                  <a:lnTo>
                    <a:pt x="252" y="196"/>
                  </a:lnTo>
                  <a:lnTo>
                    <a:pt x="238" y="178"/>
                  </a:lnTo>
                  <a:lnTo>
                    <a:pt x="226" y="158"/>
                  </a:lnTo>
                  <a:lnTo>
                    <a:pt x="202" y="116"/>
                  </a:lnTo>
                  <a:lnTo>
                    <a:pt x="178" y="74"/>
                  </a:lnTo>
                  <a:lnTo>
                    <a:pt x="166" y="54"/>
                  </a:lnTo>
                  <a:lnTo>
                    <a:pt x="152" y="36"/>
                  </a:lnTo>
                  <a:lnTo>
                    <a:pt x="136" y="20"/>
                  </a:lnTo>
                  <a:lnTo>
                    <a:pt x="118" y="10"/>
                  </a:lnTo>
                  <a:lnTo>
                    <a:pt x="108" y="6"/>
                  </a:lnTo>
                  <a:lnTo>
                    <a:pt x="96" y="2"/>
                  </a:lnTo>
                  <a:lnTo>
                    <a:pt x="84" y="0"/>
                  </a:lnTo>
                  <a:lnTo>
                    <a:pt x="72" y="0"/>
                  </a:lnTo>
                  <a:lnTo>
                    <a:pt x="0" y="0"/>
                  </a:lnTo>
                  <a:lnTo>
                    <a:pt x="12" y="0"/>
                  </a:lnTo>
                  <a:lnTo>
                    <a:pt x="24" y="2"/>
                  </a:lnTo>
                  <a:lnTo>
                    <a:pt x="34" y="6"/>
                  </a:lnTo>
                  <a:lnTo>
                    <a:pt x="46" y="10"/>
                  </a:lnTo>
                  <a:lnTo>
                    <a:pt x="64" y="20"/>
                  </a:lnTo>
                  <a:lnTo>
                    <a:pt x="80" y="36"/>
                  </a:lnTo>
                  <a:lnTo>
                    <a:pt x="94" y="54"/>
                  </a:lnTo>
                  <a:lnTo>
                    <a:pt x="106" y="74"/>
                  </a:lnTo>
                  <a:lnTo>
                    <a:pt x="130" y="116"/>
                  </a:lnTo>
                  <a:lnTo>
                    <a:pt x="154" y="158"/>
                  </a:lnTo>
                  <a:lnTo>
                    <a:pt x="166" y="178"/>
                  </a:lnTo>
                  <a:lnTo>
                    <a:pt x="180" y="196"/>
                  </a:lnTo>
                  <a:lnTo>
                    <a:pt x="196" y="210"/>
                  </a:lnTo>
                  <a:lnTo>
                    <a:pt x="214" y="222"/>
                  </a:lnTo>
                  <a:lnTo>
                    <a:pt x="224" y="226"/>
                  </a:lnTo>
                  <a:lnTo>
                    <a:pt x="236" y="230"/>
                  </a:lnTo>
                  <a:lnTo>
                    <a:pt x="248" y="232"/>
                  </a:lnTo>
                  <a:lnTo>
                    <a:pt x="260"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9" name="Google Shape;1329;p29"/>
          <p:cNvSpPr txBox="1"/>
          <p:nvPr/>
        </p:nvSpPr>
        <p:spPr>
          <a:xfrm>
            <a:off x="1691262" y="6211989"/>
            <a:ext cx="74518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ja-JP" sz="2000">
                <a:solidFill>
                  <a:schemeClr val="dk1"/>
                </a:solidFill>
                <a:latin typeface="Arial"/>
                <a:ea typeface="Arial"/>
                <a:cs typeface="Arial"/>
                <a:sym typeface="Arial"/>
              </a:rPr>
              <a:t>2nm</a:t>
            </a:r>
            <a:endParaRPr/>
          </a:p>
        </p:txBody>
      </p:sp>
      <p:cxnSp>
        <p:nvCxnSpPr>
          <p:cNvPr id="1330" name="Google Shape;1330;p29"/>
          <p:cNvCxnSpPr/>
          <p:nvPr/>
        </p:nvCxnSpPr>
        <p:spPr>
          <a:xfrm>
            <a:off x="2324247" y="6483350"/>
            <a:ext cx="279067" cy="0"/>
          </a:xfrm>
          <a:prstGeom prst="straightConnector1">
            <a:avLst/>
          </a:prstGeom>
          <a:noFill/>
          <a:ln w="12700" cap="flat" cmpd="sng">
            <a:solidFill>
              <a:schemeClr val="dk1"/>
            </a:solidFill>
            <a:prstDash val="solid"/>
            <a:round/>
            <a:headEnd type="none" w="med" len="med"/>
            <a:tailEnd type="triangle" w="med" len="med"/>
          </a:ln>
        </p:spPr>
      </p:cxnSp>
      <p:cxnSp>
        <p:nvCxnSpPr>
          <p:cNvPr id="1331" name="Google Shape;1331;p29"/>
          <p:cNvCxnSpPr/>
          <p:nvPr/>
        </p:nvCxnSpPr>
        <p:spPr>
          <a:xfrm rot="10800000">
            <a:off x="1569907" y="6495876"/>
            <a:ext cx="208892" cy="0"/>
          </a:xfrm>
          <a:prstGeom prst="straightConnector1">
            <a:avLst/>
          </a:prstGeom>
          <a:noFill/>
          <a:ln w="12700" cap="flat" cmpd="sng">
            <a:solidFill>
              <a:schemeClr val="dk1"/>
            </a:solidFill>
            <a:prstDash val="solid"/>
            <a:round/>
            <a:headEnd type="none" w="med" len="med"/>
            <a:tailEnd type="triangle" w="med" len="med"/>
          </a:ln>
        </p:spPr>
      </p:cxnSp>
      <p:sp>
        <p:nvSpPr>
          <p:cNvPr id="1332" name="Google Shape;1332;p29"/>
          <p:cNvSpPr txBox="1"/>
          <p:nvPr/>
        </p:nvSpPr>
        <p:spPr>
          <a:xfrm>
            <a:off x="2789107" y="3206750"/>
            <a:ext cx="2898775" cy="1311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endParaRPr sz="2000">
              <a:solidFill>
                <a:srgbClr val="CCFF66"/>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rgbClr val="CCFF66"/>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rgbClr val="CCFF66"/>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rgbClr val="CCFF66"/>
              </a:solidFill>
              <a:latin typeface="Arial"/>
              <a:ea typeface="Arial"/>
              <a:cs typeface="Arial"/>
              <a:sym typeface="Arial"/>
            </a:endParaRPr>
          </a:p>
        </p:txBody>
      </p:sp>
      <p:sp>
        <p:nvSpPr>
          <p:cNvPr id="1333" name="Google Shape;1333;p29"/>
          <p:cNvSpPr/>
          <p:nvPr/>
        </p:nvSpPr>
        <p:spPr>
          <a:xfrm>
            <a:off x="2105409" y="2385935"/>
            <a:ext cx="556501" cy="575875"/>
          </a:xfrm>
          <a:prstGeom prst="irregularSeal2">
            <a:avLst/>
          </a:prstGeom>
          <a:solidFill>
            <a:schemeClr val="hlink"/>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29"/>
          <p:cNvSpPr/>
          <p:nvPr/>
        </p:nvSpPr>
        <p:spPr>
          <a:xfrm>
            <a:off x="2023881" y="4849203"/>
            <a:ext cx="556500" cy="575875"/>
          </a:xfrm>
          <a:prstGeom prst="irregularSeal2">
            <a:avLst/>
          </a:prstGeom>
          <a:solidFill>
            <a:schemeClr val="hlink"/>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29"/>
          <p:cNvSpPr/>
          <p:nvPr/>
        </p:nvSpPr>
        <p:spPr>
          <a:xfrm>
            <a:off x="1460237" y="4449093"/>
            <a:ext cx="556500" cy="575875"/>
          </a:xfrm>
          <a:prstGeom prst="irregularSeal2">
            <a:avLst/>
          </a:prstGeom>
          <a:solidFill>
            <a:schemeClr val="hlink"/>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6" name="Google Shape;1336;p29"/>
          <p:cNvSpPr txBox="1"/>
          <p:nvPr/>
        </p:nvSpPr>
        <p:spPr>
          <a:xfrm>
            <a:off x="3120771" y="1869551"/>
            <a:ext cx="1216025" cy="400050"/>
          </a:xfrm>
          <a:prstGeom prst="rect">
            <a:avLst/>
          </a:prstGeom>
          <a:gradFill>
            <a:gsLst>
              <a:gs pos="0">
                <a:srgbClr val="4C4C4C"/>
              </a:gs>
              <a:gs pos="50000">
                <a:srgbClr val="000000"/>
              </a:gs>
              <a:gs pos="100000">
                <a:srgbClr val="4C4C4C"/>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CCFF66"/>
              </a:buClr>
              <a:buSzPts val="2000"/>
              <a:buFont typeface="Arial"/>
              <a:buNone/>
            </a:pPr>
            <a:r>
              <a:rPr lang="ja-JP" sz="2000">
                <a:solidFill>
                  <a:srgbClr val="CCFF66"/>
                </a:solidFill>
                <a:latin typeface="Arial"/>
                <a:ea typeface="Arial"/>
                <a:cs typeface="Arial"/>
                <a:sym typeface="Arial"/>
              </a:rPr>
              <a:t>間接作用</a:t>
            </a:r>
            <a:endParaRPr sz="2000">
              <a:solidFill>
                <a:srgbClr val="CCFF66"/>
              </a:solidFill>
              <a:latin typeface="Arial"/>
              <a:ea typeface="Arial"/>
              <a:cs typeface="Arial"/>
              <a:sym typeface="Arial"/>
            </a:endParaRPr>
          </a:p>
        </p:txBody>
      </p:sp>
      <p:grpSp>
        <p:nvGrpSpPr>
          <p:cNvPr id="1337" name="Google Shape;1337;p29"/>
          <p:cNvGrpSpPr/>
          <p:nvPr/>
        </p:nvGrpSpPr>
        <p:grpSpPr>
          <a:xfrm>
            <a:off x="5418007" y="2502639"/>
            <a:ext cx="1287462" cy="1600200"/>
            <a:chOff x="4067" y="1320"/>
            <a:chExt cx="878" cy="1008"/>
          </a:xfrm>
        </p:grpSpPr>
        <p:sp>
          <p:nvSpPr>
            <p:cNvPr id="1338" name="Google Shape;1338;p29"/>
            <p:cNvSpPr/>
            <p:nvPr/>
          </p:nvSpPr>
          <p:spPr>
            <a:xfrm>
              <a:off x="4067" y="1416"/>
              <a:ext cx="878" cy="912"/>
            </a:xfrm>
            <a:prstGeom prst="ellipse">
              <a:avLst/>
            </a:prstGeom>
            <a:noFill/>
            <a:ln w="222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9" name="Google Shape;1339;p29"/>
            <p:cNvSpPr/>
            <p:nvPr/>
          </p:nvSpPr>
          <p:spPr>
            <a:xfrm>
              <a:off x="4298" y="1656"/>
              <a:ext cx="416" cy="432"/>
            </a:xfrm>
            <a:prstGeom prst="ellipse">
              <a:avLst/>
            </a:pr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P</a:t>
              </a:r>
              <a:r>
                <a:rPr lang="ja-JP" sz="2000" baseline="30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p:txBody>
        </p:sp>
        <p:sp>
          <p:nvSpPr>
            <p:cNvPr id="1340" name="Google Shape;1340;p29"/>
            <p:cNvSpPr/>
            <p:nvPr/>
          </p:nvSpPr>
          <p:spPr>
            <a:xfrm>
              <a:off x="4391" y="1320"/>
              <a:ext cx="233" cy="240"/>
            </a:xfrm>
            <a:prstGeom prst="ellipse">
              <a:avLst/>
            </a:prstGeom>
            <a:gradFill>
              <a:gsLst>
                <a:gs pos="0">
                  <a:schemeClr val="hlink"/>
                </a:gs>
                <a:gs pos="100000">
                  <a:srgbClr val="034587"/>
                </a:gs>
              </a:gsLst>
              <a:path path="circle">
                <a:fillToRect l="50000" t="50000" r="50000" b="50000"/>
              </a:path>
              <a:tileRect/>
            </a:gra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rgbClr val="000000"/>
                  </a:solidFill>
                  <a:latin typeface="Arial"/>
                  <a:ea typeface="Arial"/>
                  <a:cs typeface="Arial"/>
                  <a:sym typeface="Arial"/>
                </a:rPr>
                <a:t>e</a:t>
              </a:r>
              <a:r>
                <a:rPr lang="ja-JP" sz="2000" baseline="30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p:txBody>
        </p:sp>
      </p:grpSp>
      <p:grpSp>
        <p:nvGrpSpPr>
          <p:cNvPr id="1341" name="Google Shape;1341;p29"/>
          <p:cNvGrpSpPr/>
          <p:nvPr/>
        </p:nvGrpSpPr>
        <p:grpSpPr>
          <a:xfrm>
            <a:off x="6318241" y="2228722"/>
            <a:ext cx="2285434" cy="395998"/>
            <a:chOff x="3370" y="1269"/>
            <a:chExt cx="1619" cy="249"/>
          </a:xfrm>
        </p:grpSpPr>
        <p:sp>
          <p:nvSpPr>
            <p:cNvPr id="1342" name="Google Shape;1342;p29"/>
            <p:cNvSpPr/>
            <p:nvPr/>
          </p:nvSpPr>
          <p:spPr>
            <a:xfrm rot="-429102">
              <a:off x="3373" y="1446"/>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3" name="Google Shape;1343;p29"/>
            <p:cNvSpPr/>
            <p:nvPr/>
          </p:nvSpPr>
          <p:spPr>
            <a:xfrm rot="-429102">
              <a:off x="3531" y="1435"/>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4" name="Google Shape;1344;p29"/>
            <p:cNvSpPr/>
            <p:nvPr/>
          </p:nvSpPr>
          <p:spPr>
            <a:xfrm rot="-429102">
              <a:off x="3693" y="1414"/>
              <a:ext cx="164"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5" name="Google Shape;1345;p29"/>
            <p:cNvSpPr/>
            <p:nvPr/>
          </p:nvSpPr>
          <p:spPr>
            <a:xfrm rot="-429102">
              <a:off x="3855" y="1394"/>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29"/>
            <p:cNvSpPr/>
            <p:nvPr/>
          </p:nvSpPr>
          <p:spPr>
            <a:xfrm rot="-429102">
              <a:off x="4017" y="1374"/>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47" name="Google Shape;1347;p29"/>
            <p:cNvGrpSpPr/>
            <p:nvPr/>
          </p:nvGrpSpPr>
          <p:grpSpPr>
            <a:xfrm rot="-429102">
              <a:off x="4172" y="1320"/>
              <a:ext cx="816" cy="64"/>
              <a:chOff x="432" y="1472"/>
              <a:chExt cx="5760" cy="912"/>
            </a:xfrm>
          </p:grpSpPr>
          <p:sp>
            <p:nvSpPr>
              <p:cNvPr id="1348" name="Google Shape;1348;p29"/>
              <p:cNvSpPr/>
              <p:nvPr/>
            </p:nvSpPr>
            <p:spPr>
              <a:xfrm>
                <a:off x="432" y="1472"/>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29"/>
              <p:cNvSpPr/>
              <p:nvPr/>
            </p:nvSpPr>
            <p:spPr>
              <a:xfrm>
                <a:off x="1584"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29"/>
              <p:cNvSpPr/>
              <p:nvPr/>
            </p:nvSpPr>
            <p:spPr>
              <a:xfrm>
                <a:off x="2736"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29"/>
              <p:cNvSpPr/>
              <p:nvPr/>
            </p:nvSpPr>
            <p:spPr>
              <a:xfrm>
                <a:off x="3888"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29"/>
              <p:cNvSpPr/>
              <p:nvPr/>
            </p:nvSpPr>
            <p:spPr>
              <a:xfrm>
                <a:off x="5040"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53" name="Google Shape;1353;p29"/>
          <p:cNvSpPr txBox="1"/>
          <p:nvPr/>
        </p:nvSpPr>
        <p:spPr>
          <a:xfrm>
            <a:off x="3993384" y="2553110"/>
            <a:ext cx="759939" cy="4621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H</a:t>
            </a:r>
            <a:r>
              <a:rPr lang="ja-JP" sz="2400" baseline="-25000">
                <a:solidFill>
                  <a:schemeClr val="dk1"/>
                </a:solidFill>
                <a:latin typeface="Arial"/>
                <a:ea typeface="Arial"/>
                <a:cs typeface="Arial"/>
                <a:sym typeface="Arial"/>
              </a:rPr>
              <a:t>2</a:t>
            </a:r>
            <a:r>
              <a:rPr lang="ja-JP" sz="2400">
                <a:solidFill>
                  <a:schemeClr val="dk1"/>
                </a:solidFill>
                <a:latin typeface="Arial"/>
                <a:ea typeface="Arial"/>
                <a:cs typeface="Arial"/>
                <a:sym typeface="Arial"/>
              </a:rPr>
              <a:t>O</a:t>
            </a:r>
            <a:endParaRPr/>
          </a:p>
        </p:txBody>
      </p:sp>
      <p:cxnSp>
        <p:nvCxnSpPr>
          <p:cNvPr id="1354" name="Google Shape;1354;p29"/>
          <p:cNvCxnSpPr/>
          <p:nvPr/>
        </p:nvCxnSpPr>
        <p:spPr>
          <a:xfrm rot="10800000">
            <a:off x="3687345" y="2781919"/>
            <a:ext cx="367935" cy="0"/>
          </a:xfrm>
          <a:prstGeom prst="straightConnector1">
            <a:avLst/>
          </a:prstGeom>
          <a:noFill/>
          <a:ln w="12700" cap="flat" cmpd="sng">
            <a:solidFill>
              <a:schemeClr val="dk1"/>
            </a:solidFill>
            <a:prstDash val="solid"/>
            <a:round/>
            <a:headEnd type="none" w="med" len="med"/>
            <a:tailEnd type="triangle" w="med" len="med"/>
          </a:ln>
        </p:spPr>
      </p:cxnSp>
      <p:cxnSp>
        <p:nvCxnSpPr>
          <p:cNvPr id="1355" name="Google Shape;1355;p29"/>
          <p:cNvCxnSpPr/>
          <p:nvPr/>
        </p:nvCxnSpPr>
        <p:spPr>
          <a:xfrm rot="10800000">
            <a:off x="2526804" y="2768371"/>
            <a:ext cx="538147" cy="13548"/>
          </a:xfrm>
          <a:prstGeom prst="straightConnector1">
            <a:avLst/>
          </a:prstGeom>
          <a:noFill/>
          <a:ln w="12700" cap="flat" cmpd="sng">
            <a:solidFill>
              <a:schemeClr val="dk1"/>
            </a:solidFill>
            <a:prstDash val="solid"/>
            <a:round/>
            <a:headEnd type="none" w="med" len="med"/>
            <a:tailEnd type="triangle" w="med" len="med"/>
          </a:ln>
        </p:spPr>
      </p:cxnSp>
      <p:cxnSp>
        <p:nvCxnSpPr>
          <p:cNvPr id="1356" name="Google Shape;1356;p29"/>
          <p:cNvCxnSpPr/>
          <p:nvPr/>
        </p:nvCxnSpPr>
        <p:spPr>
          <a:xfrm rot="10800000">
            <a:off x="4741732" y="2777023"/>
            <a:ext cx="1084262" cy="0"/>
          </a:xfrm>
          <a:prstGeom prst="straightConnector1">
            <a:avLst/>
          </a:prstGeom>
          <a:noFill/>
          <a:ln w="12700" cap="flat" cmpd="sng">
            <a:solidFill>
              <a:schemeClr val="dk1"/>
            </a:solidFill>
            <a:prstDash val="solid"/>
            <a:round/>
            <a:headEnd type="none" w="med" len="med"/>
            <a:tailEnd type="triangle" w="med" len="med"/>
          </a:ln>
        </p:spPr>
      </p:cxnSp>
      <p:sp>
        <p:nvSpPr>
          <p:cNvPr id="1357" name="Google Shape;1357;p29"/>
          <p:cNvSpPr txBox="1"/>
          <p:nvPr/>
        </p:nvSpPr>
        <p:spPr>
          <a:xfrm>
            <a:off x="3124069" y="4005263"/>
            <a:ext cx="1216025" cy="400050"/>
          </a:xfrm>
          <a:prstGeom prst="rect">
            <a:avLst/>
          </a:prstGeom>
          <a:gradFill>
            <a:gsLst>
              <a:gs pos="0">
                <a:srgbClr val="4C4C4C"/>
              </a:gs>
              <a:gs pos="50000">
                <a:srgbClr val="000000"/>
              </a:gs>
              <a:gs pos="100000">
                <a:srgbClr val="4C4C4C"/>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CCFF66"/>
              </a:buClr>
              <a:buSzPts val="2000"/>
              <a:buFont typeface="Arial"/>
              <a:buNone/>
            </a:pPr>
            <a:r>
              <a:rPr lang="ja-JP" sz="2000">
                <a:solidFill>
                  <a:srgbClr val="CCFF66"/>
                </a:solidFill>
                <a:latin typeface="Arial"/>
                <a:ea typeface="Arial"/>
                <a:cs typeface="Arial"/>
                <a:sym typeface="Arial"/>
              </a:rPr>
              <a:t>直接作用</a:t>
            </a:r>
            <a:endParaRPr sz="2000">
              <a:solidFill>
                <a:srgbClr val="CCFF66"/>
              </a:solidFill>
              <a:latin typeface="Arial"/>
              <a:ea typeface="Arial"/>
              <a:cs typeface="Arial"/>
              <a:sym typeface="Arial"/>
            </a:endParaRPr>
          </a:p>
        </p:txBody>
      </p:sp>
      <p:grpSp>
        <p:nvGrpSpPr>
          <p:cNvPr id="1358" name="Google Shape;1358;p29"/>
          <p:cNvGrpSpPr/>
          <p:nvPr/>
        </p:nvGrpSpPr>
        <p:grpSpPr>
          <a:xfrm>
            <a:off x="5186232" y="5017783"/>
            <a:ext cx="1287462" cy="1600200"/>
            <a:chOff x="4068" y="3000"/>
            <a:chExt cx="878" cy="1008"/>
          </a:xfrm>
        </p:grpSpPr>
        <p:sp>
          <p:nvSpPr>
            <p:cNvPr id="1359" name="Google Shape;1359;p29"/>
            <p:cNvSpPr/>
            <p:nvPr/>
          </p:nvSpPr>
          <p:spPr>
            <a:xfrm>
              <a:off x="4068" y="3096"/>
              <a:ext cx="878" cy="912"/>
            </a:xfrm>
            <a:prstGeom prst="ellipse">
              <a:avLst/>
            </a:prstGeom>
            <a:noFill/>
            <a:ln w="222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0" name="Google Shape;1360;p29"/>
            <p:cNvSpPr/>
            <p:nvPr/>
          </p:nvSpPr>
          <p:spPr>
            <a:xfrm>
              <a:off x="4299" y="3336"/>
              <a:ext cx="416" cy="432"/>
            </a:xfrm>
            <a:prstGeom prst="ellipse">
              <a:avLst/>
            </a:pr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P</a:t>
              </a:r>
              <a:r>
                <a:rPr lang="ja-JP" sz="2000" baseline="30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p:txBody>
        </p:sp>
        <p:sp>
          <p:nvSpPr>
            <p:cNvPr id="1361" name="Google Shape;1361;p29"/>
            <p:cNvSpPr/>
            <p:nvPr/>
          </p:nvSpPr>
          <p:spPr>
            <a:xfrm>
              <a:off x="4391" y="3000"/>
              <a:ext cx="234" cy="240"/>
            </a:xfrm>
            <a:prstGeom prst="ellipse">
              <a:avLst/>
            </a:prstGeom>
            <a:gradFill>
              <a:gsLst>
                <a:gs pos="0">
                  <a:schemeClr val="hlink"/>
                </a:gs>
                <a:gs pos="100000">
                  <a:srgbClr val="034587"/>
                </a:gs>
              </a:gsLst>
              <a:path path="circle">
                <a:fillToRect l="50000" t="50000" r="50000" b="50000"/>
              </a:path>
              <a:tileRect/>
            </a:gra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rgbClr val="000000"/>
                  </a:solidFill>
                  <a:latin typeface="Arial"/>
                  <a:ea typeface="Arial"/>
                  <a:cs typeface="Arial"/>
                  <a:sym typeface="Arial"/>
                </a:rPr>
                <a:t>e</a:t>
              </a:r>
              <a:r>
                <a:rPr lang="ja-JP" sz="2000" baseline="30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p:txBody>
        </p:sp>
      </p:grpSp>
      <p:grpSp>
        <p:nvGrpSpPr>
          <p:cNvPr id="1362" name="Google Shape;1362;p29"/>
          <p:cNvGrpSpPr/>
          <p:nvPr/>
        </p:nvGrpSpPr>
        <p:grpSpPr>
          <a:xfrm>
            <a:off x="5992803" y="4747042"/>
            <a:ext cx="2285434" cy="395997"/>
            <a:chOff x="3370" y="1269"/>
            <a:chExt cx="1619" cy="249"/>
          </a:xfrm>
        </p:grpSpPr>
        <p:sp>
          <p:nvSpPr>
            <p:cNvPr id="1363" name="Google Shape;1363;p29"/>
            <p:cNvSpPr/>
            <p:nvPr/>
          </p:nvSpPr>
          <p:spPr>
            <a:xfrm rot="-429102">
              <a:off x="3373" y="1446"/>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4" name="Google Shape;1364;p29"/>
            <p:cNvSpPr/>
            <p:nvPr/>
          </p:nvSpPr>
          <p:spPr>
            <a:xfrm rot="-429102">
              <a:off x="3531" y="1435"/>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5" name="Google Shape;1365;p29"/>
            <p:cNvSpPr/>
            <p:nvPr/>
          </p:nvSpPr>
          <p:spPr>
            <a:xfrm rot="-429102">
              <a:off x="3693" y="1414"/>
              <a:ext cx="164"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6" name="Google Shape;1366;p29"/>
            <p:cNvSpPr/>
            <p:nvPr/>
          </p:nvSpPr>
          <p:spPr>
            <a:xfrm rot="-429102">
              <a:off x="3855" y="1394"/>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7" name="Google Shape;1367;p29"/>
            <p:cNvSpPr/>
            <p:nvPr/>
          </p:nvSpPr>
          <p:spPr>
            <a:xfrm rot="-429102">
              <a:off x="4017" y="1374"/>
              <a:ext cx="163" cy="63"/>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68" name="Google Shape;1368;p29"/>
            <p:cNvGrpSpPr/>
            <p:nvPr/>
          </p:nvGrpSpPr>
          <p:grpSpPr>
            <a:xfrm rot="-429102">
              <a:off x="4172" y="1320"/>
              <a:ext cx="816" cy="64"/>
              <a:chOff x="432" y="1472"/>
              <a:chExt cx="5760" cy="912"/>
            </a:xfrm>
          </p:grpSpPr>
          <p:sp>
            <p:nvSpPr>
              <p:cNvPr id="1369" name="Google Shape;1369;p29"/>
              <p:cNvSpPr/>
              <p:nvPr/>
            </p:nvSpPr>
            <p:spPr>
              <a:xfrm>
                <a:off x="432" y="1472"/>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0" name="Google Shape;1370;p29"/>
              <p:cNvSpPr/>
              <p:nvPr/>
            </p:nvSpPr>
            <p:spPr>
              <a:xfrm>
                <a:off x="1584"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1" name="Google Shape;1371;p29"/>
              <p:cNvSpPr/>
              <p:nvPr/>
            </p:nvSpPr>
            <p:spPr>
              <a:xfrm>
                <a:off x="2736"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2" name="Google Shape;1372;p29"/>
              <p:cNvSpPr/>
              <p:nvPr/>
            </p:nvSpPr>
            <p:spPr>
              <a:xfrm>
                <a:off x="3888"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29"/>
              <p:cNvSpPr/>
              <p:nvPr/>
            </p:nvSpPr>
            <p:spPr>
              <a:xfrm>
                <a:off x="5040" y="1488"/>
                <a:ext cx="1152" cy="896"/>
              </a:xfrm>
              <a:custGeom>
                <a:avLst/>
                <a:gdLst/>
                <a:ahLst/>
                <a:cxnLst/>
                <a:rect l="l" t="t" r="r" b="b"/>
                <a:pathLst>
                  <a:path w="1152" h="896" extrusionOk="0">
                    <a:moveTo>
                      <a:pt x="0" y="448"/>
                    </a:moveTo>
                    <a:cubicBezTo>
                      <a:pt x="72" y="224"/>
                      <a:pt x="144" y="0"/>
                      <a:pt x="288" y="64"/>
                    </a:cubicBezTo>
                    <a:cubicBezTo>
                      <a:pt x="432" y="128"/>
                      <a:pt x="720" y="768"/>
                      <a:pt x="864" y="832"/>
                    </a:cubicBezTo>
                    <a:cubicBezTo>
                      <a:pt x="1008" y="896"/>
                      <a:pt x="1104" y="512"/>
                      <a:pt x="1152" y="448"/>
                    </a:cubicBezTo>
                  </a:path>
                </a:pathLst>
              </a:cu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cxnSp>
        <p:nvCxnSpPr>
          <p:cNvPr id="1374" name="Google Shape;1374;p29"/>
          <p:cNvCxnSpPr/>
          <p:nvPr/>
        </p:nvCxnSpPr>
        <p:spPr>
          <a:xfrm rot="10800000">
            <a:off x="2476369" y="5178187"/>
            <a:ext cx="3182938" cy="0"/>
          </a:xfrm>
          <a:prstGeom prst="straightConnector1">
            <a:avLst/>
          </a:prstGeom>
          <a:noFill/>
          <a:ln w="19050" cap="flat" cmpd="sng">
            <a:solidFill>
              <a:schemeClr val="dk1"/>
            </a:solidFill>
            <a:prstDash val="solid"/>
            <a:round/>
            <a:headEnd type="none" w="med" len="med"/>
            <a:tailEnd type="triangle" w="med" len="med"/>
          </a:ln>
        </p:spPr>
      </p:cxnSp>
      <p:sp>
        <p:nvSpPr>
          <p:cNvPr id="1375" name="Google Shape;1375;p29"/>
          <p:cNvSpPr txBox="1"/>
          <p:nvPr/>
        </p:nvSpPr>
        <p:spPr>
          <a:xfrm>
            <a:off x="2677812" y="3028102"/>
            <a:ext cx="147989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(free radical)</a:t>
            </a:r>
            <a:endParaRPr/>
          </a:p>
        </p:txBody>
      </p:sp>
      <p:sp>
        <p:nvSpPr>
          <p:cNvPr id="1376" name="Google Shape;1376;p29"/>
          <p:cNvSpPr txBox="1"/>
          <p:nvPr/>
        </p:nvSpPr>
        <p:spPr>
          <a:xfrm>
            <a:off x="7011127" y="2799502"/>
            <a:ext cx="122661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F5597"/>
              </a:buClr>
              <a:buSzPts val="2000"/>
              <a:buFont typeface="Arial"/>
              <a:buNone/>
            </a:pPr>
            <a:r>
              <a:rPr lang="ja-JP" sz="2000" u="sng">
                <a:solidFill>
                  <a:srgbClr val="2F5597"/>
                </a:solidFill>
                <a:latin typeface="Arial"/>
                <a:ea typeface="Arial"/>
                <a:cs typeface="Arial"/>
                <a:sym typeface="Arial"/>
              </a:rPr>
              <a:t>低 LET </a:t>
            </a:r>
            <a:endParaRPr/>
          </a:p>
          <a:p>
            <a:pPr marL="0" marR="0" lvl="0" indent="0" algn="ctr" rtl="0">
              <a:spcBef>
                <a:spcPts val="0"/>
              </a:spcBef>
              <a:spcAft>
                <a:spcPts val="0"/>
              </a:spcAft>
              <a:buClr>
                <a:srgbClr val="2F5597"/>
              </a:buClr>
              <a:buSzPts val="2000"/>
              <a:buFont typeface="Arial"/>
              <a:buNone/>
            </a:pPr>
            <a:r>
              <a:rPr lang="ja-JP" sz="2000" u="sng">
                <a:solidFill>
                  <a:srgbClr val="2F5597"/>
                </a:solidFill>
                <a:latin typeface="Arial"/>
                <a:ea typeface="Arial"/>
                <a:cs typeface="Arial"/>
                <a:sym typeface="Arial"/>
              </a:rPr>
              <a:t>放射線</a:t>
            </a:r>
            <a:endParaRPr sz="2000" u="sng">
              <a:solidFill>
                <a:srgbClr val="2F5597"/>
              </a:solidFill>
              <a:latin typeface="Arial"/>
              <a:ea typeface="Arial"/>
              <a:cs typeface="Arial"/>
              <a:sym typeface="Arial"/>
            </a:endParaRPr>
          </a:p>
          <a:p>
            <a:pPr marL="0" marR="0" lvl="0" indent="0" algn="ctr" rtl="0">
              <a:spcBef>
                <a:spcPts val="0"/>
              </a:spcBef>
              <a:spcAft>
                <a:spcPts val="0"/>
              </a:spcAft>
              <a:buClr>
                <a:schemeClr val="dk1"/>
              </a:buClr>
              <a:buSzPts val="2000"/>
              <a:buFont typeface="Arial"/>
              <a:buNone/>
            </a:pPr>
            <a:r>
              <a:rPr lang="ja-JP" sz="2000">
                <a:solidFill>
                  <a:schemeClr val="dk1"/>
                </a:solidFill>
                <a:latin typeface="Arial"/>
                <a:ea typeface="Arial"/>
                <a:cs typeface="Arial"/>
                <a:sym typeface="Arial"/>
              </a:rPr>
              <a:t>(X･ γ･ β)</a:t>
            </a:r>
            <a:endParaRPr/>
          </a:p>
        </p:txBody>
      </p:sp>
      <p:sp>
        <p:nvSpPr>
          <p:cNvPr id="1377" name="Google Shape;1377;p29"/>
          <p:cNvSpPr txBox="1"/>
          <p:nvPr/>
        </p:nvSpPr>
        <p:spPr>
          <a:xfrm>
            <a:off x="6861056" y="5489444"/>
            <a:ext cx="150073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F5597"/>
              </a:buClr>
              <a:buSzPts val="2000"/>
              <a:buFont typeface="Arial"/>
              <a:buNone/>
            </a:pPr>
            <a:r>
              <a:rPr lang="ja-JP" sz="2000" u="sng">
                <a:solidFill>
                  <a:srgbClr val="2F5597"/>
                </a:solidFill>
                <a:latin typeface="Arial"/>
                <a:ea typeface="Arial"/>
                <a:cs typeface="Arial"/>
                <a:sym typeface="Arial"/>
              </a:rPr>
              <a:t>高LET </a:t>
            </a:r>
            <a:endParaRPr/>
          </a:p>
          <a:p>
            <a:pPr marL="0" marR="0" lvl="0" indent="0" algn="ctr" rtl="0">
              <a:spcBef>
                <a:spcPts val="0"/>
              </a:spcBef>
              <a:spcAft>
                <a:spcPts val="0"/>
              </a:spcAft>
              <a:buClr>
                <a:srgbClr val="2F5597"/>
              </a:buClr>
              <a:buSzPts val="2000"/>
              <a:buFont typeface="Arial"/>
              <a:buNone/>
            </a:pPr>
            <a:r>
              <a:rPr lang="ja-JP" sz="2000" u="sng">
                <a:solidFill>
                  <a:srgbClr val="2F5597"/>
                </a:solidFill>
                <a:latin typeface="Arial"/>
                <a:ea typeface="Arial"/>
                <a:cs typeface="Arial"/>
                <a:sym typeface="Arial"/>
              </a:rPr>
              <a:t>放射線</a:t>
            </a:r>
            <a:endParaRPr sz="2000" u="sng">
              <a:solidFill>
                <a:srgbClr val="2F5597"/>
              </a:solidFill>
              <a:latin typeface="Arial"/>
              <a:ea typeface="Arial"/>
              <a:cs typeface="Arial"/>
              <a:sym typeface="Arial"/>
            </a:endParaRPr>
          </a:p>
          <a:p>
            <a:pPr marL="0" marR="0" lvl="0" indent="0" algn="ctr" rtl="0">
              <a:spcBef>
                <a:spcPts val="0"/>
              </a:spcBef>
              <a:spcAft>
                <a:spcPts val="0"/>
              </a:spcAft>
              <a:buClr>
                <a:schemeClr val="dk1"/>
              </a:buClr>
              <a:buSzPts val="2000"/>
              <a:buFont typeface="Arial"/>
              <a:buNone/>
            </a:pPr>
            <a:r>
              <a:rPr lang="ja-JP" sz="2000">
                <a:solidFill>
                  <a:schemeClr val="dk1"/>
                </a:solidFill>
                <a:latin typeface="Arial"/>
                <a:ea typeface="Arial"/>
                <a:cs typeface="Arial"/>
                <a:sym typeface="Arial"/>
              </a:rPr>
              <a:t>(α･neutron)</a:t>
            </a:r>
            <a:endParaRPr sz="2000" u="sng">
              <a:solidFill>
                <a:schemeClr val="dk1"/>
              </a:solidFill>
              <a:latin typeface="Arial"/>
              <a:ea typeface="Arial"/>
              <a:cs typeface="Arial"/>
              <a:sym typeface="Arial"/>
            </a:endParaRPr>
          </a:p>
        </p:txBody>
      </p:sp>
      <p:sp>
        <p:nvSpPr>
          <p:cNvPr id="1378" name="Google Shape;1378;p29"/>
          <p:cNvSpPr txBox="1"/>
          <p:nvPr/>
        </p:nvSpPr>
        <p:spPr>
          <a:xfrm>
            <a:off x="234819" y="2251075"/>
            <a:ext cx="1339850"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一本鎖切断</a:t>
            </a:r>
            <a:endParaRPr sz="1800">
              <a:solidFill>
                <a:schemeClr val="dk1"/>
              </a:solidFill>
              <a:latin typeface="Arial"/>
              <a:ea typeface="Arial"/>
              <a:cs typeface="Arial"/>
              <a:sym typeface="Arial"/>
            </a:endParaRPr>
          </a:p>
        </p:txBody>
      </p:sp>
      <p:sp>
        <p:nvSpPr>
          <p:cNvPr id="1379" name="Google Shape;1379;p29"/>
          <p:cNvSpPr txBox="1"/>
          <p:nvPr/>
        </p:nvSpPr>
        <p:spPr>
          <a:xfrm>
            <a:off x="215769" y="5116513"/>
            <a:ext cx="1339850"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二本鎖切断</a:t>
            </a:r>
            <a:endParaRPr sz="1800">
              <a:solidFill>
                <a:schemeClr val="dk1"/>
              </a:solidFill>
              <a:latin typeface="Arial"/>
              <a:ea typeface="Arial"/>
              <a:cs typeface="Arial"/>
              <a:sym typeface="Arial"/>
            </a:endParaRPr>
          </a:p>
        </p:txBody>
      </p:sp>
      <p:sp>
        <p:nvSpPr>
          <p:cNvPr id="1380" name="Google Shape;1380;p29"/>
          <p:cNvSpPr txBox="1"/>
          <p:nvPr/>
        </p:nvSpPr>
        <p:spPr>
          <a:xfrm>
            <a:off x="2392061" y="2454389"/>
            <a:ext cx="197549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OH</a:t>
            </a:r>
            <a:r>
              <a:rPr lang="ja-JP" sz="2400" baseline="30000">
                <a:solidFill>
                  <a:schemeClr val="dk1"/>
                </a:solidFill>
                <a:latin typeface="Arial"/>
                <a:ea typeface="Arial"/>
                <a:cs typeface="Arial"/>
                <a:sym typeface="Arial"/>
              </a:rPr>
              <a:t>.</a:t>
            </a:r>
            <a:endParaRPr/>
          </a:p>
        </p:txBody>
      </p:sp>
      <p:grpSp>
        <p:nvGrpSpPr>
          <p:cNvPr id="1381" name="Google Shape;1381;p29"/>
          <p:cNvGrpSpPr/>
          <p:nvPr/>
        </p:nvGrpSpPr>
        <p:grpSpPr>
          <a:xfrm>
            <a:off x="12525" y="46826"/>
            <a:ext cx="9144000" cy="860127"/>
            <a:chOff x="12526" y="67458"/>
            <a:chExt cx="9144000" cy="860127"/>
          </a:xfrm>
        </p:grpSpPr>
        <p:sp>
          <p:nvSpPr>
            <p:cNvPr id="1382" name="Google Shape;1382;p29"/>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直接作用と間接作用</a:t>
              </a:r>
              <a:endParaRPr/>
            </a:p>
          </p:txBody>
        </p:sp>
        <p:pic>
          <p:nvPicPr>
            <p:cNvPr id="1383" name="Google Shape;1383;p29"/>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384" name="Google Shape;1384;p29"/>
          <p:cNvGrpSpPr/>
          <p:nvPr/>
        </p:nvGrpSpPr>
        <p:grpSpPr>
          <a:xfrm>
            <a:off x="27837" y="6655212"/>
            <a:ext cx="1592528" cy="234685"/>
            <a:chOff x="27837" y="6655212"/>
            <a:chExt cx="1592528" cy="234685"/>
          </a:xfrm>
        </p:grpSpPr>
        <p:pic>
          <p:nvPicPr>
            <p:cNvPr id="1385" name="Google Shape;1385;p29"/>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386" name="Google Shape;1386;p29"/>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3"/>
          <p:cNvGrpSpPr/>
          <p:nvPr/>
        </p:nvGrpSpPr>
        <p:grpSpPr>
          <a:xfrm>
            <a:off x="-6263" y="2754"/>
            <a:ext cx="9156525" cy="981635"/>
            <a:chOff x="-6263" y="2754"/>
            <a:chExt cx="9156525" cy="981635"/>
          </a:xfrm>
        </p:grpSpPr>
        <p:sp>
          <p:nvSpPr>
            <p:cNvPr id="224" name="Google Shape;224;p3"/>
            <p:cNvSpPr/>
            <p:nvPr/>
          </p:nvSpPr>
          <p:spPr>
            <a:xfrm>
              <a:off x="-6263" y="2754"/>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25" name="Google Shape;225;p3"/>
            <p:cNvCxnSpPr/>
            <p:nvPr/>
          </p:nvCxnSpPr>
          <p:spPr>
            <a:xfrm>
              <a:off x="-4952" y="980092"/>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226" name="Google Shape;226;p3"/>
          <p:cNvSpPr txBox="1">
            <a:spLocks noGrp="1"/>
          </p:cNvSpPr>
          <p:nvPr>
            <p:ph type="body" idx="1"/>
          </p:nvPr>
        </p:nvSpPr>
        <p:spPr>
          <a:xfrm>
            <a:off x="876299" y="1612575"/>
            <a:ext cx="7620000" cy="1359226"/>
          </a:xfrm>
          <a:prstGeom prst="rect">
            <a:avLst/>
          </a:prstGeom>
          <a:noFill/>
          <a:ln>
            <a:noFill/>
          </a:ln>
        </p:spPr>
        <p:txBody>
          <a:bodyPr spcFirstLastPara="1" wrap="square" lIns="91425" tIns="45700" rIns="91425" bIns="45700" anchor="t" anchorCtr="0">
            <a:noAutofit/>
          </a:bodyPr>
          <a:lstStyle/>
          <a:p>
            <a:pPr marL="532800" lvl="0" indent="-532800" algn="l" rtl="0">
              <a:lnSpc>
                <a:spcPct val="90000"/>
              </a:lnSpc>
              <a:spcBef>
                <a:spcPts val="0"/>
              </a:spcBef>
              <a:spcAft>
                <a:spcPts val="0"/>
              </a:spcAft>
              <a:buClr>
                <a:srgbClr val="C00000"/>
              </a:buClr>
              <a:buSzPts val="3000"/>
              <a:buFont typeface="Noto Sans Symbols"/>
              <a:buChar char="■"/>
            </a:pPr>
            <a:r>
              <a:rPr lang="ja-JP" sz="3000" u="sng">
                <a:solidFill>
                  <a:srgbClr val="2F5597"/>
                </a:solidFill>
                <a:latin typeface="Arial"/>
                <a:ea typeface="Arial"/>
                <a:cs typeface="Arial"/>
                <a:sym typeface="Arial"/>
              </a:rPr>
              <a:t>無色､無臭</a:t>
            </a:r>
            <a:endParaRPr dirty="0"/>
          </a:p>
          <a:p>
            <a:pPr marL="1322388" lvl="1" indent="-228600" algn="l" rtl="0">
              <a:lnSpc>
                <a:spcPct val="90000"/>
              </a:lnSpc>
              <a:spcBef>
                <a:spcPts val="500"/>
              </a:spcBef>
              <a:spcAft>
                <a:spcPts val="0"/>
              </a:spcAft>
              <a:buClr>
                <a:srgbClr val="FF3300"/>
              </a:buClr>
              <a:buSzPts val="2800"/>
              <a:buFont typeface="Noto Sans Symbols"/>
              <a:buNone/>
            </a:pPr>
            <a:r>
              <a:rPr lang="ja-JP" sz="2800">
                <a:latin typeface="Arial"/>
                <a:ea typeface="Arial"/>
                <a:cs typeface="Arial"/>
                <a:sym typeface="Arial"/>
              </a:rPr>
              <a:t>人間の五感では感知できない</a:t>
            </a:r>
            <a:endParaRPr dirty="0"/>
          </a:p>
          <a:p>
            <a:pPr marL="493713" lvl="0" indent="-1651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227" name="Google Shape;227;p3"/>
          <p:cNvSpPr/>
          <p:nvPr/>
        </p:nvSpPr>
        <p:spPr>
          <a:xfrm>
            <a:off x="876299" y="3160143"/>
            <a:ext cx="6964136" cy="987450"/>
          </a:xfrm>
          <a:prstGeom prst="rect">
            <a:avLst/>
          </a:prstGeom>
          <a:noFill/>
          <a:ln>
            <a:noFill/>
          </a:ln>
        </p:spPr>
        <p:txBody>
          <a:bodyPr spcFirstLastPara="1" wrap="square" lIns="91425" tIns="45700" rIns="91425" bIns="45700" anchor="t" anchorCtr="0">
            <a:spAutoFit/>
          </a:bodyPr>
          <a:lstStyle/>
          <a:p>
            <a:pPr marL="532800" marR="0" lvl="0" indent="-532800" algn="l" rtl="0">
              <a:lnSpc>
                <a:spcPct val="90000"/>
              </a:lnSpc>
              <a:spcBef>
                <a:spcPts val="0"/>
              </a:spcBef>
              <a:spcAft>
                <a:spcPts val="0"/>
              </a:spcAft>
              <a:buClr>
                <a:srgbClr val="C00000"/>
              </a:buClr>
              <a:buSzPts val="3000"/>
              <a:buFont typeface="Noto Sans Symbols"/>
              <a:buChar char="■"/>
            </a:pPr>
            <a:r>
              <a:rPr lang="ja-JP" sz="3000" u="sng">
                <a:solidFill>
                  <a:srgbClr val="2F5597"/>
                </a:solidFill>
                <a:latin typeface="Arial"/>
                <a:ea typeface="Arial"/>
                <a:cs typeface="Arial"/>
                <a:sym typeface="Arial"/>
              </a:rPr>
              <a:t>人体に障害を引き起こす</a:t>
            </a:r>
            <a:endParaRPr/>
          </a:p>
          <a:p>
            <a:pPr marL="1322388" marR="0" lvl="1" indent="-228600" algn="l" rtl="0">
              <a:lnSpc>
                <a:spcPct val="90000"/>
              </a:lnSpc>
              <a:spcBef>
                <a:spcPts val="500"/>
              </a:spcBef>
              <a:spcAft>
                <a:spcPts val="0"/>
              </a:spcAft>
              <a:buNone/>
            </a:pPr>
            <a:r>
              <a:rPr lang="ja-JP" sz="2800" b="0" i="0" u="none" strike="noStrike" cap="none">
                <a:solidFill>
                  <a:srgbClr val="000000"/>
                </a:solidFill>
                <a:latin typeface="Arial"/>
                <a:ea typeface="Arial"/>
                <a:cs typeface="Arial"/>
                <a:sym typeface="Arial"/>
              </a:rPr>
              <a:t>急性障害　晩発性障害</a:t>
            </a:r>
            <a:endParaRPr sz="2400" b="0" i="0" u="none" strike="noStrike" cap="none">
              <a:solidFill>
                <a:srgbClr val="000000"/>
              </a:solidFill>
              <a:latin typeface="Arial"/>
              <a:ea typeface="Arial"/>
              <a:cs typeface="Arial"/>
              <a:sym typeface="Arial"/>
            </a:endParaRPr>
          </a:p>
        </p:txBody>
      </p:sp>
      <p:sp>
        <p:nvSpPr>
          <p:cNvPr id="228" name="Google Shape;228;p3"/>
          <p:cNvSpPr/>
          <p:nvPr/>
        </p:nvSpPr>
        <p:spPr>
          <a:xfrm>
            <a:off x="876299" y="4756792"/>
            <a:ext cx="7924800" cy="959750"/>
          </a:xfrm>
          <a:prstGeom prst="rect">
            <a:avLst/>
          </a:prstGeom>
          <a:noFill/>
          <a:ln>
            <a:noFill/>
          </a:ln>
        </p:spPr>
        <p:txBody>
          <a:bodyPr spcFirstLastPara="1" wrap="square" lIns="91425" tIns="45700" rIns="91425" bIns="45700" anchor="t" anchorCtr="0">
            <a:spAutoFit/>
          </a:bodyPr>
          <a:lstStyle/>
          <a:p>
            <a:pPr marL="532800" marR="0" lvl="0" indent="-532800" algn="l" rtl="0">
              <a:lnSpc>
                <a:spcPct val="90000"/>
              </a:lnSpc>
              <a:spcBef>
                <a:spcPts val="0"/>
              </a:spcBef>
              <a:spcAft>
                <a:spcPts val="0"/>
              </a:spcAft>
              <a:buClr>
                <a:srgbClr val="C00000"/>
              </a:buClr>
              <a:buSzPts val="3000"/>
              <a:buFont typeface="Noto Sans Symbols"/>
              <a:buChar char="■"/>
            </a:pPr>
            <a:r>
              <a:rPr lang="ja-JP" sz="3000" u="sng">
                <a:solidFill>
                  <a:srgbClr val="2F5597"/>
                </a:solidFill>
                <a:latin typeface="Arial"/>
                <a:ea typeface="Arial"/>
                <a:cs typeface="Arial"/>
                <a:sym typeface="Arial"/>
              </a:rPr>
              <a:t>感知できない危険に対する人々の反応</a:t>
            </a:r>
            <a:endParaRPr dirty="0"/>
          </a:p>
          <a:p>
            <a:pPr marL="1322388" marR="0" lvl="1" indent="-228600" algn="l" rtl="0">
              <a:lnSpc>
                <a:spcPct val="90000"/>
              </a:lnSpc>
              <a:spcBef>
                <a:spcPts val="500"/>
              </a:spcBef>
              <a:spcAft>
                <a:spcPts val="0"/>
              </a:spcAft>
              <a:buNone/>
            </a:pPr>
            <a:r>
              <a:rPr lang="ja-JP" sz="2800" b="0" i="0" u="none" strike="noStrike" cap="none">
                <a:solidFill>
                  <a:srgbClr val="C00000"/>
                </a:solidFill>
                <a:latin typeface="Arial"/>
                <a:ea typeface="Arial"/>
                <a:cs typeface="Arial"/>
                <a:sym typeface="Arial"/>
              </a:rPr>
              <a:t>無視する </a:t>
            </a:r>
            <a:r>
              <a:rPr lang="ja-JP" sz="2800" b="0" i="0" u="none" strike="noStrike" cap="none">
                <a:solidFill>
                  <a:srgbClr val="000000"/>
                </a:solidFill>
                <a:latin typeface="Arial"/>
                <a:ea typeface="Arial"/>
                <a:cs typeface="Arial"/>
                <a:sym typeface="Arial"/>
              </a:rPr>
              <a:t>or</a:t>
            </a:r>
            <a:r>
              <a:rPr lang="ja-JP" sz="2800" b="0" i="0" u="none" strike="noStrike" cap="none">
                <a:solidFill>
                  <a:srgbClr val="C00000"/>
                </a:solidFill>
                <a:latin typeface="Arial"/>
                <a:ea typeface="Arial"/>
                <a:cs typeface="Arial"/>
                <a:sym typeface="Arial"/>
              </a:rPr>
              <a:t> 極度に不安になる</a:t>
            </a:r>
            <a:endParaRPr sz="2400" b="0" i="0" u="none" strike="noStrike" cap="none" dirty="0">
              <a:solidFill>
                <a:srgbClr val="C00000"/>
              </a:solidFill>
              <a:latin typeface="Arial"/>
              <a:ea typeface="Arial"/>
              <a:cs typeface="Arial"/>
              <a:sym typeface="Arial"/>
            </a:endParaRPr>
          </a:p>
        </p:txBody>
      </p:sp>
      <p:grpSp>
        <p:nvGrpSpPr>
          <p:cNvPr id="229" name="Google Shape;229;p3"/>
          <p:cNvGrpSpPr/>
          <p:nvPr/>
        </p:nvGrpSpPr>
        <p:grpSpPr>
          <a:xfrm>
            <a:off x="0" y="46826"/>
            <a:ext cx="9156525" cy="860127"/>
            <a:chOff x="0" y="46826"/>
            <a:chExt cx="9156525" cy="860127"/>
          </a:xfrm>
        </p:grpSpPr>
        <p:sp>
          <p:nvSpPr>
            <p:cNvPr id="230" name="Google Shape;230;p3"/>
            <p:cNvSpPr txBox="1"/>
            <p:nvPr/>
          </p:nvSpPr>
          <p:spPr>
            <a:xfrm>
              <a:off x="0" y="177337"/>
              <a:ext cx="9156525"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400">
                  <a:solidFill>
                    <a:srgbClr val="001132"/>
                  </a:solidFill>
                  <a:latin typeface="Meiryo"/>
                  <a:ea typeface="Meiryo"/>
                  <a:cs typeface="Meiryo"/>
                  <a:sym typeface="Meiryo"/>
                </a:rPr>
                <a:t>　　</a:t>
              </a:r>
              <a:r>
                <a:rPr lang="ja-JP" sz="3600">
                  <a:solidFill>
                    <a:srgbClr val="001132"/>
                  </a:solidFill>
                  <a:latin typeface="Meiryo"/>
                  <a:ea typeface="Meiryo"/>
                  <a:cs typeface="Meiryo"/>
                  <a:sym typeface="Meiryo"/>
                </a:rPr>
                <a:t>1）放射線の特徴</a:t>
              </a:r>
              <a:r>
                <a:rPr lang="ja-JP" sz="2800">
                  <a:solidFill>
                    <a:srgbClr val="001132"/>
                  </a:solidFill>
                  <a:latin typeface="Meiryo"/>
                  <a:ea typeface="Meiryo"/>
                  <a:cs typeface="Meiryo"/>
                  <a:sym typeface="Meiryo"/>
                </a:rPr>
                <a:t>（使用する側の立場から）</a:t>
              </a:r>
              <a:endParaRPr sz="2800">
                <a:solidFill>
                  <a:srgbClr val="001132"/>
                </a:solidFill>
                <a:latin typeface="Meiryo"/>
                <a:ea typeface="Meiryo"/>
                <a:cs typeface="Meiryo"/>
                <a:sym typeface="Meiryo"/>
              </a:endParaRPr>
            </a:p>
          </p:txBody>
        </p:sp>
        <p:pic>
          <p:nvPicPr>
            <p:cNvPr id="231" name="Google Shape;231;p3"/>
            <p:cNvPicPr preferRelativeResize="0"/>
            <p:nvPr/>
          </p:nvPicPr>
          <p:blipFill rotWithShape="1">
            <a:blip r:embed="rId3">
              <a:alphaModFix/>
            </a:blip>
            <a:srcRect/>
            <a:stretch/>
          </p:blipFill>
          <p:spPr>
            <a:xfrm>
              <a:off x="64525" y="46826"/>
              <a:ext cx="856700" cy="860127"/>
            </a:xfrm>
            <a:prstGeom prst="rect">
              <a:avLst/>
            </a:prstGeom>
            <a:noFill/>
            <a:ln>
              <a:noFill/>
            </a:ln>
          </p:spPr>
        </p:pic>
      </p:grpSp>
      <p:pic>
        <p:nvPicPr>
          <p:cNvPr id="232" name="Google Shape;232;p3"/>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233" name="Google Shape;233;p3"/>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grpSp>
        <p:nvGrpSpPr>
          <p:cNvPr id="1391" name="Google Shape;1391;p30"/>
          <p:cNvGrpSpPr/>
          <p:nvPr/>
        </p:nvGrpSpPr>
        <p:grpSpPr>
          <a:xfrm>
            <a:off x="-6263" y="2754"/>
            <a:ext cx="9162788" cy="6887143"/>
            <a:chOff x="-6263" y="2754"/>
            <a:chExt cx="9162788" cy="6887143"/>
          </a:xfrm>
        </p:grpSpPr>
        <p:grpSp>
          <p:nvGrpSpPr>
            <p:cNvPr id="1392" name="Google Shape;1392;p30"/>
            <p:cNvGrpSpPr/>
            <p:nvPr/>
          </p:nvGrpSpPr>
          <p:grpSpPr>
            <a:xfrm>
              <a:off x="-6263" y="2754"/>
              <a:ext cx="9156525" cy="981635"/>
              <a:chOff x="-17208" y="-1480275"/>
              <a:chExt cx="9156525" cy="981635"/>
            </a:xfrm>
          </p:grpSpPr>
          <p:sp>
            <p:nvSpPr>
              <p:cNvPr id="1393" name="Google Shape;1393;p30"/>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394" name="Google Shape;1394;p30"/>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395" name="Google Shape;1395;p30"/>
            <p:cNvSpPr txBox="1"/>
            <p:nvPr/>
          </p:nvSpPr>
          <p:spPr>
            <a:xfrm>
              <a:off x="12526" y="2058809"/>
              <a:ext cx="91314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電離放射線によって物質に付与された平均エネルギー [J/kg]</a:t>
              </a:r>
              <a:endParaRPr sz="2400">
                <a:solidFill>
                  <a:schemeClr val="accent6"/>
                </a:solidFill>
                <a:latin typeface="Arial"/>
                <a:ea typeface="Arial"/>
                <a:cs typeface="Arial"/>
                <a:sym typeface="Arial"/>
              </a:endParaRPr>
            </a:p>
          </p:txBody>
        </p:sp>
        <p:grpSp>
          <p:nvGrpSpPr>
            <p:cNvPr id="1396" name="Google Shape;1396;p30"/>
            <p:cNvGrpSpPr/>
            <p:nvPr/>
          </p:nvGrpSpPr>
          <p:grpSpPr>
            <a:xfrm>
              <a:off x="0" y="2876500"/>
              <a:ext cx="9144001" cy="1104316"/>
              <a:chOff x="0" y="2876500"/>
              <a:chExt cx="8678613" cy="1104316"/>
            </a:xfrm>
          </p:grpSpPr>
          <p:sp>
            <p:nvSpPr>
              <p:cNvPr id="1397" name="Google Shape;1397;p30"/>
              <p:cNvSpPr txBox="1"/>
              <p:nvPr/>
            </p:nvSpPr>
            <p:spPr>
              <a:xfrm>
                <a:off x="0" y="3171893"/>
                <a:ext cx="56887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rgbClr val="2F5597"/>
                    </a:solidFill>
                    <a:latin typeface="Arial"/>
                    <a:ea typeface="Arial"/>
                    <a:cs typeface="Arial"/>
                    <a:sym typeface="Arial"/>
                  </a:rPr>
                  <a:t>吸収線量 </a:t>
                </a:r>
                <a:r>
                  <a:rPr lang="ja-JP" sz="3600" i="1">
                    <a:solidFill>
                      <a:srgbClr val="2F5597"/>
                    </a:solidFill>
                    <a:latin typeface="Arial"/>
                    <a:ea typeface="Arial"/>
                    <a:cs typeface="Arial"/>
                    <a:sym typeface="Arial"/>
                  </a:rPr>
                  <a:t>D</a:t>
                </a:r>
                <a:r>
                  <a:rPr lang="ja-JP" sz="3600">
                    <a:solidFill>
                      <a:srgbClr val="2F5597"/>
                    </a:solidFill>
                    <a:latin typeface="Arial"/>
                    <a:ea typeface="Arial"/>
                    <a:cs typeface="Arial"/>
                    <a:sym typeface="Arial"/>
                  </a:rPr>
                  <a:t> =</a:t>
                </a:r>
                <a:endParaRPr sz="3600">
                  <a:solidFill>
                    <a:srgbClr val="2F5597"/>
                  </a:solidFill>
                  <a:latin typeface="Arial"/>
                  <a:ea typeface="Arial"/>
                  <a:cs typeface="Arial"/>
                  <a:sym typeface="Arial"/>
                </a:endParaRPr>
              </a:p>
            </p:txBody>
          </p:sp>
          <p:grpSp>
            <p:nvGrpSpPr>
              <p:cNvPr id="1398" name="Google Shape;1398;p30"/>
              <p:cNvGrpSpPr/>
              <p:nvPr/>
            </p:nvGrpSpPr>
            <p:grpSpPr>
              <a:xfrm>
                <a:off x="4072741" y="2876500"/>
                <a:ext cx="1950502" cy="1104316"/>
                <a:chOff x="4924509" y="2488194"/>
                <a:chExt cx="1950502" cy="1104316"/>
              </a:xfrm>
            </p:grpSpPr>
            <p:cxnSp>
              <p:nvCxnSpPr>
                <p:cNvPr id="1399" name="Google Shape;1399;p30"/>
                <p:cNvCxnSpPr/>
                <p:nvPr/>
              </p:nvCxnSpPr>
              <p:spPr>
                <a:xfrm>
                  <a:off x="5009047" y="3023047"/>
                  <a:ext cx="1742384" cy="0"/>
                </a:xfrm>
                <a:prstGeom prst="straightConnector1">
                  <a:avLst/>
                </a:prstGeom>
                <a:noFill/>
                <a:ln w="12700" cap="flat" cmpd="sng">
                  <a:solidFill>
                    <a:schemeClr val="accent1"/>
                  </a:solidFill>
                  <a:prstDash val="solid"/>
                  <a:miter lim="800000"/>
                  <a:headEnd type="none" w="sm" len="sm"/>
                  <a:tailEnd type="none" w="sm" len="sm"/>
                </a:ln>
              </p:spPr>
            </p:cxnSp>
            <p:sp>
              <p:nvSpPr>
                <p:cNvPr id="1400" name="Google Shape;1400;p30"/>
                <p:cNvSpPr txBox="1"/>
                <p:nvPr/>
              </p:nvSpPr>
              <p:spPr>
                <a:xfrm>
                  <a:off x="4924509" y="2488194"/>
                  <a:ext cx="19505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rgbClr val="2F5597"/>
                      </a:solidFill>
                      <a:latin typeface="Arial"/>
                      <a:ea typeface="Arial"/>
                      <a:cs typeface="Arial"/>
                      <a:sym typeface="Arial"/>
                    </a:rPr>
                    <a:t>dε</a:t>
                  </a:r>
                  <a:endParaRPr sz="3600">
                    <a:solidFill>
                      <a:srgbClr val="2F5597"/>
                    </a:solidFill>
                    <a:latin typeface="Arial"/>
                    <a:ea typeface="Arial"/>
                    <a:cs typeface="Arial"/>
                    <a:sym typeface="Arial"/>
                  </a:endParaRPr>
                </a:p>
              </p:txBody>
            </p:sp>
            <p:sp>
              <p:nvSpPr>
                <p:cNvPr id="1401" name="Google Shape;1401;p30"/>
                <p:cNvSpPr txBox="1"/>
                <p:nvPr/>
              </p:nvSpPr>
              <p:spPr>
                <a:xfrm>
                  <a:off x="4924509" y="2946179"/>
                  <a:ext cx="19505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rgbClr val="2F5597"/>
                      </a:solidFill>
                      <a:latin typeface="Arial"/>
                      <a:ea typeface="Arial"/>
                      <a:cs typeface="Arial"/>
                      <a:sym typeface="Arial"/>
                    </a:rPr>
                    <a:t>dm</a:t>
                  </a:r>
                  <a:endParaRPr sz="3600">
                    <a:solidFill>
                      <a:srgbClr val="2F5597"/>
                    </a:solidFill>
                    <a:latin typeface="Arial"/>
                    <a:ea typeface="Arial"/>
                    <a:cs typeface="Arial"/>
                    <a:sym typeface="Arial"/>
                  </a:endParaRPr>
                </a:p>
              </p:txBody>
            </p:sp>
          </p:grpSp>
          <p:sp>
            <p:nvSpPr>
              <p:cNvPr id="1402" name="Google Shape;1402;p30"/>
              <p:cNvSpPr txBox="1"/>
              <p:nvPr/>
            </p:nvSpPr>
            <p:spPr>
              <a:xfrm>
                <a:off x="5984201" y="3071372"/>
                <a:ext cx="26944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a:solidFill>
                      <a:srgbClr val="2F5597"/>
                    </a:solidFill>
                    <a:latin typeface="Arial"/>
                    <a:ea typeface="Arial"/>
                    <a:cs typeface="Arial"/>
                    <a:sym typeface="Arial"/>
                  </a:rPr>
                  <a:t>[J/kg]</a:t>
                </a:r>
                <a:endParaRPr sz="3600">
                  <a:solidFill>
                    <a:srgbClr val="2F5597"/>
                  </a:solidFill>
                  <a:latin typeface="Arial"/>
                  <a:ea typeface="Arial"/>
                  <a:cs typeface="Arial"/>
                  <a:sym typeface="Arial"/>
                </a:endParaRPr>
              </a:p>
            </p:txBody>
          </p:sp>
        </p:grpSp>
        <p:sp>
          <p:nvSpPr>
            <p:cNvPr id="1403" name="Google Shape;1403;p30"/>
            <p:cNvSpPr txBox="1"/>
            <p:nvPr/>
          </p:nvSpPr>
          <p:spPr>
            <a:xfrm>
              <a:off x="1004187" y="4469643"/>
              <a:ext cx="711111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2F5597"/>
                  </a:solidFill>
                  <a:latin typeface="Arial"/>
                  <a:ea typeface="Arial"/>
                  <a:cs typeface="Arial"/>
                  <a:sym typeface="Arial"/>
                </a:rPr>
                <a:t>吸収線量の特別な単位は </a:t>
              </a:r>
              <a:r>
                <a:rPr lang="ja-JP" sz="3200">
                  <a:solidFill>
                    <a:srgbClr val="C00000"/>
                  </a:solidFill>
                  <a:latin typeface="Arial"/>
                  <a:ea typeface="Arial"/>
                  <a:cs typeface="Arial"/>
                  <a:sym typeface="Arial"/>
                </a:rPr>
                <a:t>グレイ [Gy]</a:t>
              </a:r>
              <a:endParaRPr sz="3200">
                <a:solidFill>
                  <a:srgbClr val="C00000"/>
                </a:solidFill>
                <a:latin typeface="Arial"/>
                <a:ea typeface="Arial"/>
                <a:cs typeface="Arial"/>
                <a:sym typeface="Arial"/>
              </a:endParaRPr>
            </a:p>
          </p:txBody>
        </p:sp>
        <p:grpSp>
          <p:nvGrpSpPr>
            <p:cNvPr id="1404" name="Google Shape;1404;p30"/>
            <p:cNvGrpSpPr/>
            <p:nvPr/>
          </p:nvGrpSpPr>
          <p:grpSpPr>
            <a:xfrm>
              <a:off x="12525" y="46826"/>
              <a:ext cx="9144000" cy="860127"/>
              <a:chOff x="12526" y="67458"/>
              <a:chExt cx="9144000" cy="860127"/>
            </a:xfrm>
          </p:grpSpPr>
          <p:sp>
            <p:nvSpPr>
              <p:cNvPr id="1405" name="Google Shape;1405;p30"/>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吸収線量</a:t>
                </a:r>
                <a:endParaRPr/>
              </a:p>
            </p:txBody>
          </p:sp>
          <p:pic>
            <p:nvPicPr>
              <p:cNvPr id="1406" name="Google Shape;1406;p30"/>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407" name="Google Shape;1407;p30"/>
            <p:cNvGrpSpPr/>
            <p:nvPr/>
          </p:nvGrpSpPr>
          <p:grpSpPr>
            <a:xfrm>
              <a:off x="27837" y="6655212"/>
              <a:ext cx="1592528" cy="234685"/>
              <a:chOff x="27837" y="6655212"/>
              <a:chExt cx="1592528" cy="234685"/>
            </a:xfrm>
          </p:grpSpPr>
          <p:pic>
            <p:nvPicPr>
              <p:cNvPr id="1408" name="Google Shape;1408;p30"/>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409" name="Google Shape;1409;p30"/>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grpSp>
        <p:nvGrpSpPr>
          <p:cNvPr id="1415" name="Google Shape;1415;p31"/>
          <p:cNvGrpSpPr/>
          <p:nvPr/>
        </p:nvGrpSpPr>
        <p:grpSpPr>
          <a:xfrm>
            <a:off x="-6263" y="2754"/>
            <a:ext cx="9162788" cy="6887143"/>
            <a:chOff x="-6263" y="2754"/>
            <a:chExt cx="9162788" cy="6887143"/>
          </a:xfrm>
        </p:grpSpPr>
        <p:grpSp>
          <p:nvGrpSpPr>
            <p:cNvPr id="1416" name="Google Shape;1416;p31"/>
            <p:cNvGrpSpPr/>
            <p:nvPr/>
          </p:nvGrpSpPr>
          <p:grpSpPr>
            <a:xfrm>
              <a:off x="-6263" y="2754"/>
              <a:ext cx="9156525" cy="981635"/>
              <a:chOff x="-17208" y="-1480275"/>
              <a:chExt cx="9156525" cy="981635"/>
            </a:xfrm>
          </p:grpSpPr>
          <p:sp>
            <p:nvSpPr>
              <p:cNvPr id="1417" name="Google Shape;1417;p31"/>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18" name="Google Shape;1418;p31"/>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1419" name="Google Shape;1419;p31"/>
            <p:cNvGrpSpPr/>
            <p:nvPr/>
          </p:nvGrpSpPr>
          <p:grpSpPr>
            <a:xfrm rot="-5400000">
              <a:off x="5249246" y="3053101"/>
              <a:ext cx="4194947" cy="1570176"/>
              <a:chOff x="291" y="2878"/>
              <a:chExt cx="1194" cy="232"/>
            </a:xfrm>
          </p:grpSpPr>
          <p:sp>
            <p:nvSpPr>
              <p:cNvPr id="1420" name="Google Shape;1420;p31"/>
              <p:cNvSpPr/>
              <p:nvPr/>
            </p:nvSpPr>
            <p:spPr>
              <a:xfrm>
                <a:off x="1153" y="2878"/>
                <a:ext cx="332" cy="232"/>
              </a:xfrm>
              <a:custGeom>
                <a:avLst/>
                <a:gdLst/>
                <a:ahLst/>
                <a:cxnLst/>
                <a:rect l="l" t="t" r="r" b="b"/>
                <a:pathLst>
                  <a:path w="332" h="232" extrusionOk="0">
                    <a:moveTo>
                      <a:pt x="0" y="232"/>
                    </a:moveTo>
                    <a:lnTo>
                      <a:pt x="14" y="232"/>
                    </a:lnTo>
                    <a:lnTo>
                      <a:pt x="24" y="230"/>
                    </a:lnTo>
                    <a:lnTo>
                      <a:pt x="36" y="226"/>
                    </a:lnTo>
                    <a:lnTo>
                      <a:pt x="46" y="222"/>
                    </a:lnTo>
                    <a:lnTo>
                      <a:pt x="64" y="210"/>
                    </a:lnTo>
                    <a:lnTo>
                      <a:pt x="80" y="196"/>
                    </a:lnTo>
                    <a:lnTo>
                      <a:pt x="94" y="178"/>
                    </a:lnTo>
                    <a:lnTo>
                      <a:pt x="106" y="158"/>
                    </a:lnTo>
                    <a:lnTo>
                      <a:pt x="130" y="116"/>
                    </a:lnTo>
                    <a:lnTo>
                      <a:pt x="154" y="74"/>
                    </a:lnTo>
                    <a:lnTo>
                      <a:pt x="166" y="54"/>
                    </a:lnTo>
                    <a:lnTo>
                      <a:pt x="182" y="36"/>
                    </a:lnTo>
                    <a:lnTo>
                      <a:pt x="198" y="20"/>
                    </a:lnTo>
                    <a:lnTo>
                      <a:pt x="216" y="10"/>
                    </a:lnTo>
                    <a:lnTo>
                      <a:pt x="226" y="6"/>
                    </a:lnTo>
                    <a:lnTo>
                      <a:pt x="236" y="2"/>
                    </a:lnTo>
                    <a:lnTo>
                      <a:pt x="248" y="0"/>
                    </a:lnTo>
                    <a:lnTo>
                      <a:pt x="260" y="0"/>
                    </a:lnTo>
                    <a:lnTo>
                      <a:pt x="332" y="0"/>
                    </a:lnTo>
                    <a:lnTo>
                      <a:pt x="320" y="0"/>
                    </a:lnTo>
                    <a:lnTo>
                      <a:pt x="308" y="2"/>
                    </a:lnTo>
                    <a:lnTo>
                      <a:pt x="298" y="6"/>
                    </a:lnTo>
                    <a:lnTo>
                      <a:pt x="288" y="10"/>
                    </a:lnTo>
                    <a:lnTo>
                      <a:pt x="270" y="20"/>
                    </a:lnTo>
                    <a:lnTo>
                      <a:pt x="254" y="36"/>
                    </a:lnTo>
                    <a:lnTo>
                      <a:pt x="240" y="54"/>
                    </a:lnTo>
                    <a:lnTo>
                      <a:pt x="226" y="74"/>
                    </a:lnTo>
                    <a:lnTo>
                      <a:pt x="202" y="116"/>
                    </a:lnTo>
                    <a:lnTo>
                      <a:pt x="180" y="158"/>
                    </a:lnTo>
                    <a:lnTo>
                      <a:pt x="166" y="178"/>
                    </a:lnTo>
                    <a:lnTo>
                      <a:pt x="152" y="196"/>
                    </a:lnTo>
                    <a:lnTo>
                      <a:pt x="136" y="210"/>
                    </a:lnTo>
                    <a:lnTo>
                      <a:pt x="118" y="222"/>
                    </a:lnTo>
                    <a:lnTo>
                      <a:pt x="108" y="226"/>
                    </a:lnTo>
                    <a:lnTo>
                      <a:pt x="98" y="230"/>
                    </a:lnTo>
                    <a:lnTo>
                      <a:pt x="86" y="232"/>
                    </a:lnTo>
                    <a:lnTo>
                      <a:pt x="74"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1" name="Google Shape;1421;p31"/>
              <p:cNvSpPr/>
              <p:nvPr/>
            </p:nvSpPr>
            <p:spPr>
              <a:xfrm>
                <a:off x="1153" y="2878"/>
                <a:ext cx="332" cy="232"/>
              </a:xfrm>
              <a:custGeom>
                <a:avLst/>
                <a:gdLst/>
                <a:ahLst/>
                <a:cxnLst/>
                <a:rect l="l" t="t" r="r" b="b"/>
                <a:pathLst>
                  <a:path w="332" h="232" extrusionOk="0">
                    <a:moveTo>
                      <a:pt x="0" y="232"/>
                    </a:moveTo>
                    <a:lnTo>
                      <a:pt x="14" y="232"/>
                    </a:lnTo>
                    <a:lnTo>
                      <a:pt x="24" y="230"/>
                    </a:lnTo>
                    <a:lnTo>
                      <a:pt x="36" y="226"/>
                    </a:lnTo>
                    <a:lnTo>
                      <a:pt x="46" y="222"/>
                    </a:lnTo>
                    <a:lnTo>
                      <a:pt x="64" y="210"/>
                    </a:lnTo>
                    <a:lnTo>
                      <a:pt x="80" y="196"/>
                    </a:lnTo>
                    <a:lnTo>
                      <a:pt x="94" y="178"/>
                    </a:lnTo>
                    <a:lnTo>
                      <a:pt x="106" y="158"/>
                    </a:lnTo>
                    <a:lnTo>
                      <a:pt x="130" y="116"/>
                    </a:lnTo>
                    <a:lnTo>
                      <a:pt x="154" y="74"/>
                    </a:lnTo>
                    <a:lnTo>
                      <a:pt x="166" y="54"/>
                    </a:lnTo>
                    <a:lnTo>
                      <a:pt x="182" y="36"/>
                    </a:lnTo>
                    <a:lnTo>
                      <a:pt x="198" y="20"/>
                    </a:lnTo>
                    <a:lnTo>
                      <a:pt x="216" y="10"/>
                    </a:lnTo>
                    <a:lnTo>
                      <a:pt x="226" y="6"/>
                    </a:lnTo>
                    <a:lnTo>
                      <a:pt x="236" y="2"/>
                    </a:lnTo>
                    <a:lnTo>
                      <a:pt x="248" y="0"/>
                    </a:lnTo>
                    <a:lnTo>
                      <a:pt x="260" y="0"/>
                    </a:lnTo>
                    <a:lnTo>
                      <a:pt x="332" y="0"/>
                    </a:lnTo>
                    <a:lnTo>
                      <a:pt x="320" y="0"/>
                    </a:lnTo>
                    <a:lnTo>
                      <a:pt x="308" y="2"/>
                    </a:lnTo>
                    <a:lnTo>
                      <a:pt x="298" y="6"/>
                    </a:lnTo>
                    <a:lnTo>
                      <a:pt x="288" y="10"/>
                    </a:lnTo>
                    <a:lnTo>
                      <a:pt x="270" y="20"/>
                    </a:lnTo>
                    <a:lnTo>
                      <a:pt x="254" y="36"/>
                    </a:lnTo>
                    <a:lnTo>
                      <a:pt x="240" y="54"/>
                    </a:lnTo>
                    <a:lnTo>
                      <a:pt x="226" y="74"/>
                    </a:lnTo>
                    <a:lnTo>
                      <a:pt x="202" y="116"/>
                    </a:lnTo>
                    <a:lnTo>
                      <a:pt x="180" y="158"/>
                    </a:lnTo>
                    <a:lnTo>
                      <a:pt x="166" y="178"/>
                    </a:lnTo>
                    <a:lnTo>
                      <a:pt x="152" y="196"/>
                    </a:lnTo>
                    <a:lnTo>
                      <a:pt x="136" y="210"/>
                    </a:lnTo>
                    <a:lnTo>
                      <a:pt x="118" y="222"/>
                    </a:lnTo>
                    <a:lnTo>
                      <a:pt x="108" y="226"/>
                    </a:lnTo>
                    <a:lnTo>
                      <a:pt x="98" y="230"/>
                    </a:lnTo>
                    <a:lnTo>
                      <a:pt x="86" y="232"/>
                    </a:lnTo>
                    <a:lnTo>
                      <a:pt x="74"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2" name="Google Shape;1422;p31"/>
              <p:cNvSpPr/>
              <p:nvPr/>
            </p:nvSpPr>
            <p:spPr>
              <a:xfrm>
                <a:off x="635" y="2878"/>
                <a:ext cx="332" cy="232"/>
              </a:xfrm>
              <a:custGeom>
                <a:avLst/>
                <a:gdLst/>
                <a:ahLst/>
                <a:cxnLst/>
                <a:rect l="l" t="t" r="r" b="b"/>
                <a:pathLst>
                  <a:path w="332" h="232" extrusionOk="0">
                    <a:moveTo>
                      <a:pt x="0" y="232"/>
                    </a:moveTo>
                    <a:lnTo>
                      <a:pt x="12" y="232"/>
                    </a:lnTo>
                    <a:lnTo>
                      <a:pt x="24" y="230"/>
                    </a:lnTo>
                    <a:lnTo>
                      <a:pt x="36" y="226"/>
                    </a:lnTo>
                    <a:lnTo>
                      <a:pt x="46" y="222"/>
                    </a:lnTo>
                    <a:lnTo>
                      <a:pt x="64" y="210"/>
                    </a:lnTo>
                    <a:lnTo>
                      <a:pt x="80" y="196"/>
                    </a:lnTo>
                    <a:lnTo>
                      <a:pt x="94" y="178"/>
                    </a:lnTo>
                    <a:lnTo>
                      <a:pt x="106" y="158"/>
                    </a:lnTo>
                    <a:lnTo>
                      <a:pt x="130" y="116"/>
                    </a:lnTo>
                    <a:lnTo>
                      <a:pt x="154" y="74"/>
                    </a:lnTo>
                    <a:lnTo>
                      <a:pt x="166" y="54"/>
                    </a:lnTo>
                    <a:lnTo>
                      <a:pt x="180" y="36"/>
                    </a:lnTo>
                    <a:lnTo>
                      <a:pt x="196" y="20"/>
                    </a:lnTo>
                    <a:lnTo>
                      <a:pt x="214" y="10"/>
                    </a:lnTo>
                    <a:lnTo>
                      <a:pt x="224" y="6"/>
                    </a:lnTo>
                    <a:lnTo>
                      <a:pt x="236" y="2"/>
                    </a:lnTo>
                    <a:lnTo>
                      <a:pt x="248" y="0"/>
                    </a:lnTo>
                    <a:lnTo>
                      <a:pt x="260" y="0"/>
                    </a:lnTo>
                    <a:lnTo>
                      <a:pt x="332" y="0"/>
                    </a:lnTo>
                    <a:lnTo>
                      <a:pt x="320" y="0"/>
                    </a:lnTo>
                    <a:lnTo>
                      <a:pt x="308" y="2"/>
                    </a:lnTo>
                    <a:lnTo>
                      <a:pt x="298" y="6"/>
                    </a:lnTo>
                    <a:lnTo>
                      <a:pt x="288" y="10"/>
                    </a:lnTo>
                    <a:lnTo>
                      <a:pt x="268" y="20"/>
                    </a:lnTo>
                    <a:lnTo>
                      <a:pt x="254" y="36"/>
                    </a:lnTo>
                    <a:lnTo>
                      <a:pt x="238" y="54"/>
                    </a:lnTo>
                    <a:lnTo>
                      <a:pt x="226" y="74"/>
                    </a:lnTo>
                    <a:lnTo>
                      <a:pt x="202" y="116"/>
                    </a:lnTo>
                    <a:lnTo>
                      <a:pt x="178" y="158"/>
                    </a:lnTo>
                    <a:lnTo>
                      <a:pt x="166" y="178"/>
                    </a:lnTo>
                    <a:lnTo>
                      <a:pt x="152" y="196"/>
                    </a:lnTo>
                    <a:lnTo>
                      <a:pt x="136" y="210"/>
                    </a:lnTo>
                    <a:lnTo>
                      <a:pt x="118" y="222"/>
                    </a:lnTo>
                    <a:lnTo>
                      <a:pt x="108" y="226"/>
                    </a:lnTo>
                    <a:lnTo>
                      <a:pt x="96" y="230"/>
                    </a:lnTo>
                    <a:lnTo>
                      <a:pt x="86"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3" name="Google Shape;1423;p31"/>
              <p:cNvSpPr/>
              <p:nvPr/>
            </p:nvSpPr>
            <p:spPr>
              <a:xfrm>
                <a:off x="635" y="2878"/>
                <a:ext cx="332" cy="232"/>
              </a:xfrm>
              <a:custGeom>
                <a:avLst/>
                <a:gdLst/>
                <a:ahLst/>
                <a:cxnLst/>
                <a:rect l="l" t="t" r="r" b="b"/>
                <a:pathLst>
                  <a:path w="332" h="232" extrusionOk="0">
                    <a:moveTo>
                      <a:pt x="0" y="232"/>
                    </a:moveTo>
                    <a:lnTo>
                      <a:pt x="12" y="232"/>
                    </a:lnTo>
                    <a:lnTo>
                      <a:pt x="24" y="230"/>
                    </a:lnTo>
                    <a:lnTo>
                      <a:pt x="36" y="226"/>
                    </a:lnTo>
                    <a:lnTo>
                      <a:pt x="46" y="222"/>
                    </a:lnTo>
                    <a:lnTo>
                      <a:pt x="64" y="210"/>
                    </a:lnTo>
                    <a:lnTo>
                      <a:pt x="80" y="196"/>
                    </a:lnTo>
                    <a:lnTo>
                      <a:pt x="94" y="178"/>
                    </a:lnTo>
                    <a:lnTo>
                      <a:pt x="106" y="158"/>
                    </a:lnTo>
                    <a:lnTo>
                      <a:pt x="130" y="116"/>
                    </a:lnTo>
                    <a:lnTo>
                      <a:pt x="154" y="74"/>
                    </a:lnTo>
                    <a:lnTo>
                      <a:pt x="166" y="54"/>
                    </a:lnTo>
                    <a:lnTo>
                      <a:pt x="180" y="36"/>
                    </a:lnTo>
                    <a:lnTo>
                      <a:pt x="196" y="20"/>
                    </a:lnTo>
                    <a:lnTo>
                      <a:pt x="214" y="10"/>
                    </a:lnTo>
                    <a:lnTo>
                      <a:pt x="224" y="6"/>
                    </a:lnTo>
                    <a:lnTo>
                      <a:pt x="236" y="2"/>
                    </a:lnTo>
                    <a:lnTo>
                      <a:pt x="248" y="0"/>
                    </a:lnTo>
                    <a:lnTo>
                      <a:pt x="260" y="0"/>
                    </a:lnTo>
                    <a:lnTo>
                      <a:pt x="332" y="0"/>
                    </a:lnTo>
                    <a:lnTo>
                      <a:pt x="320" y="0"/>
                    </a:lnTo>
                    <a:lnTo>
                      <a:pt x="308" y="2"/>
                    </a:lnTo>
                    <a:lnTo>
                      <a:pt x="298" y="6"/>
                    </a:lnTo>
                    <a:lnTo>
                      <a:pt x="288" y="10"/>
                    </a:lnTo>
                    <a:lnTo>
                      <a:pt x="268" y="20"/>
                    </a:lnTo>
                    <a:lnTo>
                      <a:pt x="254" y="36"/>
                    </a:lnTo>
                    <a:lnTo>
                      <a:pt x="238" y="54"/>
                    </a:lnTo>
                    <a:lnTo>
                      <a:pt x="226" y="74"/>
                    </a:lnTo>
                    <a:lnTo>
                      <a:pt x="202" y="116"/>
                    </a:lnTo>
                    <a:lnTo>
                      <a:pt x="178" y="158"/>
                    </a:lnTo>
                    <a:lnTo>
                      <a:pt x="166" y="178"/>
                    </a:lnTo>
                    <a:lnTo>
                      <a:pt x="152" y="196"/>
                    </a:lnTo>
                    <a:lnTo>
                      <a:pt x="136" y="210"/>
                    </a:lnTo>
                    <a:lnTo>
                      <a:pt x="118" y="222"/>
                    </a:lnTo>
                    <a:lnTo>
                      <a:pt x="108" y="226"/>
                    </a:lnTo>
                    <a:lnTo>
                      <a:pt x="96" y="230"/>
                    </a:lnTo>
                    <a:lnTo>
                      <a:pt x="86" y="232"/>
                    </a:lnTo>
                    <a:lnTo>
                      <a:pt x="72"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4" name="Google Shape;1424;p31"/>
              <p:cNvSpPr/>
              <p:nvPr/>
            </p:nvSpPr>
            <p:spPr>
              <a:xfrm>
                <a:off x="809" y="2878"/>
                <a:ext cx="330" cy="232"/>
              </a:xfrm>
              <a:custGeom>
                <a:avLst/>
                <a:gdLst/>
                <a:ahLst/>
                <a:cxnLst/>
                <a:rect l="l" t="t" r="r" b="b"/>
                <a:pathLst>
                  <a:path w="330" h="232" extrusionOk="0">
                    <a:moveTo>
                      <a:pt x="0" y="232"/>
                    </a:moveTo>
                    <a:lnTo>
                      <a:pt x="12" y="232"/>
                    </a:lnTo>
                    <a:lnTo>
                      <a:pt x="24" y="230"/>
                    </a:lnTo>
                    <a:lnTo>
                      <a:pt x="34" y="226"/>
                    </a:lnTo>
                    <a:lnTo>
                      <a:pt x="44" y="222"/>
                    </a:lnTo>
                    <a:lnTo>
                      <a:pt x="62" y="210"/>
                    </a:lnTo>
                    <a:lnTo>
                      <a:pt x="78" y="196"/>
                    </a:lnTo>
                    <a:lnTo>
                      <a:pt x="92" y="178"/>
                    </a:lnTo>
                    <a:lnTo>
                      <a:pt x="106" y="158"/>
                    </a:lnTo>
                    <a:lnTo>
                      <a:pt x="130"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2"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5" name="Google Shape;1425;p31"/>
              <p:cNvSpPr/>
              <p:nvPr/>
            </p:nvSpPr>
            <p:spPr>
              <a:xfrm>
                <a:off x="809" y="2878"/>
                <a:ext cx="330" cy="232"/>
              </a:xfrm>
              <a:custGeom>
                <a:avLst/>
                <a:gdLst/>
                <a:ahLst/>
                <a:cxnLst/>
                <a:rect l="l" t="t" r="r" b="b"/>
                <a:pathLst>
                  <a:path w="330" h="232" extrusionOk="0">
                    <a:moveTo>
                      <a:pt x="0" y="232"/>
                    </a:moveTo>
                    <a:lnTo>
                      <a:pt x="12" y="232"/>
                    </a:lnTo>
                    <a:lnTo>
                      <a:pt x="24" y="230"/>
                    </a:lnTo>
                    <a:lnTo>
                      <a:pt x="34" y="226"/>
                    </a:lnTo>
                    <a:lnTo>
                      <a:pt x="44" y="222"/>
                    </a:lnTo>
                    <a:lnTo>
                      <a:pt x="62" y="210"/>
                    </a:lnTo>
                    <a:lnTo>
                      <a:pt x="78" y="196"/>
                    </a:lnTo>
                    <a:lnTo>
                      <a:pt x="92" y="178"/>
                    </a:lnTo>
                    <a:lnTo>
                      <a:pt x="106" y="158"/>
                    </a:lnTo>
                    <a:lnTo>
                      <a:pt x="130"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2"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6" name="Google Shape;1426;p31"/>
              <p:cNvSpPr/>
              <p:nvPr/>
            </p:nvSpPr>
            <p:spPr>
              <a:xfrm>
                <a:off x="791" y="2954"/>
                <a:ext cx="30" cy="150"/>
              </a:xfrm>
              <a:custGeom>
                <a:avLst/>
                <a:gdLst/>
                <a:ahLst/>
                <a:cxnLst/>
                <a:rect l="l" t="t" r="r" b="b"/>
                <a:pathLst>
                  <a:path w="30" h="150" extrusionOk="0">
                    <a:moveTo>
                      <a:pt x="30" y="150"/>
                    </a:moveTo>
                    <a:lnTo>
                      <a:pt x="30" y="0"/>
                    </a:lnTo>
                    <a:lnTo>
                      <a:pt x="0" y="54"/>
                    </a:lnTo>
                    <a:lnTo>
                      <a:pt x="0" y="140"/>
                    </a:lnTo>
                    <a:lnTo>
                      <a:pt x="30" y="15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7" name="Google Shape;1427;p31"/>
              <p:cNvSpPr/>
              <p:nvPr/>
            </p:nvSpPr>
            <p:spPr>
              <a:xfrm>
                <a:off x="791" y="2954"/>
                <a:ext cx="30" cy="150"/>
              </a:xfrm>
              <a:custGeom>
                <a:avLst/>
                <a:gdLst/>
                <a:ahLst/>
                <a:cxnLst/>
                <a:rect l="l" t="t" r="r" b="b"/>
                <a:pathLst>
                  <a:path w="30" h="150" extrusionOk="0">
                    <a:moveTo>
                      <a:pt x="30" y="150"/>
                    </a:moveTo>
                    <a:lnTo>
                      <a:pt x="30" y="0"/>
                    </a:lnTo>
                    <a:lnTo>
                      <a:pt x="0" y="54"/>
                    </a:lnTo>
                    <a:lnTo>
                      <a:pt x="0" y="140"/>
                    </a:lnTo>
                    <a:lnTo>
                      <a:pt x="30" y="15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8" name="Google Shape;1428;p31"/>
              <p:cNvSpPr/>
              <p:nvPr/>
            </p:nvSpPr>
            <p:spPr>
              <a:xfrm>
                <a:off x="849" y="2890"/>
                <a:ext cx="30" cy="218"/>
              </a:xfrm>
              <a:custGeom>
                <a:avLst/>
                <a:gdLst/>
                <a:ahLst/>
                <a:cxnLst/>
                <a:rect l="l" t="t" r="r" b="b"/>
                <a:pathLst>
                  <a:path w="30" h="218" extrusionOk="0">
                    <a:moveTo>
                      <a:pt x="0" y="218"/>
                    </a:moveTo>
                    <a:lnTo>
                      <a:pt x="0" y="24"/>
                    </a:lnTo>
                    <a:lnTo>
                      <a:pt x="30" y="0"/>
                    </a:lnTo>
                    <a:lnTo>
                      <a:pt x="30" y="212"/>
                    </a:lnTo>
                    <a:lnTo>
                      <a:pt x="0" y="218"/>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29" name="Google Shape;1429;p31"/>
              <p:cNvSpPr/>
              <p:nvPr/>
            </p:nvSpPr>
            <p:spPr>
              <a:xfrm>
                <a:off x="907" y="2880"/>
                <a:ext cx="30" cy="204"/>
              </a:xfrm>
              <a:custGeom>
                <a:avLst/>
                <a:gdLst/>
                <a:ahLst/>
                <a:cxnLst/>
                <a:rect l="l" t="t" r="r" b="b"/>
                <a:pathLst>
                  <a:path w="30" h="204" extrusionOk="0">
                    <a:moveTo>
                      <a:pt x="0" y="204"/>
                    </a:moveTo>
                    <a:lnTo>
                      <a:pt x="0" y="0"/>
                    </a:lnTo>
                    <a:lnTo>
                      <a:pt x="30" y="0"/>
                    </a:lnTo>
                    <a:lnTo>
                      <a:pt x="30" y="170"/>
                    </a:lnTo>
                    <a:lnTo>
                      <a:pt x="0" y="20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0" name="Google Shape;1430;p31"/>
              <p:cNvSpPr/>
              <p:nvPr/>
            </p:nvSpPr>
            <p:spPr>
              <a:xfrm>
                <a:off x="967" y="2880"/>
                <a:ext cx="28" cy="122"/>
              </a:xfrm>
              <a:custGeom>
                <a:avLst/>
                <a:gdLst/>
                <a:ahLst/>
                <a:cxnLst/>
                <a:rect l="l" t="t" r="r" b="b"/>
                <a:pathLst>
                  <a:path w="28" h="122" extrusionOk="0">
                    <a:moveTo>
                      <a:pt x="0" y="122"/>
                    </a:moveTo>
                    <a:lnTo>
                      <a:pt x="0" y="0"/>
                    </a:lnTo>
                    <a:lnTo>
                      <a:pt x="28" y="4"/>
                    </a:lnTo>
                    <a:lnTo>
                      <a:pt x="28" y="66"/>
                    </a:lnTo>
                    <a:lnTo>
                      <a:pt x="0" y="12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1" name="Google Shape;1431;p31"/>
              <p:cNvSpPr/>
              <p:nvPr/>
            </p:nvSpPr>
            <p:spPr>
              <a:xfrm>
                <a:off x="1025" y="2892"/>
                <a:ext cx="28" cy="88"/>
              </a:xfrm>
              <a:custGeom>
                <a:avLst/>
                <a:gdLst/>
                <a:ahLst/>
                <a:cxnLst/>
                <a:rect l="l" t="t" r="r" b="b"/>
                <a:pathLst>
                  <a:path w="28" h="88" extrusionOk="0">
                    <a:moveTo>
                      <a:pt x="0" y="42"/>
                    </a:moveTo>
                    <a:lnTo>
                      <a:pt x="0" y="24"/>
                    </a:lnTo>
                    <a:lnTo>
                      <a:pt x="28" y="0"/>
                    </a:lnTo>
                    <a:lnTo>
                      <a:pt x="28" y="88"/>
                    </a:lnTo>
                    <a:lnTo>
                      <a:pt x="0" y="4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2" name="Google Shape;1432;p31"/>
              <p:cNvSpPr/>
              <p:nvPr/>
            </p:nvSpPr>
            <p:spPr>
              <a:xfrm>
                <a:off x="1083" y="2880"/>
                <a:ext cx="28" cy="188"/>
              </a:xfrm>
              <a:custGeom>
                <a:avLst/>
                <a:gdLst/>
                <a:ahLst/>
                <a:cxnLst/>
                <a:rect l="l" t="t" r="r" b="b"/>
                <a:pathLst>
                  <a:path w="28" h="188" extrusionOk="0">
                    <a:moveTo>
                      <a:pt x="0" y="152"/>
                    </a:moveTo>
                    <a:lnTo>
                      <a:pt x="0" y="2"/>
                    </a:lnTo>
                    <a:lnTo>
                      <a:pt x="28" y="0"/>
                    </a:lnTo>
                    <a:lnTo>
                      <a:pt x="28" y="188"/>
                    </a:lnTo>
                    <a:lnTo>
                      <a:pt x="0" y="15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3" name="Google Shape;1433;p31"/>
              <p:cNvSpPr/>
              <p:nvPr/>
            </p:nvSpPr>
            <p:spPr>
              <a:xfrm>
                <a:off x="1141" y="2880"/>
                <a:ext cx="30" cy="224"/>
              </a:xfrm>
              <a:custGeom>
                <a:avLst/>
                <a:gdLst/>
                <a:ahLst/>
                <a:cxnLst/>
                <a:rect l="l" t="t" r="r" b="b"/>
                <a:pathLst>
                  <a:path w="30" h="224" extrusionOk="0">
                    <a:moveTo>
                      <a:pt x="30" y="224"/>
                    </a:moveTo>
                    <a:lnTo>
                      <a:pt x="30" y="4"/>
                    </a:lnTo>
                    <a:lnTo>
                      <a:pt x="0" y="0"/>
                    </a:lnTo>
                    <a:lnTo>
                      <a:pt x="0" y="214"/>
                    </a:lnTo>
                    <a:lnTo>
                      <a:pt x="30" y="22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4" name="Google Shape;1434;p31"/>
              <p:cNvSpPr/>
              <p:nvPr/>
            </p:nvSpPr>
            <p:spPr>
              <a:xfrm>
                <a:off x="1141" y="2880"/>
                <a:ext cx="30" cy="224"/>
              </a:xfrm>
              <a:custGeom>
                <a:avLst/>
                <a:gdLst/>
                <a:ahLst/>
                <a:cxnLst/>
                <a:rect l="l" t="t" r="r" b="b"/>
                <a:pathLst>
                  <a:path w="30" h="224" extrusionOk="0">
                    <a:moveTo>
                      <a:pt x="30" y="224"/>
                    </a:moveTo>
                    <a:lnTo>
                      <a:pt x="30" y="4"/>
                    </a:lnTo>
                    <a:lnTo>
                      <a:pt x="0" y="0"/>
                    </a:lnTo>
                    <a:lnTo>
                      <a:pt x="0" y="214"/>
                    </a:lnTo>
                    <a:lnTo>
                      <a:pt x="30" y="224"/>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5" name="Google Shape;1435;p31"/>
              <p:cNvSpPr/>
              <p:nvPr/>
            </p:nvSpPr>
            <p:spPr>
              <a:xfrm>
                <a:off x="1199" y="2898"/>
                <a:ext cx="30" cy="210"/>
              </a:xfrm>
              <a:custGeom>
                <a:avLst/>
                <a:gdLst/>
                <a:ahLst/>
                <a:cxnLst/>
                <a:rect l="l" t="t" r="r" b="b"/>
                <a:pathLst>
                  <a:path w="30" h="210" extrusionOk="0">
                    <a:moveTo>
                      <a:pt x="30" y="210"/>
                    </a:moveTo>
                    <a:lnTo>
                      <a:pt x="30" y="32"/>
                    </a:lnTo>
                    <a:lnTo>
                      <a:pt x="0" y="0"/>
                    </a:lnTo>
                    <a:lnTo>
                      <a:pt x="0" y="208"/>
                    </a:lnTo>
                    <a:lnTo>
                      <a:pt x="30" y="21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6" name="Google Shape;1436;p31"/>
              <p:cNvSpPr/>
              <p:nvPr/>
            </p:nvSpPr>
            <p:spPr>
              <a:xfrm>
                <a:off x="1199" y="2898"/>
                <a:ext cx="30" cy="210"/>
              </a:xfrm>
              <a:custGeom>
                <a:avLst/>
                <a:gdLst/>
                <a:ahLst/>
                <a:cxnLst/>
                <a:rect l="l" t="t" r="r" b="b"/>
                <a:pathLst>
                  <a:path w="30" h="210" extrusionOk="0">
                    <a:moveTo>
                      <a:pt x="30" y="210"/>
                    </a:moveTo>
                    <a:lnTo>
                      <a:pt x="30" y="32"/>
                    </a:lnTo>
                    <a:lnTo>
                      <a:pt x="0" y="0"/>
                    </a:lnTo>
                    <a:lnTo>
                      <a:pt x="0" y="208"/>
                    </a:lnTo>
                    <a:lnTo>
                      <a:pt x="30" y="21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7" name="Google Shape;1437;p31"/>
              <p:cNvSpPr/>
              <p:nvPr/>
            </p:nvSpPr>
            <p:spPr>
              <a:xfrm>
                <a:off x="895" y="2878"/>
                <a:ext cx="332" cy="232"/>
              </a:xfrm>
              <a:custGeom>
                <a:avLst/>
                <a:gdLst/>
                <a:ahLst/>
                <a:cxnLst/>
                <a:rect l="l" t="t" r="r" b="b"/>
                <a:pathLst>
                  <a:path w="332" h="232" extrusionOk="0">
                    <a:moveTo>
                      <a:pt x="332" y="232"/>
                    </a:moveTo>
                    <a:lnTo>
                      <a:pt x="318" y="232"/>
                    </a:lnTo>
                    <a:lnTo>
                      <a:pt x="308" y="230"/>
                    </a:lnTo>
                    <a:lnTo>
                      <a:pt x="296" y="226"/>
                    </a:lnTo>
                    <a:lnTo>
                      <a:pt x="286" y="222"/>
                    </a:lnTo>
                    <a:lnTo>
                      <a:pt x="268" y="210"/>
                    </a:lnTo>
                    <a:lnTo>
                      <a:pt x="252" y="196"/>
                    </a:lnTo>
                    <a:lnTo>
                      <a:pt x="238" y="178"/>
                    </a:lnTo>
                    <a:lnTo>
                      <a:pt x="226" y="158"/>
                    </a:lnTo>
                    <a:lnTo>
                      <a:pt x="202" y="116"/>
                    </a:lnTo>
                    <a:lnTo>
                      <a:pt x="178" y="74"/>
                    </a:lnTo>
                    <a:lnTo>
                      <a:pt x="166" y="54"/>
                    </a:lnTo>
                    <a:lnTo>
                      <a:pt x="150" y="36"/>
                    </a:lnTo>
                    <a:lnTo>
                      <a:pt x="134" y="20"/>
                    </a:lnTo>
                    <a:lnTo>
                      <a:pt x="116" y="10"/>
                    </a:lnTo>
                    <a:lnTo>
                      <a:pt x="106" y="6"/>
                    </a:lnTo>
                    <a:lnTo>
                      <a:pt x="96" y="2"/>
                    </a:lnTo>
                    <a:lnTo>
                      <a:pt x="84" y="0"/>
                    </a:lnTo>
                    <a:lnTo>
                      <a:pt x="72" y="0"/>
                    </a:lnTo>
                    <a:lnTo>
                      <a:pt x="0" y="0"/>
                    </a:lnTo>
                    <a:lnTo>
                      <a:pt x="12" y="0"/>
                    </a:lnTo>
                    <a:lnTo>
                      <a:pt x="24" y="2"/>
                    </a:lnTo>
                    <a:lnTo>
                      <a:pt x="34" y="6"/>
                    </a:lnTo>
                    <a:lnTo>
                      <a:pt x="44" y="10"/>
                    </a:lnTo>
                    <a:lnTo>
                      <a:pt x="62" y="20"/>
                    </a:lnTo>
                    <a:lnTo>
                      <a:pt x="78" y="36"/>
                    </a:lnTo>
                    <a:lnTo>
                      <a:pt x="92" y="54"/>
                    </a:lnTo>
                    <a:lnTo>
                      <a:pt x="106" y="74"/>
                    </a:lnTo>
                    <a:lnTo>
                      <a:pt x="130" y="116"/>
                    </a:lnTo>
                    <a:lnTo>
                      <a:pt x="152" y="158"/>
                    </a:lnTo>
                    <a:lnTo>
                      <a:pt x="166" y="178"/>
                    </a:lnTo>
                    <a:lnTo>
                      <a:pt x="180" y="196"/>
                    </a:lnTo>
                    <a:lnTo>
                      <a:pt x="196" y="210"/>
                    </a:lnTo>
                    <a:lnTo>
                      <a:pt x="214" y="222"/>
                    </a:lnTo>
                    <a:lnTo>
                      <a:pt x="224" y="226"/>
                    </a:lnTo>
                    <a:lnTo>
                      <a:pt x="234" y="230"/>
                    </a:lnTo>
                    <a:lnTo>
                      <a:pt x="246" y="232"/>
                    </a:lnTo>
                    <a:lnTo>
                      <a:pt x="258"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8" name="Google Shape;1438;p31"/>
              <p:cNvSpPr/>
              <p:nvPr/>
            </p:nvSpPr>
            <p:spPr>
              <a:xfrm>
                <a:off x="895" y="2878"/>
                <a:ext cx="332" cy="232"/>
              </a:xfrm>
              <a:custGeom>
                <a:avLst/>
                <a:gdLst/>
                <a:ahLst/>
                <a:cxnLst/>
                <a:rect l="l" t="t" r="r" b="b"/>
                <a:pathLst>
                  <a:path w="332" h="232" extrusionOk="0">
                    <a:moveTo>
                      <a:pt x="332" y="232"/>
                    </a:moveTo>
                    <a:lnTo>
                      <a:pt x="318" y="232"/>
                    </a:lnTo>
                    <a:lnTo>
                      <a:pt x="308" y="230"/>
                    </a:lnTo>
                    <a:lnTo>
                      <a:pt x="296" y="226"/>
                    </a:lnTo>
                    <a:lnTo>
                      <a:pt x="286" y="222"/>
                    </a:lnTo>
                    <a:lnTo>
                      <a:pt x="268" y="210"/>
                    </a:lnTo>
                    <a:lnTo>
                      <a:pt x="252" y="196"/>
                    </a:lnTo>
                    <a:lnTo>
                      <a:pt x="238" y="178"/>
                    </a:lnTo>
                    <a:lnTo>
                      <a:pt x="226" y="158"/>
                    </a:lnTo>
                    <a:lnTo>
                      <a:pt x="202" y="116"/>
                    </a:lnTo>
                    <a:lnTo>
                      <a:pt x="178" y="74"/>
                    </a:lnTo>
                    <a:lnTo>
                      <a:pt x="166" y="54"/>
                    </a:lnTo>
                    <a:lnTo>
                      <a:pt x="150" y="36"/>
                    </a:lnTo>
                    <a:lnTo>
                      <a:pt x="134" y="20"/>
                    </a:lnTo>
                    <a:lnTo>
                      <a:pt x="116" y="10"/>
                    </a:lnTo>
                    <a:lnTo>
                      <a:pt x="106" y="6"/>
                    </a:lnTo>
                    <a:lnTo>
                      <a:pt x="96" y="2"/>
                    </a:lnTo>
                    <a:lnTo>
                      <a:pt x="84" y="0"/>
                    </a:lnTo>
                    <a:lnTo>
                      <a:pt x="72" y="0"/>
                    </a:lnTo>
                    <a:lnTo>
                      <a:pt x="0" y="0"/>
                    </a:lnTo>
                    <a:lnTo>
                      <a:pt x="12" y="0"/>
                    </a:lnTo>
                    <a:lnTo>
                      <a:pt x="24" y="2"/>
                    </a:lnTo>
                    <a:lnTo>
                      <a:pt x="34" y="6"/>
                    </a:lnTo>
                    <a:lnTo>
                      <a:pt x="44" y="10"/>
                    </a:lnTo>
                    <a:lnTo>
                      <a:pt x="62" y="20"/>
                    </a:lnTo>
                    <a:lnTo>
                      <a:pt x="78" y="36"/>
                    </a:lnTo>
                    <a:lnTo>
                      <a:pt x="92" y="54"/>
                    </a:lnTo>
                    <a:lnTo>
                      <a:pt x="106" y="74"/>
                    </a:lnTo>
                    <a:lnTo>
                      <a:pt x="130" y="116"/>
                    </a:lnTo>
                    <a:lnTo>
                      <a:pt x="152" y="158"/>
                    </a:lnTo>
                    <a:lnTo>
                      <a:pt x="166" y="178"/>
                    </a:lnTo>
                    <a:lnTo>
                      <a:pt x="180" y="196"/>
                    </a:lnTo>
                    <a:lnTo>
                      <a:pt x="196" y="210"/>
                    </a:lnTo>
                    <a:lnTo>
                      <a:pt x="214" y="222"/>
                    </a:lnTo>
                    <a:lnTo>
                      <a:pt x="224" y="226"/>
                    </a:lnTo>
                    <a:lnTo>
                      <a:pt x="234" y="230"/>
                    </a:lnTo>
                    <a:lnTo>
                      <a:pt x="246" y="232"/>
                    </a:lnTo>
                    <a:lnTo>
                      <a:pt x="258"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39" name="Google Shape;1439;p31"/>
              <p:cNvSpPr/>
              <p:nvPr/>
            </p:nvSpPr>
            <p:spPr>
              <a:xfrm>
                <a:off x="1067" y="2878"/>
                <a:ext cx="332" cy="232"/>
              </a:xfrm>
              <a:custGeom>
                <a:avLst/>
                <a:gdLst/>
                <a:ahLst/>
                <a:cxnLst/>
                <a:rect l="l" t="t" r="r" b="b"/>
                <a:pathLst>
                  <a:path w="332" h="232" extrusionOk="0">
                    <a:moveTo>
                      <a:pt x="332" y="232"/>
                    </a:moveTo>
                    <a:lnTo>
                      <a:pt x="320" y="232"/>
                    </a:lnTo>
                    <a:lnTo>
                      <a:pt x="308" y="230"/>
                    </a:lnTo>
                    <a:lnTo>
                      <a:pt x="298" y="226"/>
                    </a:lnTo>
                    <a:lnTo>
                      <a:pt x="288" y="222"/>
                    </a:lnTo>
                    <a:lnTo>
                      <a:pt x="270" y="210"/>
                    </a:lnTo>
                    <a:lnTo>
                      <a:pt x="254" y="196"/>
                    </a:lnTo>
                    <a:lnTo>
                      <a:pt x="238" y="178"/>
                    </a:lnTo>
                    <a:lnTo>
                      <a:pt x="226" y="158"/>
                    </a:lnTo>
                    <a:lnTo>
                      <a:pt x="202" y="116"/>
                    </a:lnTo>
                    <a:lnTo>
                      <a:pt x="180" y="74"/>
                    </a:lnTo>
                    <a:lnTo>
                      <a:pt x="166" y="54"/>
                    </a:lnTo>
                    <a:lnTo>
                      <a:pt x="152" y="36"/>
                    </a:lnTo>
                    <a:lnTo>
                      <a:pt x="136" y="20"/>
                    </a:lnTo>
                    <a:lnTo>
                      <a:pt x="118" y="10"/>
                    </a:lnTo>
                    <a:lnTo>
                      <a:pt x="108" y="6"/>
                    </a:lnTo>
                    <a:lnTo>
                      <a:pt x="96" y="2"/>
                    </a:lnTo>
                    <a:lnTo>
                      <a:pt x="86" y="0"/>
                    </a:lnTo>
                    <a:lnTo>
                      <a:pt x="72" y="0"/>
                    </a:lnTo>
                    <a:lnTo>
                      <a:pt x="0" y="0"/>
                    </a:lnTo>
                    <a:lnTo>
                      <a:pt x="14" y="0"/>
                    </a:lnTo>
                    <a:lnTo>
                      <a:pt x="24" y="2"/>
                    </a:lnTo>
                    <a:lnTo>
                      <a:pt x="36" y="6"/>
                    </a:lnTo>
                    <a:lnTo>
                      <a:pt x="46" y="10"/>
                    </a:lnTo>
                    <a:lnTo>
                      <a:pt x="64" y="20"/>
                    </a:lnTo>
                    <a:lnTo>
                      <a:pt x="80" y="36"/>
                    </a:lnTo>
                    <a:lnTo>
                      <a:pt x="94" y="54"/>
                    </a:lnTo>
                    <a:lnTo>
                      <a:pt x="106" y="74"/>
                    </a:lnTo>
                    <a:lnTo>
                      <a:pt x="130" y="116"/>
                    </a:lnTo>
                    <a:lnTo>
                      <a:pt x="154" y="158"/>
                    </a:lnTo>
                    <a:lnTo>
                      <a:pt x="166" y="178"/>
                    </a:lnTo>
                    <a:lnTo>
                      <a:pt x="180" y="196"/>
                    </a:lnTo>
                    <a:lnTo>
                      <a:pt x="196" y="210"/>
                    </a:lnTo>
                    <a:lnTo>
                      <a:pt x="216" y="222"/>
                    </a:lnTo>
                    <a:lnTo>
                      <a:pt x="226" y="226"/>
                    </a:lnTo>
                    <a:lnTo>
                      <a:pt x="236" y="230"/>
                    </a:lnTo>
                    <a:lnTo>
                      <a:pt x="248" y="232"/>
                    </a:lnTo>
                    <a:lnTo>
                      <a:pt x="260"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0" name="Google Shape;1440;p31"/>
              <p:cNvSpPr/>
              <p:nvPr/>
            </p:nvSpPr>
            <p:spPr>
              <a:xfrm>
                <a:off x="1067" y="2878"/>
                <a:ext cx="332" cy="232"/>
              </a:xfrm>
              <a:custGeom>
                <a:avLst/>
                <a:gdLst/>
                <a:ahLst/>
                <a:cxnLst/>
                <a:rect l="l" t="t" r="r" b="b"/>
                <a:pathLst>
                  <a:path w="332" h="232" extrusionOk="0">
                    <a:moveTo>
                      <a:pt x="332" y="232"/>
                    </a:moveTo>
                    <a:lnTo>
                      <a:pt x="320" y="232"/>
                    </a:lnTo>
                    <a:lnTo>
                      <a:pt x="308" y="230"/>
                    </a:lnTo>
                    <a:lnTo>
                      <a:pt x="298" y="226"/>
                    </a:lnTo>
                    <a:lnTo>
                      <a:pt x="288" y="222"/>
                    </a:lnTo>
                    <a:lnTo>
                      <a:pt x="270" y="210"/>
                    </a:lnTo>
                    <a:lnTo>
                      <a:pt x="254" y="196"/>
                    </a:lnTo>
                    <a:lnTo>
                      <a:pt x="238" y="178"/>
                    </a:lnTo>
                    <a:lnTo>
                      <a:pt x="226" y="158"/>
                    </a:lnTo>
                    <a:lnTo>
                      <a:pt x="202" y="116"/>
                    </a:lnTo>
                    <a:lnTo>
                      <a:pt x="180" y="74"/>
                    </a:lnTo>
                    <a:lnTo>
                      <a:pt x="166" y="54"/>
                    </a:lnTo>
                    <a:lnTo>
                      <a:pt x="152" y="36"/>
                    </a:lnTo>
                    <a:lnTo>
                      <a:pt x="136" y="20"/>
                    </a:lnTo>
                    <a:lnTo>
                      <a:pt x="118" y="10"/>
                    </a:lnTo>
                    <a:lnTo>
                      <a:pt x="108" y="6"/>
                    </a:lnTo>
                    <a:lnTo>
                      <a:pt x="96" y="2"/>
                    </a:lnTo>
                    <a:lnTo>
                      <a:pt x="86" y="0"/>
                    </a:lnTo>
                    <a:lnTo>
                      <a:pt x="72" y="0"/>
                    </a:lnTo>
                    <a:lnTo>
                      <a:pt x="0" y="0"/>
                    </a:lnTo>
                    <a:lnTo>
                      <a:pt x="14" y="0"/>
                    </a:lnTo>
                    <a:lnTo>
                      <a:pt x="24" y="2"/>
                    </a:lnTo>
                    <a:lnTo>
                      <a:pt x="36" y="6"/>
                    </a:lnTo>
                    <a:lnTo>
                      <a:pt x="46" y="10"/>
                    </a:lnTo>
                    <a:lnTo>
                      <a:pt x="64" y="20"/>
                    </a:lnTo>
                    <a:lnTo>
                      <a:pt x="80" y="36"/>
                    </a:lnTo>
                    <a:lnTo>
                      <a:pt x="94" y="54"/>
                    </a:lnTo>
                    <a:lnTo>
                      <a:pt x="106" y="74"/>
                    </a:lnTo>
                    <a:lnTo>
                      <a:pt x="130" y="116"/>
                    </a:lnTo>
                    <a:lnTo>
                      <a:pt x="154" y="158"/>
                    </a:lnTo>
                    <a:lnTo>
                      <a:pt x="166" y="178"/>
                    </a:lnTo>
                    <a:lnTo>
                      <a:pt x="180" y="196"/>
                    </a:lnTo>
                    <a:lnTo>
                      <a:pt x="196" y="210"/>
                    </a:lnTo>
                    <a:lnTo>
                      <a:pt x="216" y="222"/>
                    </a:lnTo>
                    <a:lnTo>
                      <a:pt x="226" y="226"/>
                    </a:lnTo>
                    <a:lnTo>
                      <a:pt x="236" y="230"/>
                    </a:lnTo>
                    <a:lnTo>
                      <a:pt x="248" y="232"/>
                    </a:lnTo>
                    <a:lnTo>
                      <a:pt x="260"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1" name="Google Shape;1441;p31"/>
              <p:cNvSpPr/>
              <p:nvPr/>
            </p:nvSpPr>
            <p:spPr>
              <a:xfrm>
                <a:off x="291" y="2878"/>
                <a:ext cx="330" cy="232"/>
              </a:xfrm>
              <a:custGeom>
                <a:avLst/>
                <a:gdLst/>
                <a:ahLst/>
                <a:cxnLst/>
                <a:rect l="l" t="t" r="r" b="b"/>
                <a:pathLst>
                  <a:path w="330" h="232" extrusionOk="0">
                    <a:moveTo>
                      <a:pt x="0" y="232"/>
                    </a:moveTo>
                    <a:lnTo>
                      <a:pt x="12" y="232"/>
                    </a:lnTo>
                    <a:lnTo>
                      <a:pt x="22" y="230"/>
                    </a:lnTo>
                    <a:lnTo>
                      <a:pt x="34" y="226"/>
                    </a:lnTo>
                    <a:lnTo>
                      <a:pt x="44" y="222"/>
                    </a:lnTo>
                    <a:lnTo>
                      <a:pt x="62" y="210"/>
                    </a:lnTo>
                    <a:lnTo>
                      <a:pt x="78" y="196"/>
                    </a:lnTo>
                    <a:lnTo>
                      <a:pt x="92" y="178"/>
                    </a:lnTo>
                    <a:lnTo>
                      <a:pt x="106" y="158"/>
                    </a:lnTo>
                    <a:lnTo>
                      <a:pt x="128" y="116"/>
                    </a:lnTo>
                    <a:lnTo>
                      <a:pt x="152" y="74"/>
                    </a:lnTo>
                    <a:lnTo>
                      <a:pt x="166" y="54"/>
                    </a:lnTo>
                    <a:lnTo>
                      <a:pt x="180" y="36"/>
                    </a:lnTo>
                    <a:lnTo>
                      <a:pt x="196" y="20"/>
                    </a:lnTo>
                    <a:lnTo>
                      <a:pt x="214" y="10"/>
                    </a:lnTo>
                    <a:lnTo>
                      <a:pt x="224" y="6"/>
                    </a:lnTo>
                    <a:lnTo>
                      <a:pt x="234" y="2"/>
                    </a:lnTo>
                    <a:lnTo>
                      <a:pt x="246" y="0"/>
                    </a:lnTo>
                    <a:lnTo>
                      <a:pt x="258" y="0"/>
                    </a:lnTo>
                    <a:lnTo>
                      <a:pt x="330" y="0"/>
                    </a:lnTo>
                    <a:lnTo>
                      <a:pt x="318" y="0"/>
                    </a:lnTo>
                    <a:lnTo>
                      <a:pt x="306" y="2"/>
                    </a:lnTo>
                    <a:lnTo>
                      <a:pt x="296" y="6"/>
                    </a:lnTo>
                    <a:lnTo>
                      <a:pt x="286" y="10"/>
                    </a:lnTo>
                    <a:lnTo>
                      <a:pt x="268" y="20"/>
                    </a:lnTo>
                    <a:lnTo>
                      <a:pt x="252" y="36"/>
                    </a:lnTo>
                    <a:lnTo>
                      <a:pt x="238" y="54"/>
                    </a:lnTo>
                    <a:lnTo>
                      <a:pt x="224" y="74"/>
                    </a:lnTo>
                    <a:lnTo>
                      <a:pt x="200" y="116"/>
                    </a:lnTo>
                    <a:lnTo>
                      <a:pt x="178" y="158"/>
                    </a:lnTo>
                    <a:lnTo>
                      <a:pt x="164" y="178"/>
                    </a:lnTo>
                    <a:lnTo>
                      <a:pt x="150" y="196"/>
                    </a:lnTo>
                    <a:lnTo>
                      <a:pt x="134" y="210"/>
                    </a:lnTo>
                    <a:lnTo>
                      <a:pt x="116" y="222"/>
                    </a:lnTo>
                    <a:lnTo>
                      <a:pt x="106" y="226"/>
                    </a:lnTo>
                    <a:lnTo>
                      <a:pt x="96" y="230"/>
                    </a:lnTo>
                    <a:lnTo>
                      <a:pt x="84" y="232"/>
                    </a:lnTo>
                    <a:lnTo>
                      <a:pt x="72" y="232"/>
                    </a:lnTo>
                    <a:lnTo>
                      <a:pt x="0" y="232"/>
                    </a:lnTo>
                    <a:close/>
                  </a:path>
                </a:pathLst>
              </a:custGeom>
              <a:solidFill>
                <a:srgbClr val="0A50A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2" name="Google Shape;1442;p31"/>
              <p:cNvSpPr/>
              <p:nvPr/>
            </p:nvSpPr>
            <p:spPr>
              <a:xfrm>
                <a:off x="505" y="2892"/>
                <a:ext cx="30" cy="88"/>
              </a:xfrm>
              <a:custGeom>
                <a:avLst/>
                <a:gdLst/>
                <a:ahLst/>
                <a:cxnLst/>
                <a:rect l="l" t="t" r="r" b="b"/>
                <a:pathLst>
                  <a:path w="30" h="88" extrusionOk="0">
                    <a:moveTo>
                      <a:pt x="0" y="42"/>
                    </a:moveTo>
                    <a:lnTo>
                      <a:pt x="0" y="24"/>
                    </a:lnTo>
                    <a:lnTo>
                      <a:pt x="30" y="0"/>
                    </a:lnTo>
                    <a:lnTo>
                      <a:pt x="30" y="88"/>
                    </a:lnTo>
                    <a:lnTo>
                      <a:pt x="0" y="4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3" name="Google Shape;1443;p31"/>
              <p:cNvSpPr/>
              <p:nvPr/>
            </p:nvSpPr>
            <p:spPr>
              <a:xfrm>
                <a:off x="565" y="2880"/>
                <a:ext cx="28" cy="188"/>
              </a:xfrm>
              <a:custGeom>
                <a:avLst/>
                <a:gdLst/>
                <a:ahLst/>
                <a:cxnLst/>
                <a:rect l="l" t="t" r="r" b="b"/>
                <a:pathLst>
                  <a:path w="28" h="188" extrusionOk="0">
                    <a:moveTo>
                      <a:pt x="0" y="152"/>
                    </a:moveTo>
                    <a:lnTo>
                      <a:pt x="0" y="2"/>
                    </a:lnTo>
                    <a:lnTo>
                      <a:pt x="28" y="0"/>
                    </a:lnTo>
                    <a:lnTo>
                      <a:pt x="28" y="188"/>
                    </a:lnTo>
                    <a:lnTo>
                      <a:pt x="0" y="152"/>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4" name="Google Shape;1444;p31"/>
              <p:cNvSpPr/>
              <p:nvPr/>
            </p:nvSpPr>
            <p:spPr>
              <a:xfrm>
                <a:off x="623" y="2880"/>
                <a:ext cx="28" cy="224"/>
              </a:xfrm>
              <a:custGeom>
                <a:avLst/>
                <a:gdLst/>
                <a:ahLst/>
                <a:cxnLst/>
                <a:rect l="l" t="t" r="r" b="b"/>
                <a:pathLst>
                  <a:path w="28" h="224" extrusionOk="0">
                    <a:moveTo>
                      <a:pt x="28" y="224"/>
                    </a:moveTo>
                    <a:lnTo>
                      <a:pt x="28" y="4"/>
                    </a:lnTo>
                    <a:lnTo>
                      <a:pt x="0" y="0"/>
                    </a:lnTo>
                    <a:lnTo>
                      <a:pt x="0" y="214"/>
                    </a:lnTo>
                    <a:lnTo>
                      <a:pt x="28" y="224"/>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5" name="Google Shape;1445;p31"/>
              <p:cNvSpPr/>
              <p:nvPr/>
            </p:nvSpPr>
            <p:spPr>
              <a:xfrm>
                <a:off x="623" y="2880"/>
                <a:ext cx="28" cy="224"/>
              </a:xfrm>
              <a:custGeom>
                <a:avLst/>
                <a:gdLst/>
                <a:ahLst/>
                <a:cxnLst/>
                <a:rect l="l" t="t" r="r" b="b"/>
                <a:pathLst>
                  <a:path w="28" h="224" extrusionOk="0">
                    <a:moveTo>
                      <a:pt x="28" y="224"/>
                    </a:moveTo>
                    <a:lnTo>
                      <a:pt x="28" y="4"/>
                    </a:lnTo>
                    <a:lnTo>
                      <a:pt x="0" y="0"/>
                    </a:lnTo>
                    <a:lnTo>
                      <a:pt x="0" y="214"/>
                    </a:lnTo>
                    <a:lnTo>
                      <a:pt x="28" y="224"/>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6" name="Google Shape;1446;p31"/>
              <p:cNvSpPr/>
              <p:nvPr/>
            </p:nvSpPr>
            <p:spPr>
              <a:xfrm>
                <a:off x="681" y="2898"/>
                <a:ext cx="28" cy="210"/>
              </a:xfrm>
              <a:custGeom>
                <a:avLst/>
                <a:gdLst/>
                <a:ahLst/>
                <a:cxnLst/>
                <a:rect l="l" t="t" r="r" b="b"/>
                <a:pathLst>
                  <a:path w="28" h="210" extrusionOk="0">
                    <a:moveTo>
                      <a:pt x="28" y="210"/>
                    </a:moveTo>
                    <a:lnTo>
                      <a:pt x="28" y="32"/>
                    </a:lnTo>
                    <a:lnTo>
                      <a:pt x="0" y="0"/>
                    </a:lnTo>
                    <a:lnTo>
                      <a:pt x="0" y="208"/>
                    </a:lnTo>
                    <a:lnTo>
                      <a:pt x="28" y="210"/>
                    </a:lnTo>
                    <a:close/>
                  </a:path>
                </a:pathLst>
              </a:custGeom>
              <a:solidFill>
                <a:srgbClr val="BFCAC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7" name="Google Shape;1447;p31"/>
              <p:cNvSpPr/>
              <p:nvPr/>
            </p:nvSpPr>
            <p:spPr>
              <a:xfrm>
                <a:off x="681" y="2898"/>
                <a:ext cx="28" cy="210"/>
              </a:xfrm>
              <a:custGeom>
                <a:avLst/>
                <a:gdLst/>
                <a:ahLst/>
                <a:cxnLst/>
                <a:rect l="l" t="t" r="r" b="b"/>
                <a:pathLst>
                  <a:path w="28" h="210" extrusionOk="0">
                    <a:moveTo>
                      <a:pt x="28" y="210"/>
                    </a:moveTo>
                    <a:lnTo>
                      <a:pt x="28" y="32"/>
                    </a:lnTo>
                    <a:lnTo>
                      <a:pt x="0" y="0"/>
                    </a:lnTo>
                    <a:lnTo>
                      <a:pt x="0" y="208"/>
                    </a:lnTo>
                    <a:lnTo>
                      <a:pt x="28" y="210"/>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8" name="Google Shape;1448;p31"/>
              <p:cNvSpPr/>
              <p:nvPr/>
            </p:nvSpPr>
            <p:spPr>
              <a:xfrm>
                <a:off x="377" y="2878"/>
                <a:ext cx="330" cy="232"/>
              </a:xfrm>
              <a:custGeom>
                <a:avLst/>
                <a:gdLst/>
                <a:ahLst/>
                <a:cxnLst/>
                <a:rect l="l" t="t" r="r" b="b"/>
                <a:pathLst>
                  <a:path w="330" h="232" extrusionOk="0">
                    <a:moveTo>
                      <a:pt x="0" y="0"/>
                    </a:moveTo>
                    <a:lnTo>
                      <a:pt x="12" y="0"/>
                    </a:lnTo>
                    <a:lnTo>
                      <a:pt x="24" y="2"/>
                    </a:lnTo>
                    <a:lnTo>
                      <a:pt x="34" y="6"/>
                    </a:lnTo>
                    <a:lnTo>
                      <a:pt x="44" y="10"/>
                    </a:lnTo>
                    <a:lnTo>
                      <a:pt x="62" y="20"/>
                    </a:lnTo>
                    <a:lnTo>
                      <a:pt x="78" y="36"/>
                    </a:lnTo>
                    <a:lnTo>
                      <a:pt x="92" y="54"/>
                    </a:lnTo>
                    <a:lnTo>
                      <a:pt x="106" y="74"/>
                    </a:lnTo>
                    <a:lnTo>
                      <a:pt x="128" y="116"/>
                    </a:lnTo>
                    <a:lnTo>
                      <a:pt x="152" y="158"/>
                    </a:lnTo>
                    <a:lnTo>
                      <a:pt x="166" y="178"/>
                    </a:lnTo>
                    <a:lnTo>
                      <a:pt x="180" y="196"/>
                    </a:lnTo>
                    <a:lnTo>
                      <a:pt x="196" y="210"/>
                    </a:lnTo>
                    <a:lnTo>
                      <a:pt x="214" y="222"/>
                    </a:lnTo>
                    <a:lnTo>
                      <a:pt x="224" y="226"/>
                    </a:lnTo>
                    <a:lnTo>
                      <a:pt x="234" y="230"/>
                    </a:lnTo>
                    <a:lnTo>
                      <a:pt x="246" y="232"/>
                    </a:lnTo>
                    <a:lnTo>
                      <a:pt x="258" y="232"/>
                    </a:lnTo>
                    <a:lnTo>
                      <a:pt x="330" y="232"/>
                    </a:lnTo>
                    <a:lnTo>
                      <a:pt x="318" y="232"/>
                    </a:lnTo>
                    <a:lnTo>
                      <a:pt x="306" y="230"/>
                    </a:lnTo>
                    <a:lnTo>
                      <a:pt x="296" y="226"/>
                    </a:lnTo>
                    <a:lnTo>
                      <a:pt x="286" y="222"/>
                    </a:lnTo>
                    <a:lnTo>
                      <a:pt x="268" y="210"/>
                    </a:lnTo>
                    <a:lnTo>
                      <a:pt x="252" y="196"/>
                    </a:lnTo>
                    <a:lnTo>
                      <a:pt x="238" y="178"/>
                    </a:lnTo>
                    <a:lnTo>
                      <a:pt x="224" y="158"/>
                    </a:lnTo>
                    <a:lnTo>
                      <a:pt x="202" y="116"/>
                    </a:lnTo>
                    <a:lnTo>
                      <a:pt x="178" y="74"/>
                    </a:lnTo>
                    <a:lnTo>
                      <a:pt x="164" y="54"/>
                    </a:lnTo>
                    <a:lnTo>
                      <a:pt x="150" y="36"/>
                    </a:lnTo>
                    <a:lnTo>
                      <a:pt x="134" y="20"/>
                    </a:lnTo>
                    <a:lnTo>
                      <a:pt x="116" y="10"/>
                    </a:lnTo>
                    <a:lnTo>
                      <a:pt x="106" y="6"/>
                    </a:lnTo>
                    <a:lnTo>
                      <a:pt x="96" y="2"/>
                    </a:lnTo>
                    <a:lnTo>
                      <a:pt x="84" y="0"/>
                    </a:lnTo>
                    <a:lnTo>
                      <a:pt x="72" y="0"/>
                    </a:lnTo>
                    <a:lnTo>
                      <a:pt x="0" y="0"/>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49" name="Google Shape;1449;p31"/>
              <p:cNvSpPr/>
              <p:nvPr/>
            </p:nvSpPr>
            <p:spPr>
              <a:xfrm>
                <a:off x="549" y="2878"/>
                <a:ext cx="332" cy="232"/>
              </a:xfrm>
              <a:custGeom>
                <a:avLst/>
                <a:gdLst/>
                <a:ahLst/>
                <a:cxnLst/>
                <a:rect l="l" t="t" r="r" b="b"/>
                <a:pathLst>
                  <a:path w="332" h="232" extrusionOk="0">
                    <a:moveTo>
                      <a:pt x="332" y="232"/>
                    </a:moveTo>
                    <a:lnTo>
                      <a:pt x="320" y="232"/>
                    </a:lnTo>
                    <a:lnTo>
                      <a:pt x="308" y="230"/>
                    </a:lnTo>
                    <a:lnTo>
                      <a:pt x="298" y="226"/>
                    </a:lnTo>
                    <a:lnTo>
                      <a:pt x="286" y="222"/>
                    </a:lnTo>
                    <a:lnTo>
                      <a:pt x="268" y="210"/>
                    </a:lnTo>
                    <a:lnTo>
                      <a:pt x="252" y="196"/>
                    </a:lnTo>
                    <a:lnTo>
                      <a:pt x="238" y="178"/>
                    </a:lnTo>
                    <a:lnTo>
                      <a:pt x="226" y="158"/>
                    </a:lnTo>
                    <a:lnTo>
                      <a:pt x="202" y="116"/>
                    </a:lnTo>
                    <a:lnTo>
                      <a:pt x="178" y="74"/>
                    </a:lnTo>
                    <a:lnTo>
                      <a:pt x="166" y="54"/>
                    </a:lnTo>
                    <a:lnTo>
                      <a:pt x="152" y="36"/>
                    </a:lnTo>
                    <a:lnTo>
                      <a:pt x="136" y="20"/>
                    </a:lnTo>
                    <a:lnTo>
                      <a:pt x="118" y="10"/>
                    </a:lnTo>
                    <a:lnTo>
                      <a:pt x="108" y="6"/>
                    </a:lnTo>
                    <a:lnTo>
                      <a:pt x="96" y="2"/>
                    </a:lnTo>
                    <a:lnTo>
                      <a:pt x="84" y="0"/>
                    </a:lnTo>
                    <a:lnTo>
                      <a:pt x="72" y="0"/>
                    </a:lnTo>
                    <a:lnTo>
                      <a:pt x="0" y="0"/>
                    </a:lnTo>
                    <a:lnTo>
                      <a:pt x="12" y="0"/>
                    </a:lnTo>
                    <a:lnTo>
                      <a:pt x="24" y="2"/>
                    </a:lnTo>
                    <a:lnTo>
                      <a:pt x="34" y="6"/>
                    </a:lnTo>
                    <a:lnTo>
                      <a:pt x="46" y="10"/>
                    </a:lnTo>
                    <a:lnTo>
                      <a:pt x="64" y="20"/>
                    </a:lnTo>
                    <a:lnTo>
                      <a:pt x="80" y="36"/>
                    </a:lnTo>
                    <a:lnTo>
                      <a:pt x="94" y="54"/>
                    </a:lnTo>
                    <a:lnTo>
                      <a:pt x="106" y="74"/>
                    </a:lnTo>
                    <a:lnTo>
                      <a:pt x="130" y="116"/>
                    </a:lnTo>
                    <a:lnTo>
                      <a:pt x="154" y="158"/>
                    </a:lnTo>
                    <a:lnTo>
                      <a:pt x="166" y="178"/>
                    </a:lnTo>
                    <a:lnTo>
                      <a:pt x="180" y="196"/>
                    </a:lnTo>
                    <a:lnTo>
                      <a:pt x="196" y="210"/>
                    </a:lnTo>
                    <a:lnTo>
                      <a:pt x="214" y="222"/>
                    </a:lnTo>
                    <a:lnTo>
                      <a:pt x="224" y="226"/>
                    </a:lnTo>
                    <a:lnTo>
                      <a:pt x="236" y="230"/>
                    </a:lnTo>
                    <a:lnTo>
                      <a:pt x="248" y="232"/>
                    </a:lnTo>
                    <a:lnTo>
                      <a:pt x="260" y="232"/>
                    </a:lnTo>
                    <a:lnTo>
                      <a:pt x="332" y="232"/>
                    </a:lnTo>
                    <a:close/>
                  </a:path>
                </a:pathLst>
              </a:custGeom>
              <a:solidFill>
                <a:srgbClr val="809CC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450" name="Google Shape;1450;p31"/>
              <p:cNvSpPr/>
              <p:nvPr/>
            </p:nvSpPr>
            <p:spPr>
              <a:xfrm>
                <a:off x="549" y="2878"/>
                <a:ext cx="332" cy="232"/>
              </a:xfrm>
              <a:custGeom>
                <a:avLst/>
                <a:gdLst/>
                <a:ahLst/>
                <a:cxnLst/>
                <a:rect l="l" t="t" r="r" b="b"/>
                <a:pathLst>
                  <a:path w="332" h="232" extrusionOk="0">
                    <a:moveTo>
                      <a:pt x="332" y="232"/>
                    </a:moveTo>
                    <a:lnTo>
                      <a:pt x="320" y="232"/>
                    </a:lnTo>
                    <a:lnTo>
                      <a:pt x="308" y="230"/>
                    </a:lnTo>
                    <a:lnTo>
                      <a:pt x="298" y="226"/>
                    </a:lnTo>
                    <a:lnTo>
                      <a:pt x="286" y="222"/>
                    </a:lnTo>
                    <a:lnTo>
                      <a:pt x="268" y="210"/>
                    </a:lnTo>
                    <a:lnTo>
                      <a:pt x="252" y="196"/>
                    </a:lnTo>
                    <a:lnTo>
                      <a:pt x="238" y="178"/>
                    </a:lnTo>
                    <a:lnTo>
                      <a:pt x="226" y="158"/>
                    </a:lnTo>
                    <a:lnTo>
                      <a:pt x="202" y="116"/>
                    </a:lnTo>
                    <a:lnTo>
                      <a:pt x="178" y="74"/>
                    </a:lnTo>
                    <a:lnTo>
                      <a:pt x="166" y="54"/>
                    </a:lnTo>
                    <a:lnTo>
                      <a:pt x="152" y="36"/>
                    </a:lnTo>
                    <a:lnTo>
                      <a:pt x="136" y="20"/>
                    </a:lnTo>
                    <a:lnTo>
                      <a:pt x="118" y="10"/>
                    </a:lnTo>
                    <a:lnTo>
                      <a:pt x="108" y="6"/>
                    </a:lnTo>
                    <a:lnTo>
                      <a:pt x="96" y="2"/>
                    </a:lnTo>
                    <a:lnTo>
                      <a:pt x="84" y="0"/>
                    </a:lnTo>
                    <a:lnTo>
                      <a:pt x="72" y="0"/>
                    </a:lnTo>
                    <a:lnTo>
                      <a:pt x="0" y="0"/>
                    </a:lnTo>
                    <a:lnTo>
                      <a:pt x="12" y="0"/>
                    </a:lnTo>
                    <a:lnTo>
                      <a:pt x="24" y="2"/>
                    </a:lnTo>
                    <a:lnTo>
                      <a:pt x="34" y="6"/>
                    </a:lnTo>
                    <a:lnTo>
                      <a:pt x="46" y="10"/>
                    </a:lnTo>
                    <a:lnTo>
                      <a:pt x="64" y="20"/>
                    </a:lnTo>
                    <a:lnTo>
                      <a:pt x="80" y="36"/>
                    </a:lnTo>
                    <a:lnTo>
                      <a:pt x="94" y="54"/>
                    </a:lnTo>
                    <a:lnTo>
                      <a:pt x="106" y="74"/>
                    </a:lnTo>
                    <a:lnTo>
                      <a:pt x="130" y="116"/>
                    </a:lnTo>
                    <a:lnTo>
                      <a:pt x="154" y="158"/>
                    </a:lnTo>
                    <a:lnTo>
                      <a:pt x="166" y="178"/>
                    </a:lnTo>
                    <a:lnTo>
                      <a:pt x="180" y="196"/>
                    </a:lnTo>
                    <a:lnTo>
                      <a:pt x="196" y="210"/>
                    </a:lnTo>
                    <a:lnTo>
                      <a:pt x="214" y="222"/>
                    </a:lnTo>
                    <a:lnTo>
                      <a:pt x="224" y="226"/>
                    </a:lnTo>
                    <a:lnTo>
                      <a:pt x="236" y="230"/>
                    </a:lnTo>
                    <a:lnTo>
                      <a:pt x="248" y="232"/>
                    </a:lnTo>
                    <a:lnTo>
                      <a:pt x="260" y="232"/>
                    </a:lnTo>
                    <a:lnTo>
                      <a:pt x="332" y="232"/>
                    </a:ln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sp>
          <p:nvSpPr>
            <p:cNvPr id="1451" name="Google Shape;1451;p31"/>
            <p:cNvSpPr txBox="1"/>
            <p:nvPr/>
          </p:nvSpPr>
          <p:spPr>
            <a:xfrm>
              <a:off x="770564" y="1038225"/>
              <a:ext cx="758666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ja-JP" sz="2800">
                  <a:solidFill>
                    <a:schemeClr val="dk1"/>
                  </a:solidFill>
                  <a:latin typeface="Arial"/>
                  <a:ea typeface="Arial"/>
                  <a:cs typeface="Arial"/>
                  <a:sym typeface="Arial"/>
                </a:rPr>
                <a:t>同じ吸収線量であっても、</a:t>
              </a:r>
              <a:r>
                <a:rPr lang="ja-JP" sz="2800">
                  <a:solidFill>
                    <a:srgbClr val="C00000"/>
                  </a:solidFill>
                  <a:latin typeface="Arial"/>
                  <a:ea typeface="Arial"/>
                  <a:cs typeface="Arial"/>
                  <a:sym typeface="Arial"/>
                </a:rPr>
                <a:t>放射線の種類</a:t>
              </a:r>
              <a:r>
                <a:rPr lang="ja-JP" sz="2800">
                  <a:solidFill>
                    <a:schemeClr val="dk1"/>
                  </a:solidFill>
                  <a:latin typeface="Arial"/>
                  <a:ea typeface="Arial"/>
                  <a:cs typeface="Arial"/>
                  <a:sym typeface="Arial"/>
                </a:rPr>
                <a:t>によって、人体への影響が違う。</a:t>
              </a:r>
              <a:endParaRPr dirty="0"/>
            </a:p>
          </p:txBody>
        </p:sp>
        <p:sp>
          <p:nvSpPr>
            <p:cNvPr id="1452" name="Google Shape;1452;p31"/>
            <p:cNvSpPr txBox="1"/>
            <p:nvPr/>
          </p:nvSpPr>
          <p:spPr>
            <a:xfrm>
              <a:off x="1027416" y="2499865"/>
              <a:ext cx="549360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F5597"/>
                </a:buClr>
                <a:buSzPts val="3200"/>
                <a:buFont typeface="Arial"/>
                <a:buNone/>
              </a:pPr>
              <a:r>
                <a:rPr lang="ja-JP" sz="3200" u="sng">
                  <a:solidFill>
                    <a:srgbClr val="2F5597"/>
                  </a:solidFill>
                  <a:latin typeface="Arial"/>
                  <a:ea typeface="Arial"/>
                  <a:cs typeface="Arial"/>
                  <a:sym typeface="Arial"/>
                </a:rPr>
                <a:t>γ線・β線</a:t>
              </a:r>
              <a:r>
                <a:rPr lang="ja-JP" sz="3200" b="1" u="sng">
                  <a:solidFill>
                    <a:srgbClr val="2F5597"/>
                  </a:solidFill>
                  <a:latin typeface="Arial"/>
                  <a:ea typeface="Arial"/>
                  <a:cs typeface="Arial"/>
                  <a:sym typeface="Arial"/>
                </a:rPr>
                <a:t>＜</a:t>
              </a:r>
              <a:r>
                <a:rPr lang="ja-JP" sz="3200" u="sng">
                  <a:solidFill>
                    <a:srgbClr val="2F5597"/>
                  </a:solidFill>
                  <a:latin typeface="Arial"/>
                  <a:ea typeface="Arial"/>
                  <a:cs typeface="Arial"/>
                  <a:sym typeface="Arial"/>
                </a:rPr>
                <a:t>α線</a:t>
              </a:r>
              <a:endParaRPr/>
            </a:p>
          </p:txBody>
        </p:sp>
        <p:sp>
          <p:nvSpPr>
            <p:cNvPr id="1453" name="Google Shape;1453;p31"/>
            <p:cNvSpPr txBox="1"/>
            <p:nvPr/>
          </p:nvSpPr>
          <p:spPr>
            <a:xfrm>
              <a:off x="3702611" y="5533432"/>
              <a:ext cx="1304925" cy="522287"/>
            </a:xfrm>
            <a:prstGeom prst="rect">
              <a:avLst/>
            </a:prstGeom>
            <a:solidFill>
              <a:srgbClr val="FFFF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ja-JP" sz="2800">
                  <a:solidFill>
                    <a:schemeClr val="dk1"/>
                  </a:solidFill>
                  <a:latin typeface="Arial"/>
                  <a:ea typeface="Arial"/>
                  <a:cs typeface="Arial"/>
                  <a:sym typeface="Arial"/>
                </a:rPr>
                <a:t>スパー</a:t>
              </a:r>
              <a:endParaRPr/>
            </a:p>
          </p:txBody>
        </p:sp>
        <p:sp>
          <p:nvSpPr>
            <p:cNvPr id="1454" name="Google Shape;1454;p31"/>
            <p:cNvSpPr txBox="1"/>
            <p:nvPr/>
          </p:nvSpPr>
          <p:spPr>
            <a:xfrm>
              <a:off x="1584325" y="4878030"/>
              <a:ext cx="1422400" cy="1200150"/>
            </a:xfrm>
            <a:prstGeom prst="rect">
              <a:avLst/>
            </a:prstGeom>
            <a:solidFill>
              <a:srgbClr val="FFFF66"/>
            </a:solidFill>
            <a:ln w="9525" cap="flat" cmpd="sng">
              <a:solidFill>
                <a:srgbClr val="FFFFB7"/>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活性酸素</a:t>
              </a:r>
              <a:endParaRPr sz="24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(ﾗｼﾞｶﾙ)</a:t>
              </a:r>
              <a:endParaRPr/>
            </a:p>
            <a:p>
              <a:pPr marL="0" marR="0" lvl="0" indent="0" algn="ctr"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(･OH)</a:t>
              </a:r>
              <a:endParaRPr sz="2400">
                <a:solidFill>
                  <a:schemeClr val="dk1"/>
                </a:solidFill>
                <a:latin typeface="Arial"/>
                <a:ea typeface="Arial"/>
                <a:cs typeface="Arial"/>
                <a:sym typeface="Arial"/>
              </a:endParaRPr>
            </a:p>
          </p:txBody>
        </p:sp>
        <p:sp>
          <p:nvSpPr>
            <p:cNvPr id="1455" name="Google Shape;1455;p31"/>
            <p:cNvSpPr txBox="1"/>
            <p:nvPr/>
          </p:nvSpPr>
          <p:spPr>
            <a:xfrm rot="5400000">
              <a:off x="-282617" y="4746854"/>
              <a:ext cx="168323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ja-JP" sz="2800">
                  <a:solidFill>
                    <a:schemeClr val="dk1"/>
                  </a:solidFill>
                  <a:latin typeface="Arial"/>
                  <a:ea typeface="Arial"/>
                  <a:cs typeface="Arial"/>
                  <a:sym typeface="Arial"/>
                </a:rPr>
                <a:t>放射線</a:t>
              </a:r>
              <a:endParaRPr dirty="0"/>
            </a:p>
          </p:txBody>
        </p:sp>
        <p:sp>
          <p:nvSpPr>
            <p:cNvPr id="1456" name="Google Shape;1456;p31"/>
            <p:cNvSpPr txBox="1"/>
            <p:nvPr/>
          </p:nvSpPr>
          <p:spPr>
            <a:xfrm>
              <a:off x="1534052" y="3369905"/>
              <a:ext cx="133562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Arial"/>
                <a:buNone/>
              </a:pPr>
              <a:r>
                <a:rPr lang="ja-JP" sz="2800">
                  <a:solidFill>
                    <a:schemeClr val="dk1"/>
                  </a:solidFill>
                  <a:latin typeface="Arial"/>
                  <a:ea typeface="Arial"/>
                  <a:cs typeface="Arial"/>
                  <a:sym typeface="Arial"/>
                </a:rPr>
                <a:t>水</a:t>
              </a:r>
              <a:endParaRPr sz="28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800"/>
                <a:buFont typeface="Arial"/>
                <a:buNone/>
              </a:pPr>
              <a:r>
                <a:rPr lang="ja-JP" sz="2800">
                  <a:solidFill>
                    <a:schemeClr val="dk1"/>
                  </a:solidFill>
                  <a:latin typeface="Arial"/>
                  <a:ea typeface="Arial"/>
                  <a:cs typeface="Arial"/>
                  <a:sym typeface="Arial"/>
                </a:rPr>
                <a:t>（H</a:t>
              </a:r>
              <a:r>
                <a:rPr lang="ja-JP" sz="2800" baseline="-25000">
                  <a:solidFill>
                    <a:schemeClr val="dk1"/>
                  </a:solidFill>
                  <a:latin typeface="Arial"/>
                  <a:ea typeface="Arial"/>
                  <a:cs typeface="Arial"/>
                  <a:sym typeface="Arial"/>
                </a:rPr>
                <a:t>2</a:t>
              </a:r>
              <a:r>
                <a:rPr lang="ja-JP" sz="2800">
                  <a:solidFill>
                    <a:schemeClr val="dk1"/>
                  </a:solidFill>
                  <a:latin typeface="Arial"/>
                  <a:ea typeface="Arial"/>
                  <a:cs typeface="Arial"/>
                  <a:sym typeface="Arial"/>
                </a:rPr>
                <a:t>O)</a:t>
              </a:r>
              <a:endParaRPr sz="2800">
                <a:solidFill>
                  <a:schemeClr val="dk1"/>
                </a:solidFill>
                <a:latin typeface="Arial"/>
                <a:ea typeface="Arial"/>
                <a:cs typeface="Arial"/>
                <a:sym typeface="Arial"/>
              </a:endParaRPr>
            </a:p>
          </p:txBody>
        </p:sp>
        <p:sp>
          <p:nvSpPr>
            <p:cNvPr id="1457" name="Google Shape;1457;p31"/>
            <p:cNvSpPr/>
            <p:nvPr/>
          </p:nvSpPr>
          <p:spPr>
            <a:xfrm>
              <a:off x="1244600" y="3236555"/>
              <a:ext cx="2016125" cy="328295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cxnSp>
          <p:nvCxnSpPr>
            <p:cNvPr id="1458" name="Google Shape;1458;p31"/>
            <p:cNvCxnSpPr/>
            <p:nvPr/>
          </p:nvCxnSpPr>
          <p:spPr>
            <a:xfrm>
              <a:off x="769938" y="4801830"/>
              <a:ext cx="463550" cy="0"/>
            </a:xfrm>
            <a:prstGeom prst="straightConnector1">
              <a:avLst/>
            </a:prstGeom>
            <a:noFill/>
            <a:ln w="76200" cap="flat" cmpd="sng">
              <a:solidFill>
                <a:srgbClr val="FF0000"/>
              </a:solidFill>
              <a:prstDash val="solid"/>
              <a:round/>
              <a:headEnd type="none" w="med" len="med"/>
              <a:tailEnd type="triangle" w="med" len="med"/>
            </a:ln>
          </p:spPr>
        </p:cxnSp>
        <p:cxnSp>
          <p:nvCxnSpPr>
            <p:cNvPr id="1459" name="Google Shape;1459;p31"/>
            <p:cNvCxnSpPr/>
            <p:nvPr/>
          </p:nvCxnSpPr>
          <p:spPr>
            <a:xfrm>
              <a:off x="2232025" y="4366855"/>
              <a:ext cx="0" cy="511175"/>
            </a:xfrm>
            <a:prstGeom prst="straightConnector1">
              <a:avLst/>
            </a:prstGeom>
            <a:noFill/>
            <a:ln w="76200" cap="flat" cmpd="sng">
              <a:solidFill>
                <a:srgbClr val="FF0000"/>
              </a:solidFill>
              <a:prstDash val="solid"/>
              <a:round/>
              <a:headEnd type="none" w="med" len="med"/>
              <a:tailEnd type="triangle" w="med" len="med"/>
            </a:ln>
          </p:spPr>
        </p:cxnSp>
        <p:cxnSp>
          <p:nvCxnSpPr>
            <p:cNvPr id="1460" name="Google Shape;1460;p31"/>
            <p:cNvCxnSpPr/>
            <p:nvPr/>
          </p:nvCxnSpPr>
          <p:spPr>
            <a:xfrm>
              <a:off x="3184525" y="4847867"/>
              <a:ext cx="549275" cy="0"/>
            </a:xfrm>
            <a:prstGeom prst="straightConnector1">
              <a:avLst/>
            </a:prstGeom>
            <a:noFill/>
            <a:ln w="76200" cap="flat" cmpd="sng">
              <a:solidFill>
                <a:srgbClr val="FF0000"/>
              </a:solidFill>
              <a:prstDash val="solid"/>
              <a:round/>
              <a:headEnd type="none" w="med" len="med"/>
              <a:tailEnd type="triangle" w="med" len="med"/>
            </a:ln>
          </p:spPr>
        </p:cxnSp>
        <p:sp>
          <p:nvSpPr>
            <p:cNvPr id="1461" name="Google Shape;1461;p31"/>
            <p:cNvSpPr/>
            <p:nvPr/>
          </p:nvSpPr>
          <p:spPr>
            <a:xfrm>
              <a:off x="3740150" y="4115744"/>
              <a:ext cx="1138506" cy="1068059"/>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Arial"/>
                <a:buNone/>
              </a:pPr>
              <a:r>
                <a:rPr lang="ja-JP" sz="1200">
                  <a:solidFill>
                    <a:schemeClr val="dk1"/>
                  </a:solidFill>
                  <a:latin typeface="Arial"/>
                  <a:ea typeface="Arial"/>
                  <a:cs typeface="Arial"/>
                  <a:sym typeface="Arial"/>
                </a:rPr>
                <a:t>e</a:t>
              </a:r>
              <a:r>
                <a:rPr lang="ja-JP" sz="1200" baseline="300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M*   </a:t>
              </a:r>
              <a:endParaRPr sz="1200" baseline="300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200"/>
                <a:buFont typeface="Arial"/>
                <a:buNone/>
              </a:pPr>
              <a:r>
                <a:rPr lang="ja-JP" sz="1200">
                  <a:solidFill>
                    <a:schemeClr val="dk1"/>
                  </a:solidFill>
                  <a:latin typeface="Arial"/>
                  <a:ea typeface="Arial"/>
                  <a:cs typeface="Arial"/>
                  <a:sym typeface="Arial"/>
                </a:rPr>
                <a:t>M</a:t>
              </a:r>
              <a:r>
                <a:rPr lang="ja-JP" sz="1200" baseline="300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R</a:t>
              </a:r>
              <a:endParaRPr lang="en-US" altLang="ja-JP" sz="1200"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1200"/>
                <a:buFont typeface="Arial"/>
                <a:buNone/>
              </a:pPr>
              <a:r>
                <a:rPr lang="ja-JP" sz="1200">
                  <a:solidFill>
                    <a:schemeClr val="dk1"/>
                  </a:solidFill>
                  <a:latin typeface="Arial"/>
                  <a:ea typeface="Arial"/>
                  <a:cs typeface="Arial"/>
                  <a:sym typeface="Arial"/>
                </a:rPr>
                <a:t> e</a:t>
              </a:r>
              <a:r>
                <a:rPr lang="ja-JP" sz="1200" baseline="30000">
                  <a:solidFill>
                    <a:schemeClr val="dk1"/>
                  </a:solidFill>
                  <a:latin typeface="Arial"/>
                  <a:ea typeface="Arial"/>
                  <a:cs typeface="Arial"/>
                  <a:sym typeface="Arial"/>
                </a:rPr>
                <a:t>-</a:t>
              </a:r>
              <a:endParaRPr dirty="0"/>
            </a:p>
            <a:p>
              <a:pPr marL="0" marR="0" lvl="0" indent="0" algn="ctr" rtl="0">
                <a:spcBef>
                  <a:spcPts val="0"/>
                </a:spcBef>
                <a:spcAft>
                  <a:spcPts val="0"/>
                </a:spcAft>
                <a:buClr>
                  <a:schemeClr val="dk1"/>
                </a:buClr>
                <a:buSzPts val="1200"/>
                <a:buFont typeface="Arial"/>
                <a:buNone/>
              </a:pPr>
              <a:r>
                <a:rPr lang="ja-JP" sz="1200">
                  <a:solidFill>
                    <a:schemeClr val="dk1"/>
                  </a:solidFill>
                  <a:latin typeface="Arial"/>
                  <a:ea typeface="Arial"/>
                  <a:cs typeface="Arial"/>
                  <a:sym typeface="Arial"/>
                </a:rPr>
                <a:t>R</a:t>
              </a:r>
              <a:r>
                <a:rPr lang="ja-JP" sz="1800" baseline="300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M</a:t>
              </a:r>
              <a:r>
                <a:rPr lang="ja-JP" sz="1200" baseline="30000">
                  <a:solidFill>
                    <a:schemeClr val="dk1"/>
                  </a:solidFill>
                  <a:latin typeface="Arial"/>
                  <a:ea typeface="Arial"/>
                  <a:cs typeface="Arial"/>
                  <a:sym typeface="Arial"/>
                </a:rPr>
                <a:t>+</a:t>
              </a:r>
              <a:endParaRPr dirty="0"/>
            </a:p>
          </p:txBody>
        </p:sp>
        <p:cxnSp>
          <p:nvCxnSpPr>
            <p:cNvPr id="1462" name="Google Shape;1462;p31"/>
            <p:cNvCxnSpPr>
              <a:cxnSpLocks/>
            </p:cNvCxnSpPr>
            <p:nvPr/>
          </p:nvCxnSpPr>
          <p:spPr>
            <a:xfrm>
              <a:off x="3788229" y="5220930"/>
              <a:ext cx="1090427" cy="0"/>
            </a:xfrm>
            <a:prstGeom prst="straightConnector1">
              <a:avLst/>
            </a:prstGeom>
            <a:noFill/>
            <a:ln w="19050" cap="flat" cmpd="sng">
              <a:solidFill>
                <a:schemeClr val="dk1"/>
              </a:solidFill>
              <a:prstDash val="solid"/>
              <a:round/>
              <a:headEnd type="triangle" w="med" len="med"/>
              <a:tailEnd type="triangle" w="med" len="med"/>
            </a:ln>
          </p:spPr>
        </p:cxnSp>
        <p:sp>
          <p:nvSpPr>
            <p:cNvPr id="1463" name="Google Shape;1463;p31"/>
            <p:cNvSpPr txBox="1"/>
            <p:nvPr/>
          </p:nvSpPr>
          <p:spPr>
            <a:xfrm>
              <a:off x="3882531" y="5220930"/>
              <a:ext cx="63647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00"/>
                <a:buFont typeface="Arial"/>
                <a:buNone/>
              </a:pPr>
              <a:r>
                <a:rPr lang="ja-JP" sz="1000">
                  <a:solidFill>
                    <a:schemeClr val="dk1"/>
                  </a:solidFill>
                  <a:latin typeface="Arial"/>
                  <a:ea typeface="Arial"/>
                  <a:cs typeface="Arial"/>
                  <a:sym typeface="Arial"/>
                </a:rPr>
                <a:t>約2nm</a:t>
              </a:r>
              <a:endParaRPr/>
            </a:p>
          </p:txBody>
        </p:sp>
        <p:sp>
          <p:nvSpPr>
            <p:cNvPr id="1464" name="Google Shape;1464;p31"/>
            <p:cNvSpPr txBox="1"/>
            <p:nvPr/>
          </p:nvSpPr>
          <p:spPr>
            <a:xfrm>
              <a:off x="4648200" y="3521075"/>
              <a:ext cx="12153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γ・ β線</a:t>
              </a:r>
              <a:endParaRPr/>
            </a:p>
          </p:txBody>
        </p:sp>
        <p:sp>
          <p:nvSpPr>
            <p:cNvPr id="1465" name="Google Shape;1465;p31"/>
            <p:cNvSpPr txBox="1"/>
            <p:nvPr/>
          </p:nvSpPr>
          <p:spPr>
            <a:xfrm>
              <a:off x="5124450" y="4598988"/>
              <a:ext cx="6703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ja-JP" sz="2400">
                  <a:solidFill>
                    <a:schemeClr val="dk1"/>
                  </a:solidFill>
                  <a:latin typeface="Arial"/>
                  <a:ea typeface="Arial"/>
                  <a:cs typeface="Arial"/>
                  <a:sym typeface="Arial"/>
                </a:rPr>
                <a:t>α線</a:t>
              </a:r>
              <a:endParaRPr/>
            </a:p>
          </p:txBody>
        </p:sp>
        <p:sp>
          <p:nvSpPr>
            <p:cNvPr id="1466" name="Google Shape;1466;p31"/>
            <p:cNvSpPr txBox="1"/>
            <p:nvPr/>
          </p:nvSpPr>
          <p:spPr>
            <a:xfrm>
              <a:off x="6146800" y="3041650"/>
              <a:ext cx="1317625" cy="1446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Arial"/>
                <a:buNone/>
              </a:pPr>
              <a:r>
                <a:rPr lang="ja-JP" sz="8800" b="1">
                  <a:solidFill>
                    <a:schemeClr val="dk1"/>
                  </a:solidFill>
                  <a:latin typeface="Arial"/>
                  <a:ea typeface="Arial"/>
                  <a:cs typeface="Arial"/>
                  <a:sym typeface="Arial"/>
                </a:rPr>
                <a:t>×</a:t>
              </a:r>
              <a:endParaRPr sz="8800" b="1">
                <a:solidFill>
                  <a:schemeClr val="dk1"/>
                </a:solidFill>
                <a:latin typeface="Arial"/>
                <a:ea typeface="Arial"/>
                <a:cs typeface="Arial"/>
                <a:sym typeface="Arial"/>
              </a:endParaRPr>
            </a:p>
          </p:txBody>
        </p:sp>
        <p:grpSp>
          <p:nvGrpSpPr>
            <p:cNvPr id="1467" name="Google Shape;1467;p31"/>
            <p:cNvGrpSpPr/>
            <p:nvPr/>
          </p:nvGrpSpPr>
          <p:grpSpPr>
            <a:xfrm>
              <a:off x="6136942" y="4354170"/>
              <a:ext cx="2364120" cy="1574800"/>
              <a:chOff x="6300455" y="4360863"/>
              <a:chExt cx="2364120" cy="1574800"/>
            </a:xfrm>
          </p:grpSpPr>
          <p:sp>
            <p:nvSpPr>
              <p:cNvPr id="1468" name="Google Shape;1468;p31"/>
              <p:cNvSpPr txBox="1"/>
              <p:nvPr/>
            </p:nvSpPr>
            <p:spPr>
              <a:xfrm>
                <a:off x="7346950" y="4489450"/>
                <a:ext cx="1317625" cy="1446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Arial"/>
                  <a:buNone/>
                </a:pPr>
                <a:r>
                  <a:rPr lang="ja-JP" sz="8800" b="1">
                    <a:solidFill>
                      <a:schemeClr val="dk1"/>
                    </a:solidFill>
                    <a:latin typeface="Arial"/>
                    <a:ea typeface="Arial"/>
                    <a:cs typeface="Arial"/>
                    <a:sym typeface="Arial"/>
                  </a:rPr>
                  <a:t>×</a:t>
                </a:r>
                <a:endParaRPr sz="8800" b="1">
                  <a:solidFill>
                    <a:schemeClr val="dk1"/>
                  </a:solidFill>
                  <a:latin typeface="Arial"/>
                  <a:ea typeface="Arial"/>
                  <a:cs typeface="Arial"/>
                  <a:sym typeface="Arial"/>
                </a:endParaRPr>
              </a:p>
            </p:txBody>
          </p:sp>
          <p:sp>
            <p:nvSpPr>
              <p:cNvPr id="1469" name="Google Shape;1469;p31"/>
              <p:cNvSpPr/>
              <p:nvPr/>
            </p:nvSpPr>
            <p:spPr>
              <a:xfrm rot="660000">
                <a:off x="6310313" y="4906963"/>
                <a:ext cx="1878012" cy="284162"/>
              </a:xfrm>
              <a:prstGeom prst="rightArrow">
                <a:avLst>
                  <a:gd name="adj1" fmla="val 50000"/>
                  <a:gd name="adj2" fmla="val 50148"/>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0" name="Google Shape;1470;p31"/>
              <p:cNvSpPr txBox="1"/>
              <p:nvPr/>
            </p:nvSpPr>
            <p:spPr>
              <a:xfrm>
                <a:off x="7132638" y="4414838"/>
                <a:ext cx="1317625" cy="1446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Arial"/>
                  <a:buNone/>
                </a:pPr>
                <a:r>
                  <a:rPr lang="ja-JP" sz="8800" b="1">
                    <a:solidFill>
                      <a:schemeClr val="dk1"/>
                    </a:solidFill>
                    <a:latin typeface="Arial"/>
                    <a:ea typeface="Arial"/>
                    <a:cs typeface="Arial"/>
                    <a:sym typeface="Arial"/>
                  </a:rPr>
                  <a:t>×</a:t>
                </a:r>
                <a:endParaRPr sz="8800" b="1">
                  <a:solidFill>
                    <a:schemeClr val="dk1"/>
                  </a:solidFill>
                  <a:latin typeface="Arial"/>
                  <a:ea typeface="Arial"/>
                  <a:cs typeface="Arial"/>
                  <a:sym typeface="Arial"/>
                </a:endParaRPr>
              </a:p>
            </p:txBody>
          </p:sp>
          <p:sp>
            <p:nvSpPr>
              <p:cNvPr id="1471" name="Google Shape;1471;p31"/>
              <p:cNvSpPr txBox="1"/>
              <p:nvPr/>
            </p:nvSpPr>
            <p:spPr>
              <a:xfrm>
                <a:off x="6632575" y="4360863"/>
                <a:ext cx="1317625" cy="1446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Arial"/>
                  <a:buNone/>
                </a:pPr>
                <a:r>
                  <a:rPr lang="ja-JP" sz="8800" b="1">
                    <a:solidFill>
                      <a:schemeClr val="dk1"/>
                    </a:solidFill>
                    <a:latin typeface="Arial"/>
                    <a:ea typeface="Arial"/>
                    <a:cs typeface="Arial"/>
                    <a:sym typeface="Arial"/>
                  </a:rPr>
                  <a:t>×</a:t>
                </a:r>
                <a:endParaRPr sz="8800" b="1">
                  <a:solidFill>
                    <a:schemeClr val="dk1"/>
                  </a:solidFill>
                  <a:latin typeface="Arial"/>
                  <a:ea typeface="Arial"/>
                  <a:cs typeface="Arial"/>
                  <a:sym typeface="Arial"/>
                </a:endParaRPr>
              </a:p>
            </p:txBody>
          </p:sp>
          <p:sp>
            <p:nvSpPr>
              <p:cNvPr id="1472" name="Google Shape;1472;p31"/>
              <p:cNvSpPr/>
              <p:nvPr/>
            </p:nvSpPr>
            <p:spPr>
              <a:xfrm>
                <a:off x="6754813" y="4875213"/>
                <a:ext cx="222250" cy="222250"/>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3" name="Google Shape;1473;p31"/>
              <p:cNvSpPr/>
              <p:nvPr/>
            </p:nvSpPr>
            <p:spPr>
              <a:xfrm>
                <a:off x="7767638" y="5037138"/>
                <a:ext cx="222250" cy="225425"/>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4" name="Google Shape;1474;p31"/>
              <p:cNvSpPr/>
              <p:nvPr/>
            </p:nvSpPr>
            <p:spPr>
              <a:xfrm>
                <a:off x="7456488" y="4986338"/>
                <a:ext cx="222250" cy="222250"/>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5" name="Google Shape;1475;p31"/>
              <p:cNvSpPr/>
              <p:nvPr/>
            </p:nvSpPr>
            <p:spPr>
              <a:xfrm>
                <a:off x="7086600" y="4924425"/>
                <a:ext cx="225425" cy="223838"/>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6" name="Google Shape;1476;p31"/>
              <p:cNvSpPr txBox="1"/>
              <p:nvPr/>
            </p:nvSpPr>
            <p:spPr>
              <a:xfrm>
                <a:off x="6318250" y="4360863"/>
                <a:ext cx="1317625" cy="1446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Arial"/>
                  <a:buNone/>
                </a:pPr>
                <a:r>
                  <a:rPr lang="ja-JP" sz="8800" b="1">
                    <a:solidFill>
                      <a:schemeClr val="dk1"/>
                    </a:solidFill>
                    <a:latin typeface="Arial"/>
                    <a:ea typeface="Arial"/>
                    <a:cs typeface="Arial"/>
                    <a:sym typeface="Arial"/>
                  </a:rPr>
                  <a:t>×</a:t>
                </a:r>
                <a:endParaRPr sz="8800" b="1">
                  <a:solidFill>
                    <a:schemeClr val="dk1"/>
                  </a:solidFill>
                  <a:latin typeface="Arial"/>
                  <a:ea typeface="Arial"/>
                  <a:cs typeface="Arial"/>
                  <a:sym typeface="Arial"/>
                </a:endParaRPr>
              </a:p>
            </p:txBody>
          </p:sp>
        </p:grpSp>
        <p:cxnSp>
          <p:nvCxnSpPr>
            <p:cNvPr id="1477" name="Google Shape;1477;p31"/>
            <p:cNvCxnSpPr/>
            <p:nvPr/>
          </p:nvCxnSpPr>
          <p:spPr>
            <a:xfrm rot="10800000" flipH="1">
              <a:off x="5146675" y="3133725"/>
              <a:ext cx="3889375" cy="1150938"/>
            </a:xfrm>
            <a:prstGeom prst="straightConnector1">
              <a:avLst/>
            </a:prstGeom>
            <a:noFill/>
            <a:ln w="28575" cap="flat" cmpd="sng">
              <a:solidFill>
                <a:srgbClr val="FF0000"/>
              </a:solidFill>
              <a:prstDash val="solid"/>
              <a:round/>
              <a:headEnd type="none" w="med" len="med"/>
              <a:tailEnd type="triangle" w="med" len="med"/>
            </a:ln>
          </p:spPr>
        </p:cxnSp>
        <p:sp>
          <p:nvSpPr>
            <p:cNvPr id="1478" name="Google Shape;1478;p31"/>
            <p:cNvSpPr/>
            <p:nvPr/>
          </p:nvSpPr>
          <p:spPr>
            <a:xfrm>
              <a:off x="6653213" y="3675063"/>
              <a:ext cx="222250" cy="223837"/>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79" name="Google Shape;1479;p31"/>
            <p:cNvSpPr/>
            <p:nvPr/>
          </p:nvSpPr>
          <p:spPr>
            <a:xfrm>
              <a:off x="5676900" y="3995738"/>
              <a:ext cx="222250" cy="223837"/>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80" name="Google Shape;1480;p31"/>
            <p:cNvSpPr/>
            <p:nvPr/>
          </p:nvSpPr>
          <p:spPr>
            <a:xfrm>
              <a:off x="7869576" y="3352749"/>
              <a:ext cx="222250" cy="222250"/>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81" name="Google Shape;1481;p31"/>
            <p:cNvSpPr/>
            <p:nvPr/>
          </p:nvSpPr>
          <p:spPr>
            <a:xfrm>
              <a:off x="8580438" y="3133725"/>
              <a:ext cx="223837" cy="222250"/>
            </a:xfrm>
            <a:prstGeom prst="ellipse">
              <a:avLst/>
            </a:prstGeom>
            <a:solidFill>
              <a:srgbClr val="CCE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Arial"/>
                <a:ea typeface="Arial"/>
                <a:cs typeface="Arial"/>
                <a:sym typeface="Arial"/>
              </a:endParaRPr>
            </a:p>
          </p:txBody>
        </p:sp>
        <p:sp>
          <p:nvSpPr>
            <p:cNvPr id="1482" name="Google Shape;1482;p31"/>
            <p:cNvSpPr txBox="1"/>
            <p:nvPr/>
          </p:nvSpPr>
          <p:spPr>
            <a:xfrm>
              <a:off x="6273307" y="5981700"/>
              <a:ext cx="2013443" cy="523220"/>
            </a:xfrm>
            <a:prstGeom prst="rect">
              <a:avLst/>
            </a:prstGeom>
            <a:solidFill>
              <a:srgbClr val="FFFF6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rgbClr val="C00000"/>
                  </a:solidFill>
                  <a:latin typeface="Arial"/>
                  <a:ea typeface="Arial"/>
                  <a:cs typeface="Arial"/>
                  <a:sym typeface="Arial"/>
                </a:rPr>
                <a:t>ミクロ的</a:t>
              </a:r>
              <a:endParaRPr/>
            </a:p>
          </p:txBody>
        </p:sp>
        <p:sp>
          <p:nvSpPr>
            <p:cNvPr id="1483" name="Google Shape;1483;p31"/>
            <p:cNvSpPr/>
            <p:nvPr/>
          </p:nvSpPr>
          <p:spPr>
            <a:xfrm rot="5400000">
              <a:off x="3526078" y="2157022"/>
              <a:ext cx="415444" cy="272098"/>
            </a:xfrm>
            <a:prstGeom prst="rightArrow">
              <a:avLst>
                <a:gd name="adj1" fmla="val 50000"/>
                <a:gd name="adj2" fmla="val 50000"/>
              </a:avLst>
            </a:prstGeom>
            <a:solidFill>
              <a:srgbClr val="3399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66666"/>
                </a:lnSpc>
                <a:spcBef>
                  <a:spcPts val="0"/>
                </a:spcBef>
                <a:spcAft>
                  <a:spcPts val="0"/>
                </a:spcAft>
                <a:buClr>
                  <a:schemeClr val="dk1"/>
                </a:buClr>
                <a:buSzPts val="1800"/>
                <a:buFont typeface="Arial"/>
                <a:buNone/>
              </a:pPr>
              <a:endParaRPr sz="1800" i="0" u="none" strike="noStrike" cap="none">
                <a:solidFill>
                  <a:srgbClr val="FFFFFF"/>
                </a:solidFill>
                <a:latin typeface="Arial"/>
                <a:ea typeface="Arial"/>
                <a:cs typeface="Arial"/>
                <a:sym typeface="Arial"/>
              </a:endParaRPr>
            </a:p>
          </p:txBody>
        </p:sp>
        <p:grpSp>
          <p:nvGrpSpPr>
            <p:cNvPr id="1484" name="Google Shape;1484;p31"/>
            <p:cNvGrpSpPr/>
            <p:nvPr/>
          </p:nvGrpSpPr>
          <p:grpSpPr>
            <a:xfrm>
              <a:off x="12525" y="46826"/>
              <a:ext cx="9144000" cy="860127"/>
              <a:chOff x="12526" y="67458"/>
              <a:chExt cx="9144000" cy="860127"/>
            </a:xfrm>
          </p:grpSpPr>
          <p:sp>
            <p:nvSpPr>
              <p:cNvPr id="1485" name="Google Shape;1485;p31"/>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吸収線量と放射線の種類</a:t>
                </a:r>
                <a:endParaRPr/>
              </a:p>
            </p:txBody>
          </p:sp>
          <p:pic>
            <p:nvPicPr>
              <p:cNvPr id="1486" name="Google Shape;1486;p31"/>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487" name="Google Shape;1487;p31"/>
            <p:cNvGrpSpPr/>
            <p:nvPr/>
          </p:nvGrpSpPr>
          <p:grpSpPr>
            <a:xfrm>
              <a:off x="27837" y="6655212"/>
              <a:ext cx="1592528" cy="234685"/>
              <a:chOff x="27837" y="6655212"/>
              <a:chExt cx="1592528" cy="234685"/>
            </a:xfrm>
          </p:grpSpPr>
          <p:pic>
            <p:nvPicPr>
              <p:cNvPr id="1488" name="Google Shape;1488;p31"/>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489" name="Google Shape;1489;p31"/>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grpSp>
        <p:nvGrpSpPr>
          <p:cNvPr id="1494" name="Google Shape;1494;p32"/>
          <p:cNvGrpSpPr/>
          <p:nvPr/>
        </p:nvGrpSpPr>
        <p:grpSpPr>
          <a:xfrm>
            <a:off x="-6263" y="2754"/>
            <a:ext cx="9195954" cy="6887143"/>
            <a:chOff x="-6263" y="2754"/>
            <a:chExt cx="9195954" cy="6887143"/>
          </a:xfrm>
        </p:grpSpPr>
        <p:grpSp>
          <p:nvGrpSpPr>
            <p:cNvPr id="1495" name="Google Shape;1495;p32"/>
            <p:cNvGrpSpPr/>
            <p:nvPr/>
          </p:nvGrpSpPr>
          <p:grpSpPr>
            <a:xfrm>
              <a:off x="-6263" y="2754"/>
              <a:ext cx="9156525" cy="981635"/>
              <a:chOff x="-17208" y="-1480275"/>
              <a:chExt cx="9156525" cy="981635"/>
            </a:xfrm>
          </p:grpSpPr>
          <p:sp>
            <p:nvSpPr>
              <p:cNvPr id="1496" name="Google Shape;1496;p32"/>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97" name="Google Shape;1497;p32"/>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498" name="Google Shape;1498;p32"/>
            <p:cNvSpPr txBox="1"/>
            <p:nvPr/>
          </p:nvSpPr>
          <p:spPr>
            <a:xfrm>
              <a:off x="396825" y="1188306"/>
              <a:ext cx="83708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rgbClr val="0070C0"/>
                  </a:solidFill>
                  <a:latin typeface="Arial"/>
                  <a:ea typeface="Arial"/>
                  <a:cs typeface="Arial"/>
                  <a:sym typeface="Arial"/>
                </a:rPr>
                <a:t>組織反応 [J/kg] </a:t>
              </a:r>
              <a:r>
                <a:rPr lang="ja-JP" sz="2400">
                  <a:solidFill>
                    <a:schemeClr val="dk1"/>
                  </a:solidFill>
                  <a:latin typeface="Arial"/>
                  <a:ea typeface="Arial"/>
                  <a:cs typeface="Arial"/>
                  <a:sym typeface="Arial"/>
                </a:rPr>
                <a:t>＝</a:t>
              </a:r>
              <a:r>
                <a:rPr lang="ja-JP" sz="2400">
                  <a:solidFill>
                    <a:srgbClr val="FF0000"/>
                  </a:solidFill>
                  <a:latin typeface="Arial"/>
                  <a:ea typeface="Arial"/>
                  <a:cs typeface="Arial"/>
                  <a:sym typeface="Arial"/>
                </a:rPr>
                <a:t> </a:t>
              </a:r>
              <a:r>
                <a:rPr lang="ja-JP" sz="2400">
                  <a:solidFill>
                    <a:srgbClr val="0070C0"/>
                  </a:solidFill>
                  <a:latin typeface="Arial"/>
                  <a:ea typeface="Arial"/>
                  <a:cs typeface="Arial"/>
                  <a:sym typeface="Arial"/>
                </a:rPr>
                <a:t>放射線荷重係数 </a:t>
              </a:r>
              <a:r>
                <a:rPr lang="ja-JP" sz="2400">
                  <a:solidFill>
                    <a:schemeClr val="dk1"/>
                  </a:solidFill>
                  <a:latin typeface="Arial"/>
                  <a:ea typeface="Arial"/>
                  <a:cs typeface="Arial"/>
                  <a:sym typeface="Arial"/>
                </a:rPr>
                <a:t>× 吸収線量 [J/kg]</a:t>
              </a:r>
              <a:endParaRPr sz="2400">
                <a:solidFill>
                  <a:schemeClr val="dk1"/>
                </a:solidFill>
                <a:latin typeface="Arial"/>
                <a:ea typeface="Arial"/>
                <a:cs typeface="Arial"/>
                <a:sym typeface="Arial"/>
              </a:endParaRPr>
            </a:p>
          </p:txBody>
        </p:sp>
        <p:sp>
          <p:nvSpPr>
            <p:cNvPr id="1499" name="Google Shape;1499;p32"/>
            <p:cNvSpPr txBox="1"/>
            <p:nvPr/>
          </p:nvSpPr>
          <p:spPr>
            <a:xfrm>
              <a:off x="1495985" y="1705209"/>
              <a:ext cx="615202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u="sng">
                  <a:solidFill>
                    <a:schemeClr val="accent2"/>
                  </a:solidFill>
                  <a:latin typeface="Arial"/>
                  <a:ea typeface="Arial"/>
                  <a:cs typeface="Arial"/>
                  <a:sym typeface="Arial"/>
                </a:rPr>
                <a:t>組織反応の特別な単位は </a:t>
              </a:r>
              <a:r>
                <a:rPr lang="ja-JP" sz="2400">
                  <a:solidFill>
                    <a:srgbClr val="FF0000"/>
                  </a:solidFill>
                  <a:latin typeface="Arial"/>
                  <a:ea typeface="Arial"/>
                  <a:cs typeface="Arial"/>
                  <a:sym typeface="Arial"/>
                </a:rPr>
                <a:t>シーベルト [Sv]</a:t>
              </a:r>
              <a:endParaRPr sz="2400">
                <a:solidFill>
                  <a:srgbClr val="FF0000"/>
                </a:solidFill>
                <a:latin typeface="Arial"/>
                <a:ea typeface="Arial"/>
                <a:cs typeface="Arial"/>
                <a:sym typeface="Arial"/>
              </a:endParaRPr>
            </a:p>
          </p:txBody>
        </p:sp>
        <p:pic>
          <p:nvPicPr>
            <p:cNvPr id="1500" name="Google Shape;1500;p32"/>
            <p:cNvPicPr preferRelativeResize="0"/>
            <p:nvPr/>
          </p:nvPicPr>
          <p:blipFill rotWithShape="1">
            <a:blip r:embed="rId3">
              <a:alphaModFix/>
            </a:blip>
            <a:srcRect/>
            <a:stretch/>
          </p:blipFill>
          <p:spPr>
            <a:xfrm>
              <a:off x="1096733" y="2663995"/>
              <a:ext cx="6991628" cy="3753281"/>
            </a:xfrm>
            <a:prstGeom prst="rect">
              <a:avLst/>
            </a:prstGeom>
            <a:noFill/>
            <a:ln>
              <a:noFill/>
            </a:ln>
          </p:spPr>
        </p:pic>
        <p:sp>
          <p:nvSpPr>
            <p:cNvPr id="1501" name="Google Shape;1501;p32"/>
            <p:cNvSpPr txBox="1"/>
            <p:nvPr/>
          </p:nvSpPr>
          <p:spPr>
            <a:xfrm>
              <a:off x="0" y="2260919"/>
              <a:ext cx="9144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ICRP (1990年勧告、2007年勧告)　放射線加重係数 (</a:t>
              </a:r>
              <a:r>
                <a:rPr lang="ja-JP" sz="2400" i="1">
                  <a:solidFill>
                    <a:schemeClr val="dk1"/>
                  </a:solidFill>
                  <a:latin typeface="Arial"/>
                  <a:ea typeface="Arial"/>
                  <a:cs typeface="Arial"/>
                  <a:sym typeface="Arial"/>
                </a:rPr>
                <a:t>w</a:t>
              </a:r>
              <a:r>
                <a:rPr lang="ja-JP" sz="1600" i="1">
                  <a:solidFill>
                    <a:schemeClr val="dk1"/>
                  </a:solidFill>
                  <a:latin typeface="Arial"/>
                  <a:ea typeface="Arial"/>
                  <a:cs typeface="Arial"/>
                  <a:sym typeface="Arial"/>
                </a:rPr>
                <a:t>R</a:t>
              </a: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1502" name="Google Shape;1502;p32"/>
            <p:cNvSpPr txBox="1"/>
            <p:nvPr/>
          </p:nvSpPr>
          <p:spPr>
            <a:xfrm>
              <a:off x="3149885" y="6384136"/>
              <a:ext cx="51282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 ICRP 1990年勧告の日本語訳では「放射線荷重係数」と表記</a:t>
              </a:r>
              <a:endParaRPr/>
            </a:p>
          </p:txBody>
        </p:sp>
        <p:grpSp>
          <p:nvGrpSpPr>
            <p:cNvPr id="1503" name="Google Shape;1503;p32"/>
            <p:cNvGrpSpPr/>
            <p:nvPr/>
          </p:nvGrpSpPr>
          <p:grpSpPr>
            <a:xfrm>
              <a:off x="12524" y="46826"/>
              <a:ext cx="9177167" cy="860113"/>
              <a:chOff x="12526" y="67458"/>
              <a:chExt cx="9144000" cy="860127"/>
            </a:xfrm>
          </p:grpSpPr>
          <p:sp>
            <p:nvSpPr>
              <p:cNvPr id="1504" name="Google Shape;1504;p32"/>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組織反応（等価線量）</a:t>
                </a:r>
                <a:endParaRPr sz="3600">
                  <a:solidFill>
                    <a:srgbClr val="001132"/>
                  </a:solidFill>
                  <a:latin typeface="Arial"/>
                  <a:ea typeface="Arial"/>
                  <a:cs typeface="Arial"/>
                  <a:sym typeface="Arial"/>
                </a:endParaRPr>
              </a:p>
            </p:txBody>
          </p:sp>
          <p:pic>
            <p:nvPicPr>
              <p:cNvPr id="1505" name="Google Shape;1505;p32"/>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1506" name="Google Shape;1506;p32"/>
            <p:cNvGrpSpPr/>
            <p:nvPr/>
          </p:nvGrpSpPr>
          <p:grpSpPr>
            <a:xfrm>
              <a:off x="27837" y="6655212"/>
              <a:ext cx="1592528" cy="234685"/>
              <a:chOff x="27837" y="6655212"/>
              <a:chExt cx="1592528" cy="234685"/>
            </a:xfrm>
          </p:grpSpPr>
          <p:pic>
            <p:nvPicPr>
              <p:cNvPr id="1507" name="Google Shape;1507;p32"/>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1508" name="Google Shape;1508;p32"/>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33"/>
          <p:cNvGrpSpPr/>
          <p:nvPr/>
        </p:nvGrpSpPr>
        <p:grpSpPr>
          <a:xfrm>
            <a:off x="-6263" y="2754"/>
            <a:ext cx="9156525" cy="981635"/>
            <a:chOff x="-17208" y="-1480275"/>
            <a:chExt cx="9156525" cy="981635"/>
          </a:xfrm>
        </p:grpSpPr>
        <p:sp>
          <p:nvSpPr>
            <p:cNvPr id="1514" name="Google Shape;1514;p33"/>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15" name="Google Shape;1515;p33"/>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pic>
        <p:nvPicPr>
          <p:cNvPr id="1516" name="Google Shape;1516;p33"/>
          <p:cNvPicPr preferRelativeResize="0">
            <a:picLocks noGrp="1"/>
          </p:cNvPicPr>
          <p:nvPr>
            <p:ph type="body" idx="2"/>
          </p:nvPr>
        </p:nvPicPr>
        <p:blipFill rotWithShape="1">
          <a:blip r:embed="rId3">
            <a:alphaModFix/>
          </a:blip>
          <a:srcRect/>
          <a:stretch/>
        </p:blipFill>
        <p:spPr>
          <a:xfrm>
            <a:off x="1584558" y="1288739"/>
            <a:ext cx="5974884" cy="4184266"/>
          </a:xfrm>
          <a:prstGeom prst="rect">
            <a:avLst/>
          </a:prstGeom>
          <a:noFill/>
          <a:ln>
            <a:noFill/>
          </a:ln>
        </p:spPr>
      </p:pic>
      <p:sp>
        <p:nvSpPr>
          <p:cNvPr id="1517" name="Google Shape;1517;p33"/>
          <p:cNvSpPr txBox="1"/>
          <p:nvPr/>
        </p:nvSpPr>
        <p:spPr>
          <a:xfrm>
            <a:off x="1283436" y="5473005"/>
            <a:ext cx="696857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2.5 + 18.2 exp[(-ln(</a:t>
            </a:r>
            <a:r>
              <a:rPr lang="ja-JP" sz="1800" i="1">
                <a:solidFill>
                  <a:schemeClr val="dk1"/>
                </a:solidFill>
                <a:latin typeface="Arial"/>
                <a:ea typeface="Arial"/>
                <a:cs typeface="Arial"/>
                <a:sym typeface="Arial"/>
              </a:rPr>
              <a:t>E</a:t>
            </a:r>
            <a:r>
              <a:rPr lang="ja-JP" sz="1800">
                <a:solidFill>
                  <a:schemeClr val="dk1"/>
                </a:solidFill>
                <a:latin typeface="Arial"/>
                <a:ea typeface="Arial"/>
                <a:cs typeface="Arial"/>
                <a:sym typeface="Arial"/>
              </a:rPr>
              <a:t>))</a:t>
            </a:r>
            <a:r>
              <a:rPr lang="ja-JP" sz="1800" baseline="30000">
                <a:solidFill>
                  <a:schemeClr val="dk1"/>
                </a:solidFill>
                <a:latin typeface="Arial"/>
                <a:ea typeface="Arial"/>
                <a:cs typeface="Arial"/>
                <a:sym typeface="Arial"/>
              </a:rPr>
              <a:t> 2</a:t>
            </a:r>
            <a:r>
              <a:rPr lang="ja-JP" sz="1800">
                <a:solidFill>
                  <a:schemeClr val="dk1"/>
                </a:solidFill>
                <a:latin typeface="Arial"/>
                <a:ea typeface="Arial"/>
                <a:cs typeface="Arial"/>
                <a:sym typeface="Arial"/>
              </a:rPr>
              <a:t>/6] 		</a:t>
            </a:r>
            <a:r>
              <a:rPr lang="ja-JP" sz="1800" i="1">
                <a:solidFill>
                  <a:schemeClr val="dk1"/>
                </a:solidFill>
                <a:latin typeface="Arial"/>
                <a:ea typeface="Arial"/>
                <a:cs typeface="Arial"/>
                <a:sym typeface="Arial"/>
              </a:rPr>
              <a:t>E</a:t>
            </a:r>
            <a:r>
              <a:rPr lang="ja-JP" sz="1800">
                <a:solidFill>
                  <a:schemeClr val="dk1"/>
                </a:solidFill>
                <a:latin typeface="Arial"/>
                <a:ea typeface="Arial"/>
                <a:cs typeface="Arial"/>
                <a:sym typeface="Arial"/>
              </a:rPr>
              <a:t>&lt;1 MeV</a:t>
            </a:r>
            <a:endParaRPr sz="1800" baseline="300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5.0 + 17.0 exp[(-ln(2</a:t>
            </a:r>
            <a:r>
              <a:rPr lang="ja-JP" sz="1800" i="1">
                <a:solidFill>
                  <a:schemeClr val="dk1"/>
                </a:solidFill>
                <a:latin typeface="Arial"/>
                <a:ea typeface="Arial"/>
                <a:cs typeface="Arial"/>
                <a:sym typeface="Arial"/>
              </a:rPr>
              <a:t>E</a:t>
            </a:r>
            <a:r>
              <a:rPr lang="ja-JP" sz="1800">
                <a:solidFill>
                  <a:schemeClr val="dk1"/>
                </a:solidFill>
                <a:latin typeface="Arial"/>
                <a:ea typeface="Arial"/>
                <a:cs typeface="Arial"/>
                <a:sym typeface="Arial"/>
              </a:rPr>
              <a:t>))</a:t>
            </a:r>
            <a:r>
              <a:rPr lang="ja-JP" sz="1800" baseline="30000">
                <a:solidFill>
                  <a:schemeClr val="dk1"/>
                </a:solidFill>
                <a:latin typeface="Arial"/>
                <a:ea typeface="Arial"/>
                <a:cs typeface="Arial"/>
                <a:sym typeface="Arial"/>
              </a:rPr>
              <a:t> 2</a:t>
            </a:r>
            <a:r>
              <a:rPr lang="ja-JP" sz="1800">
                <a:solidFill>
                  <a:schemeClr val="dk1"/>
                </a:solidFill>
                <a:latin typeface="Arial"/>
                <a:ea typeface="Arial"/>
                <a:cs typeface="Arial"/>
                <a:sym typeface="Arial"/>
              </a:rPr>
              <a:t>/6] 		1MeV </a:t>
            </a:r>
            <a:r>
              <a:rPr lang="ja-JP" sz="1400">
                <a:solidFill>
                  <a:schemeClr val="dk1"/>
                </a:solidFill>
                <a:latin typeface="Arial"/>
                <a:ea typeface="Arial"/>
                <a:cs typeface="Arial"/>
                <a:sym typeface="Arial"/>
              </a:rPr>
              <a:t>≦</a:t>
            </a:r>
            <a:r>
              <a:rPr lang="ja-JP" sz="1800">
                <a:solidFill>
                  <a:schemeClr val="dk1"/>
                </a:solidFill>
                <a:latin typeface="Arial"/>
                <a:ea typeface="Arial"/>
                <a:cs typeface="Arial"/>
                <a:sym typeface="Arial"/>
              </a:rPr>
              <a:t> </a:t>
            </a:r>
            <a:r>
              <a:rPr lang="ja-JP" sz="1800" i="1">
                <a:solidFill>
                  <a:schemeClr val="dk1"/>
                </a:solidFill>
                <a:latin typeface="Arial"/>
                <a:ea typeface="Arial"/>
                <a:cs typeface="Arial"/>
                <a:sym typeface="Arial"/>
              </a:rPr>
              <a:t>E</a:t>
            </a:r>
            <a:r>
              <a:rPr lang="ja-JP" sz="1800">
                <a:solidFill>
                  <a:schemeClr val="dk1"/>
                </a:solidFill>
                <a:latin typeface="Arial"/>
                <a:ea typeface="Arial"/>
                <a:cs typeface="Arial"/>
                <a:sym typeface="Arial"/>
              </a:rPr>
              <a:t> </a:t>
            </a:r>
            <a:r>
              <a:rPr lang="ja-JP" sz="1400">
                <a:solidFill>
                  <a:schemeClr val="dk1"/>
                </a:solidFill>
                <a:latin typeface="Arial"/>
                <a:ea typeface="Arial"/>
                <a:cs typeface="Arial"/>
                <a:sym typeface="Arial"/>
              </a:rPr>
              <a:t>≦</a:t>
            </a:r>
            <a:r>
              <a:rPr lang="ja-JP" sz="1800">
                <a:solidFill>
                  <a:schemeClr val="dk1"/>
                </a:solidFill>
                <a:latin typeface="Arial"/>
                <a:ea typeface="Arial"/>
                <a:cs typeface="Arial"/>
                <a:sym typeface="Arial"/>
              </a:rPr>
              <a:t> 50 MeV</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2.5 + 3.25 exp[(-ln(0.04</a:t>
            </a:r>
            <a:r>
              <a:rPr lang="ja-JP" sz="1800" i="1">
                <a:solidFill>
                  <a:schemeClr val="dk1"/>
                </a:solidFill>
                <a:latin typeface="Arial"/>
                <a:ea typeface="Arial"/>
                <a:cs typeface="Arial"/>
                <a:sym typeface="Arial"/>
              </a:rPr>
              <a:t>E</a:t>
            </a:r>
            <a:r>
              <a:rPr lang="ja-JP" sz="1800">
                <a:solidFill>
                  <a:schemeClr val="dk1"/>
                </a:solidFill>
                <a:latin typeface="Arial"/>
                <a:ea typeface="Arial"/>
                <a:cs typeface="Arial"/>
                <a:sym typeface="Arial"/>
              </a:rPr>
              <a:t>))</a:t>
            </a:r>
            <a:r>
              <a:rPr lang="ja-JP" sz="1800" baseline="30000">
                <a:solidFill>
                  <a:schemeClr val="dk1"/>
                </a:solidFill>
                <a:latin typeface="Arial"/>
                <a:ea typeface="Arial"/>
                <a:cs typeface="Arial"/>
                <a:sym typeface="Arial"/>
              </a:rPr>
              <a:t> 2</a:t>
            </a:r>
            <a:r>
              <a:rPr lang="ja-JP" sz="1800">
                <a:solidFill>
                  <a:schemeClr val="dk1"/>
                </a:solidFill>
                <a:latin typeface="Arial"/>
                <a:ea typeface="Arial"/>
                <a:cs typeface="Arial"/>
                <a:sym typeface="Arial"/>
              </a:rPr>
              <a:t>/6] 	50 MeV &lt; </a:t>
            </a:r>
            <a:r>
              <a:rPr lang="ja-JP" sz="1800" i="1">
                <a:solidFill>
                  <a:schemeClr val="dk1"/>
                </a:solidFill>
                <a:latin typeface="Arial"/>
                <a:ea typeface="Arial"/>
                <a:cs typeface="Arial"/>
                <a:sym typeface="Arial"/>
              </a:rPr>
              <a: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baseline="30000">
              <a:solidFill>
                <a:schemeClr val="dk1"/>
              </a:solidFill>
              <a:latin typeface="Arial"/>
              <a:ea typeface="Arial"/>
              <a:cs typeface="Arial"/>
              <a:sym typeface="Arial"/>
            </a:endParaRPr>
          </a:p>
        </p:txBody>
      </p:sp>
      <p:grpSp>
        <p:nvGrpSpPr>
          <p:cNvPr id="1518" name="Google Shape;1518;p33"/>
          <p:cNvGrpSpPr/>
          <p:nvPr/>
        </p:nvGrpSpPr>
        <p:grpSpPr>
          <a:xfrm>
            <a:off x="12524" y="46826"/>
            <a:ext cx="9177167" cy="860113"/>
            <a:chOff x="12526" y="67458"/>
            <a:chExt cx="9144000" cy="860127"/>
          </a:xfrm>
        </p:grpSpPr>
        <p:sp>
          <p:nvSpPr>
            <p:cNvPr id="1519" name="Google Shape;1519;p33"/>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中性子の放射線加重係数</a:t>
              </a:r>
              <a:endParaRPr/>
            </a:p>
          </p:txBody>
        </p:sp>
        <p:pic>
          <p:nvPicPr>
            <p:cNvPr id="1520" name="Google Shape;1520;p33"/>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1521" name="Google Shape;1521;p33"/>
          <p:cNvGrpSpPr/>
          <p:nvPr/>
        </p:nvGrpSpPr>
        <p:grpSpPr>
          <a:xfrm>
            <a:off x="27837" y="6655212"/>
            <a:ext cx="1592528" cy="234685"/>
            <a:chOff x="27837" y="6655212"/>
            <a:chExt cx="1592528" cy="234685"/>
          </a:xfrm>
        </p:grpSpPr>
        <p:pic>
          <p:nvPicPr>
            <p:cNvPr id="1522" name="Google Shape;1522;p33"/>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1523" name="Google Shape;1523;p33"/>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grpSp>
        <p:nvGrpSpPr>
          <p:cNvPr id="1528" name="Google Shape;1528;p34"/>
          <p:cNvGrpSpPr/>
          <p:nvPr/>
        </p:nvGrpSpPr>
        <p:grpSpPr>
          <a:xfrm>
            <a:off x="-6263" y="2754"/>
            <a:ext cx="9195954" cy="6887143"/>
            <a:chOff x="-6263" y="2754"/>
            <a:chExt cx="9195954" cy="6887143"/>
          </a:xfrm>
        </p:grpSpPr>
        <p:grpSp>
          <p:nvGrpSpPr>
            <p:cNvPr id="1529" name="Google Shape;1529;p34"/>
            <p:cNvGrpSpPr/>
            <p:nvPr/>
          </p:nvGrpSpPr>
          <p:grpSpPr>
            <a:xfrm>
              <a:off x="-6263" y="2754"/>
              <a:ext cx="9156525" cy="981635"/>
              <a:chOff x="-17208" y="-1480275"/>
              <a:chExt cx="9156525" cy="981635"/>
            </a:xfrm>
          </p:grpSpPr>
          <p:sp>
            <p:nvSpPr>
              <p:cNvPr id="1530" name="Google Shape;1530;p34"/>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31" name="Google Shape;1531;p34"/>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532" name="Google Shape;1532;p34"/>
            <p:cNvSpPr txBox="1"/>
            <p:nvPr/>
          </p:nvSpPr>
          <p:spPr>
            <a:xfrm>
              <a:off x="773277" y="1190073"/>
              <a:ext cx="760421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rgbClr val="0070C0"/>
                  </a:solidFill>
                  <a:latin typeface="Arial"/>
                  <a:ea typeface="Arial"/>
                  <a:cs typeface="Arial"/>
                  <a:sym typeface="Arial"/>
                </a:rPr>
                <a:t>実効線量 [J/kg] </a:t>
              </a:r>
              <a:r>
                <a:rPr lang="ja-JP" sz="2400">
                  <a:solidFill>
                    <a:schemeClr val="dk1"/>
                  </a:solidFill>
                  <a:latin typeface="Arial"/>
                  <a:ea typeface="Arial"/>
                  <a:cs typeface="Arial"/>
                  <a:sym typeface="Arial"/>
                </a:rPr>
                <a:t>＝</a:t>
              </a:r>
              <a:r>
                <a:rPr lang="ja-JP" sz="2400">
                  <a:solidFill>
                    <a:srgbClr val="FF0000"/>
                  </a:solidFill>
                  <a:latin typeface="Arial"/>
                  <a:ea typeface="Arial"/>
                  <a:cs typeface="Arial"/>
                  <a:sym typeface="Arial"/>
                </a:rPr>
                <a:t> </a:t>
              </a:r>
              <a:r>
                <a:rPr lang="ja-JP" sz="2400">
                  <a:solidFill>
                    <a:srgbClr val="0070C0"/>
                  </a:solidFill>
                  <a:latin typeface="Arial"/>
                  <a:ea typeface="Arial"/>
                  <a:cs typeface="Arial"/>
                  <a:sym typeface="Arial"/>
                </a:rPr>
                <a:t>組織加重係数 </a:t>
              </a:r>
              <a:r>
                <a:rPr lang="ja-JP" sz="2400">
                  <a:solidFill>
                    <a:schemeClr val="dk1"/>
                  </a:solidFill>
                  <a:latin typeface="Arial"/>
                  <a:ea typeface="Arial"/>
                  <a:cs typeface="Arial"/>
                  <a:sym typeface="Arial"/>
                </a:rPr>
                <a:t>× 組織反応[J/kg]</a:t>
              </a:r>
              <a:endParaRPr sz="2400">
                <a:solidFill>
                  <a:schemeClr val="dk1"/>
                </a:solidFill>
                <a:latin typeface="Arial"/>
                <a:ea typeface="Arial"/>
                <a:cs typeface="Arial"/>
                <a:sym typeface="Arial"/>
              </a:endParaRPr>
            </a:p>
          </p:txBody>
        </p:sp>
        <p:sp>
          <p:nvSpPr>
            <p:cNvPr id="1533" name="Google Shape;1533;p34"/>
            <p:cNvSpPr txBox="1"/>
            <p:nvPr/>
          </p:nvSpPr>
          <p:spPr>
            <a:xfrm>
              <a:off x="1498806" y="1595915"/>
              <a:ext cx="615202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u="sng">
                  <a:solidFill>
                    <a:schemeClr val="accent2"/>
                  </a:solidFill>
                  <a:latin typeface="Arial"/>
                  <a:ea typeface="Arial"/>
                  <a:cs typeface="Arial"/>
                  <a:sym typeface="Arial"/>
                </a:rPr>
                <a:t>実効線量の特別な単位は </a:t>
              </a:r>
              <a:r>
                <a:rPr lang="ja-JP" sz="2400">
                  <a:solidFill>
                    <a:srgbClr val="FF0000"/>
                  </a:solidFill>
                  <a:latin typeface="Arial"/>
                  <a:ea typeface="Arial"/>
                  <a:cs typeface="Arial"/>
                  <a:sym typeface="Arial"/>
                </a:rPr>
                <a:t>シーベルト [Sv]</a:t>
              </a:r>
              <a:endParaRPr sz="2400">
                <a:solidFill>
                  <a:srgbClr val="FF0000"/>
                </a:solidFill>
                <a:latin typeface="Arial"/>
                <a:ea typeface="Arial"/>
                <a:cs typeface="Arial"/>
                <a:sym typeface="Arial"/>
              </a:endParaRPr>
            </a:p>
          </p:txBody>
        </p:sp>
        <p:pic>
          <p:nvPicPr>
            <p:cNvPr id="1534" name="Google Shape;1534;p34"/>
            <p:cNvPicPr preferRelativeResize="0"/>
            <p:nvPr/>
          </p:nvPicPr>
          <p:blipFill rotWithShape="1">
            <a:blip r:embed="rId3">
              <a:alphaModFix/>
            </a:blip>
            <a:srcRect/>
            <a:stretch/>
          </p:blipFill>
          <p:spPr>
            <a:xfrm>
              <a:off x="2676973" y="2589259"/>
              <a:ext cx="3800432" cy="4062160"/>
            </a:xfrm>
            <a:prstGeom prst="rect">
              <a:avLst/>
            </a:prstGeom>
            <a:noFill/>
            <a:ln>
              <a:noFill/>
            </a:ln>
          </p:spPr>
        </p:pic>
        <p:sp>
          <p:nvSpPr>
            <p:cNvPr id="1535" name="Google Shape;1535;p34"/>
            <p:cNvSpPr txBox="1"/>
            <p:nvPr/>
          </p:nvSpPr>
          <p:spPr>
            <a:xfrm>
              <a:off x="2075162" y="2219927"/>
              <a:ext cx="49936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ICRP1990年勧告と2007年勧告の組織加重係数</a:t>
              </a:r>
              <a:endParaRPr sz="1800">
                <a:solidFill>
                  <a:schemeClr val="dk1"/>
                </a:solidFill>
                <a:latin typeface="Arial"/>
                <a:ea typeface="Arial"/>
                <a:cs typeface="Arial"/>
                <a:sym typeface="Arial"/>
              </a:endParaRPr>
            </a:p>
          </p:txBody>
        </p:sp>
        <p:sp>
          <p:nvSpPr>
            <p:cNvPr id="1536" name="Google Shape;1536;p34"/>
            <p:cNvSpPr txBox="1"/>
            <p:nvPr/>
          </p:nvSpPr>
          <p:spPr>
            <a:xfrm>
              <a:off x="6451084" y="4485710"/>
              <a:ext cx="2399502" cy="1374735"/>
            </a:xfrm>
            <a:prstGeom prst="rect">
              <a:avLst/>
            </a:prstGeom>
            <a:noFill/>
            <a:ln>
              <a:noFill/>
            </a:ln>
          </p:spPr>
          <p:txBody>
            <a:bodyPr spcFirstLastPara="1" wrap="square" lIns="91425" tIns="45700" rIns="91425" bIns="45700" anchor="t" anchorCtr="0">
              <a:spAutoFit/>
            </a:bodyPr>
            <a:lstStyle/>
            <a:p>
              <a:pPr marL="0" marR="0" lvl="0" indent="0" algn="l" rtl="0">
                <a:lnSpc>
                  <a:spcPct val="138888"/>
                </a:lnSpc>
                <a:spcBef>
                  <a:spcPts val="0"/>
                </a:spcBef>
                <a:spcAft>
                  <a:spcPts val="0"/>
                </a:spcAft>
                <a:buNone/>
              </a:pPr>
              <a:r>
                <a:rPr lang="ja-JP" sz="1800">
                  <a:solidFill>
                    <a:schemeClr val="dk1"/>
                  </a:solidFill>
                  <a:latin typeface="Arial"/>
                  <a:ea typeface="Arial"/>
                  <a:cs typeface="Arial"/>
                  <a:sym typeface="Arial"/>
                </a:rPr>
                <a:t>下線がついている数値は1990年と2007年勧告で変更された加重係数</a:t>
              </a:r>
              <a:endParaRPr/>
            </a:p>
          </p:txBody>
        </p:sp>
        <p:grpSp>
          <p:nvGrpSpPr>
            <p:cNvPr id="1537" name="Google Shape;1537;p34"/>
            <p:cNvGrpSpPr/>
            <p:nvPr/>
          </p:nvGrpSpPr>
          <p:grpSpPr>
            <a:xfrm>
              <a:off x="12524" y="46826"/>
              <a:ext cx="9177167" cy="860113"/>
              <a:chOff x="12526" y="67458"/>
              <a:chExt cx="9144000" cy="860127"/>
            </a:xfrm>
          </p:grpSpPr>
          <p:sp>
            <p:nvSpPr>
              <p:cNvPr id="1538" name="Google Shape;1538;p34"/>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実効線量</a:t>
                </a:r>
                <a:endParaRPr/>
              </a:p>
            </p:txBody>
          </p:sp>
          <p:pic>
            <p:nvPicPr>
              <p:cNvPr id="1539" name="Google Shape;1539;p34"/>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1540" name="Google Shape;1540;p34"/>
            <p:cNvGrpSpPr/>
            <p:nvPr/>
          </p:nvGrpSpPr>
          <p:grpSpPr>
            <a:xfrm>
              <a:off x="27837" y="6655212"/>
              <a:ext cx="1592528" cy="234685"/>
              <a:chOff x="27837" y="6655212"/>
              <a:chExt cx="1592528" cy="234685"/>
            </a:xfrm>
          </p:grpSpPr>
          <p:pic>
            <p:nvPicPr>
              <p:cNvPr id="1541" name="Google Shape;1541;p34"/>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1542" name="Google Shape;1542;p34"/>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grpSp>
        <p:nvGrpSpPr>
          <p:cNvPr id="1547" name="Google Shape;1547;p35"/>
          <p:cNvGrpSpPr/>
          <p:nvPr/>
        </p:nvGrpSpPr>
        <p:grpSpPr>
          <a:xfrm>
            <a:off x="-6263" y="2754"/>
            <a:ext cx="9195954" cy="6887143"/>
            <a:chOff x="-6263" y="2754"/>
            <a:chExt cx="9195954" cy="6887143"/>
          </a:xfrm>
        </p:grpSpPr>
        <p:grpSp>
          <p:nvGrpSpPr>
            <p:cNvPr id="1548" name="Google Shape;1548;p35"/>
            <p:cNvGrpSpPr/>
            <p:nvPr/>
          </p:nvGrpSpPr>
          <p:grpSpPr>
            <a:xfrm>
              <a:off x="-6263" y="2754"/>
              <a:ext cx="9156525" cy="981635"/>
              <a:chOff x="-17208" y="-1480275"/>
              <a:chExt cx="9156525" cy="981635"/>
            </a:xfrm>
          </p:grpSpPr>
          <p:sp>
            <p:nvSpPr>
              <p:cNvPr id="1549" name="Google Shape;1549;p35"/>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50" name="Google Shape;1550;p35"/>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pSp>
          <p:nvGrpSpPr>
            <p:cNvPr id="1551" name="Google Shape;1551;p35"/>
            <p:cNvGrpSpPr/>
            <p:nvPr/>
          </p:nvGrpSpPr>
          <p:grpSpPr>
            <a:xfrm>
              <a:off x="3275856" y="2376937"/>
              <a:ext cx="2304256" cy="1224136"/>
              <a:chOff x="3275856" y="2636912"/>
              <a:chExt cx="2304256" cy="1224136"/>
            </a:xfrm>
          </p:grpSpPr>
          <p:sp>
            <p:nvSpPr>
              <p:cNvPr id="1552" name="Google Shape;1552;p35"/>
              <p:cNvSpPr/>
              <p:nvPr/>
            </p:nvSpPr>
            <p:spPr>
              <a:xfrm>
                <a:off x="3275856" y="2636912"/>
                <a:ext cx="2304256" cy="1224136"/>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3" name="Google Shape;1553;p35"/>
              <p:cNvSpPr/>
              <p:nvPr/>
            </p:nvSpPr>
            <p:spPr>
              <a:xfrm>
                <a:off x="3925686" y="2888940"/>
                <a:ext cx="1008112" cy="720080"/>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4" name="Google Shape;1554;p35"/>
            <p:cNvGrpSpPr/>
            <p:nvPr/>
          </p:nvGrpSpPr>
          <p:grpSpPr>
            <a:xfrm>
              <a:off x="4175017" y="4440029"/>
              <a:ext cx="1800201" cy="1502871"/>
              <a:chOff x="3682489" y="2636911"/>
              <a:chExt cx="1694307" cy="1502871"/>
            </a:xfrm>
          </p:grpSpPr>
          <p:sp>
            <p:nvSpPr>
              <p:cNvPr id="1555" name="Google Shape;1555;p35"/>
              <p:cNvSpPr/>
              <p:nvPr/>
            </p:nvSpPr>
            <p:spPr>
              <a:xfrm>
                <a:off x="3682489" y="2636911"/>
                <a:ext cx="1694307" cy="1502871"/>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6" name="Google Shape;1556;p35"/>
              <p:cNvSpPr/>
              <p:nvPr/>
            </p:nvSpPr>
            <p:spPr>
              <a:xfrm>
                <a:off x="3925686" y="2888940"/>
                <a:ext cx="862338" cy="854799"/>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7" name="Google Shape;1557;p35"/>
              <p:cNvSpPr/>
              <p:nvPr/>
            </p:nvSpPr>
            <p:spPr>
              <a:xfrm>
                <a:off x="4078086" y="3041340"/>
                <a:ext cx="862338" cy="854799"/>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8" name="Google Shape;1558;p35"/>
              <p:cNvSpPr/>
              <p:nvPr/>
            </p:nvSpPr>
            <p:spPr>
              <a:xfrm>
                <a:off x="4230486" y="3140968"/>
                <a:ext cx="862338" cy="854799"/>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9" name="Google Shape;1559;p35"/>
              <p:cNvSpPr/>
              <p:nvPr/>
            </p:nvSpPr>
            <p:spPr>
              <a:xfrm>
                <a:off x="4230486" y="2766340"/>
                <a:ext cx="862338" cy="854799"/>
              </a:xfrm>
              <a:prstGeom prst="ellipse">
                <a:avLst/>
              </a:prstGeom>
              <a:gradFill>
                <a:gsLst>
                  <a:gs pos="0">
                    <a:srgbClr val="7F6000"/>
                  </a:gs>
                  <a:gs pos="50000">
                    <a:schemeClr val="accent4"/>
                  </a:gs>
                  <a:gs pos="100000">
                    <a:schemeClr val="accent2"/>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60" name="Google Shape;1560;p35"/>
            <p:cNvGrpSpPr/>
            <p:nvPr/>
          </p:nvGrpSpPr>
          <p:grpSpPr>
            <a:xfrm>
              <a:off x="6633212" y="2334149"/>
              <a:ext cx="2304256" cy="1224136"/>
              <a:chOff x="3275856" y="2636912"/>
              <a:chExt cx="2304256" cy="1224136"/>
            </a:xfrm>
          </p:grpSpPr>
          <p:sp>
            <p:nvSpPr>
              <p:cNvPr id="1561" name="Google Shape;1561;p35"/>
              <p:cNvSpPr/>
              <p:nvPr/>
            </p:nvSpPr>
            <p:spPr>
              <a:xfrm>
                <a:off x="3275856" y="2636912"/>
                <a:ext cx="2304256" cy="1224136"/>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35"/>
              <p:cNvSpPr/>
              <p:nvPr/>
            </p:nvSpPr>
            <p:spPr>
              <a:xfrm>
                <a:off x="3925686" y="2888940"/>
                <a:ext cx="1008112" cy="720080"/>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63" name="Google Shape;1563;p35"/>
            <p:cNvGrpSpPr/>
            <p:nvPr/>
          </p:nvGrpSpPr>
          <p:grpSpPr>
            <a:xfrm>
              <a:off x="624281" y="2376937"/>
              <a:ext cx="1536583" cy="1525663"/>
              <a:chOff x="899592" y="2743821"/>
              <a:chExt cx="1536583" cy="1525663"/>
            </a:xfrm>
          </p:grpSpPr>
          <p:grpSp>
            <p:nvGrpSpPr>
              <p:cNvPr id="1564" name="Google Shape;1564;p35"/>
              <p:cNvGrpSpPr/>
              <p:nvPr/>
            </p:nvGrpSpPr>
            <p:grpSpPr>
              <a:xfrm>
                <a:off x="1182155" y="2743821"/>
                <a:ext cx="1254020" cy="1275244"/>
                <a:chOff x="3572461" y="2636911"/>
                <a:chExt cx="2965322" cy="2820799"/>
              </a:xfrm>
            </p:grpSpPr>
            <p:sp>
              <p:nvSpPr>
                <p:cNvPr id="1565" name="Google Shape;1565;p35"/>
                <p:cNvSpPr/>
                <p:nvPr/>
              </p:nvSpPr>
              <p:spPr>
                <a:xfrm>
                  <a:off x="3682489" y="2636911"/>
                  <a:ext cx="1694307" cy="1502871"/>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6" name="Google Shape;1566;p35"/>
                <p:cNvSpPr/>
                <p:nvPr/>
              </p:nvSpPr>
              <p:spPr>
                <a:xfrm>
                  <a:off x="3925686" y="2888940"/>
                  <a:ext cx="862338" cy="854799"/>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7" name="Google Shape;1567;p35"/>
                <p:cNvSpPr/>
                <p:nvPr/>
              </p:nvSpPr>
              <p:spPr>
                <a:xfrm>
                  <a:off x="4078086" y="3041340"/>
                  <a:ext cx="862338" cy="854799"/>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8" name="Google Shape;1568;p35"/>
                <p:cNvSpPr/>
                <p:nvPr/>
              </p:nvSpPr>
              <p:spPr>
                <a:xfrm>
                  <a:off x="3572461" y="3954839"/>
                  <a:ext cx="1694307" cy="1502871"/>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9" name="Google Shape;1569;p35"/>
                <p:cNvSpPr/>
                <p:nvPr/>
              </p:nvSpPr>
              <p:spPr>
                <a:xfrm>
                  <a:off x="4843476" y="3582306"/>
                  <a:ext cx="1694307" cy="1875404"/>
                </a:xfrm>
                <a:prstGeom prst="ellipse">
                  <a:avLst/>
                </a:prstGeom>
                <a:gradFill>
                  <a:gsLst>
                    <a:gs pos="0">
                      <a:srgbClr val="C4E0B2"/>
                    </a:gs>
                    <a:gs pos="50000">
                      <a:srgbClr val="E1EFD8"/>
                    </a:gs>
                    <a:gs pos="100000">
                      <a:srgbClr val="A8D08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0" name="Google Shape;1570;p35"/>
                <p:cNvSpPr/>
                <p:nvPr/>
              </p:nvSpPr>
              <p:spPr>
                <a:xfrm>
                  <a:off x="5093176" y="3746169"/>
                  <a:ext cx="862337" cy="854800"/>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1" name="Google Shape;1571;p35"/>
                <p:cNvSpPr/>
                <p:nvPr/>
              </p:nvSpPr>
              <p:spPr>
                <a:xfrm>
                  <a:off x="3818872" y="4382238"/>
                  <a:ext cx="862337" cy="854800"/>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35"/>
                <p:cNvSpPr/>
                <p:nvPr/>
              </p:nvSpPr>
              <p:spPr>
                <a:xfrm>
                  <a:off x="5635152" y="4567481"/>
                  <a:ext cx="431168" cy="517696"/>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73" name="Google Shape;1573;p35"/>
              <p:cNvSpPr/>
              <p:nvPr/>
            </p:nvSpPr>
            <p:spPr>
              <a:xfrm>
                <a:off x="899592" y="3306226"/>
                <a:ext cx="182339" cy="234043"/>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35"/>
              <p:cNvSpPr/>
              <p:nvPr/>
            </p:nvSpPr>
            <p:spPr>
              <a:xfrm>
                <a:off x="999816" y="3902043"/>
                <a:ext cx="182339" cy="234043"/>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35"/>
              <p:cNvSpPr/>
              <p:nvPr/>
            </p:nvSpPr>
            <p:spPr>
              <a:xfrm>
                <a:off x="1655338" y="4152463"/>
                <a:ext cx="128645" cy="117021"/>
              </a:xfrm>
              <a:prstGeom prst="ellipse">
                <a:avLst/>
              </a:prstGeom>
              <a:gradFill>
                <a:gsLst>
                  <a:gs pos="0">
                    <a:srgbClr val="7F6000"/>
                  </a:gs>
                  <a:gs pos="50000">
                    <a:schemeClr val="accent4"/>
                  </a:gs>
                  <a:gs pos="100000">
                    <a:schemeClr val="accen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76" name="Google Shape;1576;p35"/>
            <p:cNvSpPr/>
            <p:nvPr/>
          </p:nvSpPr>
          <p:spPr>
            <a:xfrm>
              <a:off x="2915816" y="1152801"/>
              <a:ext cx="1355711" cy="1154966"/>
            </a:xfrm>
            <a:prstGeom prst="lightningBolt">
              <a:avLst/>
            </a:prstGeom>
            <a:gradFill>
              <a:gsLst>
                <a:gs pos="0">
                  <a:srgbClr val="FF6600"/>
                </a:gs>
                <a:gs pos="50000">
                  <a:srgbClr val="FFFF00"/>
                </a:gs>
                <a:gs pos="100000">
                  <a:srgbClr val="00B050"/>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7" name="Google Shape;1577;p35"/>
            <p:cNvSpPr txBox="1"/>
            <p:nvPr/>
          </p:nvSpPr>
          <p:spPr>
            <a:xfrm>
              <a:off x="4271527" y="1512841"/>
              <a:ext cx="27382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細胞（DNA）障害</a:t>
              </a:r>
              <a:endParaRPr/>
            </a:p>
          </p:txBody>
        </p:sp>
        <p:sp>
          <p:nvSpPr>
            <p:cNvPr id="1578" name="Google Shape;1578;p35"/>
            <p:cNvSpPr txBox="1"/>
            <p:nvPr/>
          </p:nvSpPr>
          <p:spPr>
            <a:xfrm>
              <a:off x="758697" y="4755936"/>
              <a:ext cx="3416320" cy="95410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2800">
                  <a:solidFill>
                    <a:schemeClr val="dk1"/>
                  </a:solidFill>
                  <a:latin typeface="Arial"/>
                  <a:ea typeface="Arial"/>
                  <a:cs typeface="Arial"/>
                  <a:sym typeface="Arial"/>
                </a:rPr>
                <a:t>不完全な修復</a:t>
              </a:r>
              <a:endParaRPr sz="2800">
                <a:solidFill>
                  <a:schemeClr val="dk1"/>
                </a:solidFill>
                <a:latin typeface="Arial"/>
                <a:ea typeface="Arial"/>
                <a:cs typeface="Arial"/>
                <a:sym typeface="Arial"/>
              </a:endParaRPr>
            </a:p>
            <a:p>
              <a:pPr marL="0" marR="0" lvl="0" indent="0" algn="r" rtl="0">
                <a:spcBef>
                  <a:spcPts val="0"/>
                </a:spcBef>
                <a:spcAft>
                  <a:spcPts val="0"/>
                </a:spcAft>
                <a:buNone/>
              </a:pPr>
              <a:r>
                <a:rPr lang="ja-JP" sz="2800">
                  <a:solidFill>
                    <a:schemeClr val="dk1"/>
                  </a:solidFill>
                  <a:latin typeface="Arial"/>
                  <a:ea typeface="Arial"/>
                  <a:cs typeface="Arial"/>
                  <a:sym typeface="Arial"/>
                </a:rPr>
                <a:t>遺伝子変異、がん化</a:t>
              </a:r>
              <a:endParaRPr sz="2800">
                <a:solidFill>
                  <a:schemeClr val="dk1"/>
                </a:solidFill>
                <a:latin typeface="Arial"/>
                <a:ea typeface="Arial"/>
                <a:cs typeface="Arial"/>
                <a:sym typeface="Arial"/>
              </a:endParaRPr>
            </a:p>
          </p:txBody>
        </p:sp>
        <p:sp>
          <p:nvSpPr>
            <p:cNvPr id="1579" name="Google Shape;1579;p35"/>
            <p:cNvSpPr txBox="1"/>
            <p:nvPr/>
          </p:nvSpPr>
          <p:spPr>
            <a:xfrm>
              <a:off x="7004252" y="3670778"/>
              <a:ext cx="16209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正常細胞</a:t>
              </a:r>
              <a:endParaRPr sz="2800">
                <a:solidFill>
                  <a:schemeClr val="dk1"/>
                </a:solidFill>
                <a:latin typeface="Arial"/>
                <a:ea typeface="Arial"/>
                <a:cs typeface="Arial"/>
                <a:sym typeface="Arial"/>
              </a:endParaRPr>
            </a:p>
          </p:txBody>
        </p:sp>
        <p:sp>
          <p:nvSpPr>
            <p:cNvPr id="1580" name="Google Shape;1580;p35"/>
            <p:cNvSpPr txBox="1"/>
            <p:nvPr/>
          </p:nvSpPr>
          <p:spPr>
            <a:xfrm>
              <a:off x="931350" y="3932388"/>
              <a:ext cx="1261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細胞死</a:t>
              </a:r>
              <a:endParaRPr/>
            </a:p>
          </p:txBody>
        </p:sp>
        <p:sp>
          <p:nvSpPr>
            <p:cNvPr id="1581" name="Google Shape;1581;p35"/>
            <p:cNvSpPr txBox="1"/>
            <p:nvPr/>
          </p:nvSpPr>
          <p:spPr>
            <a:xfrm>
              <a:off x="5314154" y="3444778"/>
              <a:ext cx="16850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DNA修復</a:t>
              </a:r>
              <a:endParaRPr sz="2800">
                <a:solidFill>
                  <a:schemeClr val="dk1"/>
                </a:solidFill>
                <a:latin typeface="Arial"/>
                <a:ea typeface="Arial"/>
                <a:cs typeface="Arial"/>
                <a:sym typeface="Arial"/>
              </a:endParaRPr>
            </a:p>
          </p:txBody>
        </p:sp>
        <p:sp>
          <p:nvSpPr>
            <p:cNvPr id="1582" name="Google Shape;1582;p35"/>
            <p:cNvSpPr/>
            <p:nvPr/>
          </p:nvSpPr>
          <p:spPr>
            <a:xfrm>
              <a:off x="5790323" y="2825456"/>
              <a:ext cx="725893" cy="34984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3" name="Google Shape;1583;p35"/>
            <p:cNvSpPr/>
            <p:nvPr/>
          </p:nvSpPr>
          <p:spPr>
            <a:xfrm rot="5400000">
              <a:off x="4209053" y="3884919"/>
              <a:ext cx="725893" cy="34984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4" name="Google Shape;1584;p35"/>
            <p:cNvSpPr/>
            <p:nvPr/>
          </p:nvSpPr>
          <p:spPr>
            <a:xfrm flipH="1">
              <a:off x="2339752" y="2880993"/>
              <a:ext cx="725893" cy="34984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5" name="Google Shape;1585;p35"/>
            <p:cNvSpPr txBox="1"/>
            <p:nvPr/>
          </p:nvSpPr>
          <p:spPr>
            <a:xfrm>
              <a:off x="563061" y="6013179"/>
              <a:ext cx="8018542" cy="461665"/>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lt1"/>
                  </a:solidFill>
                  <a:latin typeface="Arial"/>
                  <a:ea typeface="Arial"/>
                  <a:cs typeface="Arial"/>
                  <a:sym typeface="Arial"/>
                </a:rPr>
                <a:t>DNA損傷とDNA修復とのバランスで細胞の運命が決まる</a:t>
              </a:r>
              <a:endParaRPr/>
            </a:p>
          </p:txBody>
        </p:sp>
        <p:grpSp>
          <p:nvGrpSpPr>
            <p:cNvPr id="1586" name="Google Shape;1586;p35"/>
            <p:cNvGrpSpPr/>
            <p:nvPr/>
          </p:nvGrpSpPr>
          <p:grpSpPr>
            <a:xfrm>
              <a:off x="12524" y="46826"/>
              <a:ext cx="9177167" cy="860113"/>
              <a:chOff x="12526" y="67458"/>
              <a:chExt cx="9144000" cy="860127"/>
            </a:xfrm>
          </p:grpSpPr>
          <p:sp>
            <p:nvSpPr>
              <p:cNvPr id="1587" name="Google Shape;1587;p35"/>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放射線被ばくした細胞の運命</a:t>
                </a:r>
                <a:endParaRPr/>
              </a:p>
            </p:txBody>
          </p:sp>
          <p:pic>
            <p:nvPicPr>
              <p:cNvPr id="1588" name="Google Shape;1588;p35"/>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589" name="Google Shape;1589;p35"/>
            <p:cNvGrpSpPr/>
            <p:nvPr/>
          </p:nvGrpSpPr>
          <p:grpSpPr>
            <a:xfrm>
              <a:off x="27837" y="6655212"/>
              <a:ext cx="1592528" cy="234685"/>
              <a:chOff x="27837" y="6655212"/>
              <a:chExt cx="1592528" cy="234685"/>
            </a:xfrm>
          </p:grpSpPr>
          <p:pic>
            <p:nvPicPr>
              <p:cNvPr id="1590" name="Google Shape;1590;p35"/>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591" name="Google Shape;1591;p35"/>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36"/>
          <p:cNvGrpSpPr/>
          <p:nvPr/>
        </p:nvGrpSpPr>
        <p:grpSpPr>
          <a:xfrm>
            <a:off x="-6263" y="2754"/>
            <a:ext cx="9195954" cy="6887143"/>
            <a:chOff x="-6263" y="2754"/>
            <a:chExt cx="9195954" cy="6887143"/>
          </a:xfrm>
        </p:grpSpPr>
        <p:grpSp>
          <p:nvGrpSpPr>
            <p:cNvPr id="1597" name="Google Shape;1597;p36"/>
            <p:cNvGrpSpPr/>
            <p:nvPr/>
          </p:nvGrpSpPr>
          <p:grpSpPr>
            <a:xfrm>
              <a:off x="-6263" y="2754"/>
              <a:ext cx="9156525" cy="981635"/>
              <a:chOff x="-17208" y="-1480275"/>
              <a:chExt cx="9156525" cy="981635"/>
            </a:xfrm>
          </p:grpSpPr>
          <p:sp>
            <p:nvSpPr>
              <p:cNvPr id="1598" name="Google Shape;1598;p36"/>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99" name="Google Shape;1599;p36"/>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600" name="Google Shape;1600;p36"/>
            <p:cNvSpPr txBox="1"/>
            <p:nvPr/>
          </p:nvSpPr>
          <p:spPr>
            <a:xfrm rot="5400000">
              <a:off x="7627152" y="5446521"/>
              <a:ext cx="178629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C00000"/>
                  </a:solidFill>
                  <a:latin typeface="Arial"/>
                  <a:ea typeface="Arial"/>
                  <a:cs typeface="Arial"/>
                  <a:sym typeface="Arial"/>
                </a:rPr>
                <a:t>身体的影響</a:t>
              </a:r>
              <a:endParaRPr dirty="0"/>
            </a:p>
          </p:txBody>
        </p:sp>
        <p:sp>
          <p:nvSpPr>
            <p:cNvPr id="1601" name="Google Shape;1601;p36"/>
            <p:cNvSpPr txBox="1"/>
            <p:nvPr/>
          </p:nvSpPr>
          <p:spPr>
            <a:xfrm rot="5400000">
              <a:off x="7531625" y="2346395"/>
              <a:ext cx="197735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2F5597"/>
                  </a:solidFill>
                  <a:latin typeface="Arial"/>
                  <a:ea typeface="Arial"/>
                  <a:cs typeface="Arial"/>
                  <a:sym typeface="Arial"/>
                </a:rPr>
                <a:t>遺伝的影響</a:t>
              </a:r>
              <a:endParaRPr dirty="0"/>
            </a:p>
          </p:txBody>
        </p:sp>
        <p:sp>
          <p:nvSpPr>
            <p:cNvPr id="1602" name="Google Shape;1602;p36"/>
            <p:cNvSpPr txBox="1"/>
            <p:nvPr/>
          </p:nvSpPr>
          <p:spPr>
            <a:xfrm>
              <a:off x="1944060" y="2255470"/>
              <a:ext cx="17235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C00000"/>
                  </a:solidFill>
                  <a:latin typeface="Arial"/>
                  <a:ea typeface="Arial"/>
                  <a:cs typeface="Arial"/>
                  <a:sym typeface="Arial"/>
                </a:rPr>
                <a:t>確率的影響</a:t>
              </a:r>
              <a:endParaRPr/>
            </a:p>
          </p:txBody>
        </p:sp>
        <p:sp>
          <p:nvSpPr>
            <p:cNvPr id="1603" name="Google Shape;1603;p36"/>
            <p:cNvSpPr txBox="1"/>
            <p:nvPr/>
          </p:nvSpPr>
          <p:spPr>
            <a:xfrm>
              <a:off x="1929192" y="3972908"/>
              <a:ext cx="35700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C00000"/>
                  </a:solidFill>
                  <a:latin typeface="Arial"/>
                  <a:ea typeface="Arial"/>
                  <a:cs typeface="Arial"/>
                  <a:sym typeface="Arial"/>
                </a:rPr>
                <a:t>組織反応・確定的影響</a:t>
              </a:r>
              <a:endParaRPr/>
            </a:p>
          </p:txBody>
        </p:sp>
        <p:sp>
          <p:nvSpPr>
            <p:cNvPr id="1604" name="Google Shape;1604;p36"/>
            <p:cNvSpPr txBox="1"/>
            <p:nvPr/>
          </p:nvSpPr>
          <p:spPr>
            <a:xfrm rot="5400000">
              <a:off x="6438842" y="4006770"/>
              <a:ext cx="18647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C00000"/>
                  </a:solidFill>
                  <a:latin typeface="Arial"/>
                  <a:ea typeface="Arial"/>
                  <a:cs typeface="Arial"/>
                  <a:sym typeface="Arial"/>
                </a:rPr>
                <a:t>身体的影響</a:t>
              </a:r>
              <a:endParaRPr dirty="0"/>
            </a:p>
          </p:txBody>
        </p:sp>
        <p:sp>
          <p:nvSpPr>
            <p:cNvPr id="1605" name="Google Shape;1605;p36"/>
            <p:cNvSpPr txBox="1"/>
            <p:nvPr/>
          </p:nvSpPr>
          <p:spPr>
            <a:xfrm>
              <a:off x="508049" y="3574477"/>
              <a:ext cx="942887" cy="954107"/>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chemeClr val="dk1"/>
                  </a:solidFill>
                  <a:latin typeface="Arial"/>
                  <a:ea typeface="Arial"/>
                  <a:cs typeface="Arial"/>
                  <a:sym typeface="Arial"/>
                </a:rPr>
                <a:t>DNA</a:t>
              </a:r>
              <a:endParaRPr/>
            </a:p>
            <a:p>
              <a:pPr marL="0" marR="0" lvl="0" indent="0" algn="ctr" rtl="0">
                <a:spcBef>
                  <a:spcPts val="0"/>
                </a:spcBef>
                <a:spcAft>
                  <a:spcPts val="0"/>
                </a:spcAft>
                <a:buNone/>
              </a:pPr>
              <a:r>
                <a:rPr lang="ja-JP" sz="2800">
                  <a:solidFill>
                    <a:schemeClr val="dk1"/>
                  </a:solidFill>
                  <a:latin typeface="Arial"/>
                  <a:ea typeface="Arial"/>
                  <a:cs typeface="Arial"/>
                  <a:sym typeface="Arial"/>
                </a:rPr>
                <a:t>損傷</a:t>
              </a:r>
              <a:endParaRPr/>
            </a:p>
          </p:txBody>
        </p:sp>
        <p:sp>
          <p:nvSpPr>
            <p:cNvPr id="1606" name="Google Shape;1606;p36"/>
            <p:cNvSpPr txBox="1"/>
            <p:nvPr/>
          </p:nvSpPr>
          <p:spPr>
            <a:xfrm>
              <a:off x="4070720" y="3215040"/>
              <a:ext cx="1261884" cy="523220"/>
            </a:xfrm>
            <a:prstGeom prst="rect">
              <a:avLst/>
            </a:prstGeom>
            <a:solidFill>
              <a:srgbClr val="C4E0B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体細胞</a:t>
              </a:r>
              <a:endParaRPr/>
            </a:p>
          </p:txBody>
        </p:sp>
        <p:sp>
          <p:nvSpPr>
            <p:cNvPr id="1607" name="Google Shape;1607;p36"/>
            <p:cNvSpPr txBox="1"/>
            <p:nvPr/>
          </p:nvSpPr>
          <p:spPr>
            <a:xfrm>
              <a:off x="6085907" y="2270225"/>
              <a:ext cx="1980029" cy="523220"/>
            </a:xfrm>
            <a:prstGeom prst="rect">
              <a:avLst/>
            </a:prstGeom>
            <a:solidFill>
              <a:srgbClr val="D5DBE5"/>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遺伝的損傷</a:t>
              </a:r>
              <a:endParaRPr/>
            </a:p>
          </p:txBody>
        </p:sp>
        <p:sp>
          <p:nvSpPr>
            <p:cNvPr id="1608" name="Google Shape;1608;p36"/>
            <p:cNvSpPr txBox="1"/>
            <p:nvPr/>
          </p:nvSpPr>
          <p:spPr>
            <a:xfrm>
              <a:off x="6085907" y="3215040"/>
              <a:ext cx="902811" cy="523220"/>
            </a:xfrm>
            <a:prstGeom prst="rect">
              <a:avLst/>
            </a:prstGeom>
            <a:solidFill>
              <a:srgbClr val="C4E0B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がん</a:t>
              </a:r>
              <a:endParaRPr/>
            </a:p>
          </p:txBody>
        </p:sp>
        <p:sp>
          <p:nvSpPr>
            <p:cNvPr id="1609" name="Google Shape;1609;p36"/>
            <p:cNvSpPr txBox="1"/>
            <p:nvPr/>
          </p:nvSpPr>
          <p:spPr>
            <a:xfrm>
              <a:off x="4051136" y="4439176"/>
              <a:ext cx="1620957" cy="523220"/>
            </a:xfrm>
            <a:prstGeom prst="rect">
              <a:avLst/>
            </a:prstGeom>
            <a:solidFill>
              <a:srgbClr val="D5DBE5"/>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生殖細胞</a:t>
              </a:r>
              <a:endParaRPr/>
            </a:p>
          </p:txBody>
        </p:sp>
        <p:sp>
          <p:nvSpPr>
            <p:cNvPr id="1610" name="Google Shape;1610;p36"/>
            <p:cNvSpPr txBox="1"/>
            <p:nvPr/>
          </p:nvSpPr>
          <p:spPr>
            <a:xfrm>
              <a:off x="6085907" y="4439176"/>
              <a:ext cx="902811" cy="523220"/>
            </a:xfrm>
            <a:prstGeom prst="rect">
              <a:avLst/>
            </a:prstGeom>
            <a:solidFill>
              <a:srgbClr val="D5DBE5"/>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不妊</a:t>
              </a:r>
              <a:endParaRPr/>
            </a:p>
          </p:txBody>
        </p:sp>
        <p:sp>
          <p:nvSpPr>
            <p:cNvPr id="1611" name="Google Shape;1611;p36"/>
            <p:cNvSpPr txBox="1"/>
            <p:nvPr/>
          </p:nvSpPr>
          <p:spPr>
            <a:xfrm>
              <a:off x="4070720" y="5375280"/>
              <a:ext cx="1261884" cy="523220"/>
            </a:xfrm>
            <a:prstGeom prst="rect">
              <a:avLst/>
            </a:prstGeom>
            <a:solidFill>
              <a:srgbClr val="C4E0B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体細胞</a:t>
              </a:r>
              <a:endParaRPr/>
            </a:p>
          </p:txBody>
        </p:sp>
        <p:sp>
          <p:nvSpPr>
            <p:cNvPr id="1612" name="Google Shape;1612;p36"/>
            <p:cNvSpPr txBox="1"/>
            <p:nvPr/>
          </p:nvSpPr>
          <p:spPr>
            <a:xfrm>
              <a:off x="6053848" y="5372378"/>
              <a:ext cx="1980029" cy="954107"/>
            </a:xfrm>
            <a:prstGeom prst="rect">
              <a:avLst/>
            </a:prstGeom>
            <a:solidFill>
              <a:srgbClr val="C4E0B2"/>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chemeClr val="dk1"/>
                  </a:solidFill>
                  <a:latin typeface="Arial"/>
                  <a:ea typeface="Arial"/>
                  <a:cs typeface="Arial"/>
                  <a:sym typeface="Arial"/>
                </a:rPr>
                <a:t>組織・臓器</a:t>
              </a: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ja-JP" sz="2800">
                  <a:solidFill>
                    <a:schemeClr val="dk1"/>
                  </a:solidFill>
                  <a:latin typeface="Arial"/>
                  <a:ea typeface="Arial"/>
                  <a:cs typeface="Arial"/>
                  <a:sym typeface="Arial"/>
                </a:rPr>
                <a:t>の障害</a:t>
              </a:r>
              <a:endParaRPr/>
            </a:p>
          </p:txBody>
        </p:sp>
        <p:cxnSp>
          <p:nvCxnSpPr>
            <p:cNvPr id="1613" name="Google Shape;1613;p36"/>
            <p:cNvCxnSpPr>
              <a:stCxn id="1605" idx="3"/>
            </p:cNvCxnSpPr>
            <p:nvPr/>
          </p:nvCxnSpPr>
          <p:spPr>
            <a:xfrm>
              <a:off x="1450936" y="4051530"/>
              <a:ext cx="281400" cy="0"/>
            </a:xfrm>
            <a:prstGeom prst="straightConnector1">
              <a:avLst/>
            </a:prstGeom>
            <a:noFill/>
            <a:ln w="38100" cap="flat" cmpd="sng">
              <a:solidFill>
                <a:schemeClr val="accent1"/>
              </a:solidFill>
              <a:prstDash val="solid"/>
              <a:miter lim="800000"/>
              <a:headEnd type="none" w="sm" len="sm"/>
              <a:tailEnd type="none" w="sm" len="sm"/>
            </a:ln>
          </p:spPr>
        </p:cxnSp>
        <p:cxnSp>
          <p:nvCxnSpPr>
            <p:cNvPr id="1614" name="Google Shape;1614;p36"/>
            <p:cNvCxnSpPr/>
            <p:nvPr/>
          </p:nvCxnSpPr>
          <p:spPr>
            <a:xfrm>
              <a:off x="1727598" y="3036547"/>
              <a:ext cx="2709" cy="2147997"/>
            </a:xfrm>
            <a:prstGeom prst="straightConnector1">
              <a:avLst/>
            </a:prstGeom>
            <a:noFill/>
            <a:ln w="38100" cap="flat" cmpd="sng">
              <a:solidFill>
                <a:schemeClr val="accent1"/>
              </a:solidFill>
              <a:prstDash val="solid"/>
              <a:miter lim="800000"/>
              <a:headEnd type="none" w="sm" len="sm"/>
              <a:tailEnd type="none" w="sm" len="sm"/>
            </a:ln>
          </p:spPr>
        </p:cxnSp>
        <p:cxnSp>
          <p:nvCxnSpPr>
            <p:cNvPr id="1615" name="Google Shape;1615;p36"/>
            <p:cNvCxnSpPr/>
            <p:nvPr/>
          </p:nvCxnSpPr>
          <p:spPr>
            <a:xfrm>
              <a:off x="1720134" y="3055206"/>
              <a:ext cx="218733" cy="0"/>
            </a:xfrm>
            <a:prstGeom prst="straightConnector1">
              <a:avLst/>
            </a:prstGeom>
            <a:noFill/>
            <a:ln w="38100" cap="flat" cmpd="sng">
              <a:solidFill>
                <a:schemeClr val="accent1"/>
              </a:solidFill>
              <a:prstDash val="solid"/>
              <a:miter lim="800000"/>
              <a:headEnd type="none" w="sm" len="sm"/>
              <a:tailEnd type="stealth" w="med" len="med"/>
            </a:ln>
          </p:spPr>
        </p:cxnSp>
        <p:cxnSp>
          <p:nvCxnSpPr>
            <p:cNvPr id="1616" name="Google Shape;1616;p36"/>
            <p:cNvCxnSpPr/>
            <p:nvPr/>
          </p:nvCxnSpPr>
          <p:spPr>
            <a:xfrm>
              <a:off x="1726575" y="5169942"/>
              <a:ext cx="218733" cy="0"/>
            </a:xfrm>
            <a:prstGeom prst="straightConnector1">
              <a:avLst/>
            </a:prstGeom>
            <a:noFill/>
            <a:ln w="38100" cap="flat" cmpd="sng">
              <a:solidFill>
                <a:schemeClr val="accent1"/>
              </a:solidFill>
              <a:prstDash val="solid"/>
              <a:miter lim="800000"/>
              <a:headEnd type="none" w="sm" len="sm"/>
              <a:tailEnd type="stealth" w="med" len="med"/>
            </a:ln>
          </p:spPr>
        </p:cxnSp>
        <p:grpSp>
          <p:nvGrpSpPr>
            <p:cNvPr id="1617" name="Google Shape;1617;p36"/>
            <p:cNvGrpSpPr/>
            <p:nvPr/>
          </p:nvGrpSpPr>
          <p:grpSpPr>
            <a:xfrm>
              <a:off x="3558064" y="2566564"/>
              <a:ext cx="516026" cy="946800"/>
              <a:chOff x="1178363" y="2356335"/>
              <a:chExt cx="516026" cy="2197207"/>
            </a:xfrm>
          </p:grpSpPr>
          <p:cxnSp>
            <p:nvCxnSpPr>
              <p:cNvPr id="1618" name="Google Shape;1618;p36"/>
              <p:cNvCxnSpPr/>
              <p:nvPr/>
            </p:nvCxnSpPr>
            <p:spPr>
              <a:xfrm>
                <a:off x="1178363" y="3462949"/>
                <a:ext cx="288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619" name="Google Shape;1619;p36"/>
              <p:cNvCxnSpPr/>
              <p:nvPr/>
            </p:nvCxnSpPr>
            <p:spPr>
              <a:xfrm flipH="1">
                <a:off x="1472947" y="2356335"/>
                <a:ext cx="2710" cy="2197207"/>
              </a:xfrm>
              <a:prstGeom prst="straightConnector1">
                <a:avLst/>
              </a:prstGeom>
              <a:noFill/>
              <a:ln w="38100" cap="flat" cmpd="sng">
                <a:solidFill>
                  <a:schemeClr val="accent1"/>
                </a:solidFill>
                <a:prstDash val="solid"/>
                <a:miter lim="800000"/>
                <a:headEnd type="none" w="sm" len="sm"/>
                <a:tailEnd type="none" w="sm" len="sm"/>
              </a:ln>
            </p:spPr>
          </p:cxnSp>
          <p:cxnSp>
            <p:nvCxnSpPr>
              <p:cNvPr id="1620" name="Google Shape;1620;p36"/>
              <p:cNvCxnSpPr/>
              <p:nvPr/>
            </p:nvCxnSpPr>
            <p:spPr>
              <a:xfrm>
                <a:off x="1472947" y="2401676"/>
                <a:ext cx="218733" cy="0"/>
              </a:xfrm>
              <a:prstGeom prst="straightConnector1">
                <a:avLst/>
              </a:prstGeom>
              <a:noFill/>
              <a:ln w="38100" cap="flat" cmpd="sng">
                <a:solidFill>
                  <a:schemeClr val="accent1"/>
                </a:solidFill>
                <a:prstDash val="solid"/>
                <a:miter lim="800000"/>
                <a:headEnd type="none" w="sm" len="sm"/>
                <a:tailEnd type="stealth" w="med" len="med"/>
              </a:ln>
            </p:spPr>
          </p:cxnSp>
          <p:cxnSp>
            <p:nvCxnSpPr>
              <p:cNvPr id="1621" name="Google Shape;1621;p36"/>
              <p:cNvCxnSpPr/>
              <p:nvPr/>
            </p:nvCxnSpPr>
            <p:spPr>
              <a:xfrm>
                <a:off x="1475656" y="4509120"/>
                <a:ext cx="218733" cy="0"/>
              </a:xfrm>
              <a:prstGeom prst="straightConnector1">
                <a:avLst/>
              </a:prstGeom>
              <a:noFill/>
              <a:ln w="38100" cap="flat" cmpd="sng">
                <a:solidFill>
                  <a:schemeClr val="accent1"/>
                </a:solidFill>
                <a:prstDash val="solid"/>
                <a:miter lim="800000"/>
                <a:headEnd type="none" w="sm" len="sm"/>
                <a:tailEnd type="stealth" w="med" len="med"/>
              </a:ln>
            </p:spPr>
          </p:cxnSp>
        </p:grpSp>
        <p:cxnSp>
          <p:nvCxnSpPr>
            <p:cNvPr id="1622" name="Google Shape;1622;p36"/>
            <p:cNvCxnSpPr>
              <a:stCxn id="1623" idx="3"/>
              <a:endCxn id="1607" idx="1"/>
            </p:cNvCxnSpPr>
            <p:nvPr/>
          </p:nvCxnSpPr>
          <p:spPr>
            <a:xfrm>
              <a:off x="5691677" y="2531835"/>
              <a:ext cx="394200" cy="0"/>
            </a:xfrm>
            <a:prstGeom prst="straightConnector1">
              <a:avLst/>
            </a:prstGeom>
            <a:noFill/>
            <a:ln w="38100" cap="flat" cmpd="sng">
              <a:solidFill>
                <a:schemeClr val="accent1"/>
              </a:solidFill>
              <a:prstDash val="solid"/>
              <a:miter lim="800000"/>
              <a:headEnd type="none" w="sm" len="sm"/>
              <a:tailEnd type="stealth" w="med" len="med"/>
            </a:ln>
          </p:spPr>
        </p:cxnSp>
        <p:cxnSp>
          <p:nvCxnSpPr>
            <p:cNvPr id="1624" name="Google Shape;1624;p36"/>
            <p:cNvCxnSpPr>
              <a:stCxn id="1606" idx="3"/>
              <a:endCxn id="1608" idx="1"/>
            </p:cNvCxnSpPr>
            <p:nvPr/>
          </p:nvCxnSpPr>
          <p:spPr>
            <a:xfrm>
              <a:off x="5332604" y="3476650"/>
              <a:ext cx="753300" cy="0"/>
            </a:xfrm>
            <a:prstGeom prst="straightConnector1">
              <a:avLst/>
            </a:prstGeom>
            <a:noFill/>
            <a:ln w="38100" cap="flat" cmpd="sng">
              <a:solidFill>
                <a:schemeClr val="accent1"/>
              </a:solidFill>
              <a:prstDash val="solid"/>
              <a:miter lim="800000"/>
              <a:headEnd type="none" w="sm" len="sm"/>
              <a:tailEnd type="stealth" w="med" len="med"/>
            </a:ln>
          </p:spPr>
        </p:cxnSp>
        <p:grpSp>
          <p:nvGrpSpPr>
            <p:cNvPr id="1625" name="Google Shape;1625;p36"/>
            <p:cNvGrpSpPr/>
            <p:nvPr/>
          </p:nvGrpSpPr>
          <p:grpSpPr>
            <a:xfrm>
              <a:off x="3591539" y="4727273"/>
              <a:ext cx="475172" cy="946800"/>
              <a:chOff x="1219217" y="2348266"/>
              <a:chExt cx="475172" cy="2197207"/>
            </a:xfrm>
          </p:grpSpPr>
          <p:cxnSp>
            <p:nvCxnSpPr>
              <p:cNvPr id="1626" name="Google Shape;1626;p36"/>
              <p:cNvCxnSpPr/>
              <p:nvPr/>
            </p:nvCxnSpPr>
            <p:spPr>
              <a:xfrm>
                <a:off x="1219217" y="3462949"/>
                <a:ext cx="252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627" name="Google Shape;1627;p36"/>
              <p:cNvCxnSpPr/>
              <p:nvPr/>
            </p:nvCxnSpPr>
            <p:spPr>
              <a:xfrm>
                <a:off x="1475656" y="2348266"/>
                <a:ext cx="0" cy="2197207"/>
              </a:xfrm>
              <a:prstGeom prst="straightConnector1">
                <a:avLst/>
              </a:prstGeom>
              <a:noFill/>
              <a:ln w="38100" cap="flat" cmpd="sng">
                <a:solidFill>
                  <a:schemeClr val="accent1"/>
                </a:solidFill>
                <a:prstDash val="solid"/>
                <a:miter lim="800000"/>
                <a:headEnd type="none" w="sm" len="sm"/>
                <a:tailEnd type="none" w="sm" len="sm"/>
              </a:ln>
            </p:spPr>
          </p:cxnSp>
          <p:cxnSp>
            <p:nvCxnSpPr>
              <p:cNvPr id="1628" name="Google Shape;1628;p36"/>
              <p:cNvCxnSpPr/>
              <p:nvPr/>
            </p:nvCxnSpPr>
            <p:spPr>
              <a:xfrm>
                <a:off x="1472947" y="2387093"/>
                <a:ext cx="218733" cy="0"/>
              </a:xfrm>
              <a:prstGeom prst="straightConnector1">
                <a:avLst/>
              </a:prstGeom>
              <a:noFill/>
              <a:ln w="38100" cap="flat" cmpd="sng">
                <a:solidFill>
                  <a:schemeClr val="accent1"/>
                </a:solidFill>
                <a:prstDash val="solid"/>
                <a:miter lim="800000"/>
                <a:headEnd type="none" w="sm" len="sm"/>
                <a:tailEnd type="stealth" w="med" len="med"/>
              </a:ln>
            </p:spPr>
          </p:cxnSp>
          <p:cxnSp>
            <p:nvCxnSpPr>
              <p:cNvPr id="1629" name="Google Shape;1629;p36"/>
              <p:cNvCxnSpPr/>
              <p:nvPr/>
            </p:nvCxnSpPr>
            <p:spPr>
              <a:xfrm>
                <a:off x="1475656" y="4501828"/>
                <a:ext cx="218733" cy="0"/>
              </a:xfrm>
              <a:prstGeom prst="straightConnector1">
                <a:avLst/>
              </a:prstGeom>
              <a:noFill/>
              <a:ln w="38100" cap="flat" cmpd="sng">
                <a:solidFill>
                  <a:schemeClr val="accent1"/>
                </a:solidFill>
                <a:prstDash val="solid"/>
                <a:miter lim="800000"/>
                <a:headEnd type="none" w="sm" len="sm"/>
                <a:tailEnd type="stealth" w="med" len="med"/>
              </a:ln>
            </p:spPr>
          </p:cxnSp>
        </p:grpSp>
        <p:cxnSp>
          <p:nvCxnSpPr>
            <p:cNvPr id="1630" name="Google Shape;1630;p36"/>
            <p:cNvCxnSpPr>
              <a:stCxn id="1609" idx="3"/>
              <a:endCxn id="1610" idx="1"/>
            </p:cNvCxnSpPr>
            <p:nvPr/>
          </p:nvCxnSpPr>
          <p:spPr>
            <a:xfrm>
              <a:off x="5672093" y="4700786"/>
              <a:ext cx="413700" cy="0"/>
            </a:xfrm>
            <a:prstGeom prst="straightConnector1">
              <a:avLst/>
            </a:prstGeom>
            <a:noFill/>
            <a:ln w="38100" cap="flat" cmpd="sng">
              <a:solidFill>
                <a:schemeClr val="accent1"/>
              </a:solidFill>
              <a:prstDash val="solid"/>
              <a:miter lim="800000"/>
              <a:headEnd type="none" w="sm" len="sm"/>
              <a:tailEnd type="stealth" w="med" len="med"/>
            </a:ln>
          </p:spPr>
        </p:cxnSp>
        <p:cxnSp>
          <p:nvCxnSpPr>
            <p:cNvPr id="1631" name="Google Shape;1631;p36"/>
            <p:cNvCxnSpPr>
              <a:stCxn id="1611" idx="3"/>
              <a:endCxn id="1612" idx="1"/>
            </p:cNvCxnSpPr>
            <p:nvPr/>
          </p:nvCxnSpPr>
          <p:spPr>
            <a:xfrm>
              <a:off x="5332604" y="5636890"/>
              <a:ext cx="721200" cy="212400"/>
            </a:xfrm>
            <a:prstGeom prst="straightConnector1">
              <a:avLst/>
            </a:prstGeom>
            <a:noFill/>
            <a:ln w="38100" cap="flat" cmpd="sng">
              <a:solidFill>
                <a:schemeClr val="accent1"/>
              </a:solidFill>
              <a:prstDash val="solid"/>
              <a:miter lim="800000"/>
              <a:headEnd type="none" w="sm" len="sm"/>
              <a:tailEnd type="stealth" w="med" len="med"/>
            </a:ln>
          </p:spPr>
        </p:cxnSp>
        <p:sp>
          <p:nvSpPr>
            <p:cNvPr id="1632" name="Google Shape;1632;p36"/>
            <p:cNvSpPr txBox="1"/>
            <p:nvPr/>
          </p:nvSpPr>
          <p:spPr>
            <a:xfrm>
              <a:off x="1966419" y="4399420"/>
              <a:ext cx="1620957" cy="1384995"/>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chemeClr val="dk1"/>
                  </a:solidFill>
                  <a:latin typeface="Arial"/>
                  <a:ea typeface="Arial"/>
                  <a:cs typeface="Arial"/>
                  <a:sym typeface="Arial"/>
                </a:rPr>
                <a:t>細胞死</a:t>
              </a:r>
              <a:br>
                <a:rPr lang="ja-JP" sz="2800">
                  <a:solidFill>
                    <a:schemeClr val="dk1"/>
                  </a:solidFill>
                  <a:latin typeface="Arial"/>
                  <a:ea typeface="Arial"/>
                  <a:cs typeface="Arial"/>
                  <a:sym typeface="Arial"/>
                </a:rPr>
              </a:br>
              <a:r>
                <a:rPr lang="ja-JP" sz="2800">
                  <a:solidFill>
                    <a:schemeClr val="dk1"/>
                  </a:solidFill>
                  <a:latin typeface="Arial"/>
                  <a:ea typeface="Arial"/>
                  <a:cs typeface="Arial"/>
                  <a:sym typeface="Arial"/>
                </a:rPr>
                <a:t>あるいは</a:t>
              </a: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ja-JP" sz="2800">
                  <a:solidFill>
                    <a:schemeClr val="dk1"/>
                  </a:solidFill>
                  <a:latin typeface="Arial"/>
                  <a:ea typeface="Arial"/>
                  <a:cs typeface="Arial"/>
                  <a:sym typeface="Arial"/>
                </a:rPr>
                <a:t>細胞変性</a:t>
              </a:r>
              <a:endParaRPr sz="2800">
                <a:solidFill>
                  <a:schemeClr val="dk1"/>
                </a:solidFill>
                <a:latin typeface="Arial"/>
                <a:ea typeface="Arial"/>
                <a:cs typeface="Arial"/>
                <a:sym typeface="Arial"/>
              </a:endParaRPr>
            </a:p>
          </p:txBody>
        </p:sp>
        <p:sp>
          <p:nvSpPr>
            <p:cNvPr id="1633" name="Google Shape;1633;p36"/>
            <p:cNvSpPr txBox="1"/>
            <p:nvPr/>
          </p:nvSpPr>
          <p:spPr>
            <a:xfrm>
              <a:off x="1934123" y="2761029"/>
              <a:ext cx="1620957" cy="52322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突然変異</a:t>
              </a:r>
              <a:endParaRPr/>
            </a:p>
          </p:txBody>
        </p:sp>
        <p:sp>
          <p:nvSpPr>
            <p:cNvPr id="1623" name="Google Shape;1623;p36"/>
            <p:cNvSpPr txBox="1"/>
            <p:nvPr/>
          </p:nvSpPr>
          <p:spPr>
            <a:xfrm>
              <a:off x="4070720" y="2270225"/>
              <a:ext cx="1620957" cy="523220"/>
            </a:xfrm>
            <a:prstGeom prst="rect">
              <a:avLst/>
            </a:prstGeom>
            <a:solidFill>
              <a:srgbClr val="D5DBE5"/>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生殖細胞</a:t>
              </a:r>
              <a:endParaRPr/>
            </a:p>
          </p:txBody>
        </p:sp>
        <p:grpSp>
          <p:nvGrpSpPr>
            <p:cNvPr id="1634" name="Google Shape;1634;p36"/>
            <p:cNvGrpSpPr/>
            <p:nvPr/>
          </p:nvGrpSpPr>
          <p:grpSpPr>
            <a:xfrm>
              <a:off x="123540" y="1587994"/>
              <a:ext cx="7604398" cy="647108"/>
              <a:chOff x="29756" y="1219500"/>
              <a:chExt cx="7604398" cy="647108"/>
            </a:xfrm>
          </p:grpSpPr>
          <p:sp>
            <p:nvSpPr>
              <p:cNvPr id="1635" name="Google Shape;1635;p36"/>
              <p:cNvSpPr txBox="1"/>
              <p:nvPr/>
            </p:nvSpPr>
            <p:spPr>
              <a:xfrm>
                <a:off x="29756" y="1219500"/>
                <a:ext cx="18146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分子レベル</a:t>
                </a:r>
                <a:br>
                  <a:rPr lang="ja-JP" sz="1800">
                    <a:solidFill>
                      <a:schemeClr val="dk1"/>
                    </a:solidFill>
                    <a:latin typeface="Arial"/>
                    <a:ea typeface="Arial"/>
                    <a:cs typeface="Arial"/>
                    <a:sym typeface="Arial"/>
                  </a:rPr>
                </a:br>
                <a:r>
                  <a:rPr lang="ja-JP" sz="1800">
                    <a:solidFill>
                      <a:schemeClr val="dk1"/>
                    </a:solidFill>
                    <a:latin typeface="Arial"/>
                    <a:ea typeface="Arial"/>
                    <a:cs typeface="Arial"/>
                    <a:sym typeface="Arial"/>
                  </a:rPr>
                  <a:t>の損傷</a:t>
                </a:r>
                <a:endParaRPr/>
              </a:p>
            </p:txBody>
          </p:sp>
          <p:sp>
            <p:nvSpPr>
              <p:cNvPr id="1636" name="Google Shape;1636;p36"/>
              <p:cNvSpPr txBox="1"/>
              <p:nvPr/>
            </p:nvSpPr>
            <p:spPr>
              <a:xfrm>
                <a:off x="1871594" y="1220277"/>
                <a:ext cx="173513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細胞レベル</a:t>
                </a:r>
                <a:br>
                  <a:rPr lang="ja-JP" sz="1800">
                    <a:solidFill>
                      <a:schemeClr val="dk1"/>
                    </a:solidFill>
                    <a:latin typeface="Arial"/>
                    <a:ea typeface="Arial"/>
                    <a:cs typeface="Arial"/>
                    <a:sym typeface="Arial"/>
                  </a:rPr>
                </a:br>
                <a:r>
                  <a:rPr lang="ja-JP" sz="1800">
                    <a:solidFill>
                      <a:schemeClr val="dk1"/>
                    </a:solidFill>
                    <a:latin typeface="Arial"/>
                    <a:ea typeface="Arial"/>
                    <a:cs typeface="Arial"/>
                    <a:sym typeface="Arial"/>
                  </a:rPr>
                  <a:t>の損傷</a:t>
                </a:r>
                <a:endParaRPr/>
              </a:p>
            </p:txBody>
          </p:sp>
          <p:sp>
            <p:nvSpPr>
              <p:cNvPr id="1637" name="Google Shape;1637;p36"/>
              <p:cNvSpPr txBox="1"/>
              <p:nvPr/>
            </p:nvSpPr>
            <p:spPr>
              <a:xfrm>
                <a:off x="3856806" y="1289621"/>
                <a:ext cx="17351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細胞の種類</a:t>
                </a:r>
                <a:endParaRPr/>
              </a:p>
            </p:txBody>
          </p:sp>
          <p:sp>
            <p:nvSpPr>
              <p:cNvPr id="1638" name="Google Shape;1638;p36"/>
              <p:cNvSpPr txBox="1"/>
              <p:nvPr/>
            </p:nvSpPr>
            <p:spPr>
              <a:xfrm>
                <a:off x="6266001" y="1289621"/>
                <a:ext cx="13681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臨床的影響</a:t>
                </a:r>
                <a:endParaRPr/>
              </a:p>
            </p:txBody>
          </p:sp>
        </p:grpSp>
        <p:grpSp>
          <p:nvGrpSpPr>
            <p:cNvPr id="1639" name="Google Shape;1639;p36"/>
            <p:cNvGrpSpPr/>
            <p:nvPr/>
          </p:nvGrpSpPr>
          <p:grpSpPr>
            <a:xfrm>
              <a:off x="12524" y="46826"/>
              <a:ext cx="9177167" cy="860113"/>
              <a:chOff x="12526" y="67458"/>
              <a:chExt cx="9144000" cy="860127"/>
            </a:xfrm>
          </p:grpSpPr>
          <p:sp>
            <p:nvSpPr>
              <p:cNvPr id="1640" name="Google Shape;1640;p36"/>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分子レベルから臨床的影響へ</a:t>
                </a:r>
                <a:endParaRPr/>
              </a:p>
            </p:txBody>
          </p:sp>
          <p:pic>
            <p:nvPicPr>
              <p:cNvPr id="1641" name="Google Shape;1641;p36"/>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642" name="Google Shape;1642;p36"/>
            <p:cNvGrpSpPr/>
            <p:nvPr/>
          </p:nvGrpSpPr>
          <p:grpSpPr>
            <a:xfrm>
              <a:off x="27837" y="6655212"/>
              <a:ext cx="1592528" cy="234685"/>
              <a:chOff x="27837" y="6655212"/>
              <a:chExt cx="1592528" cy="234685"/>
            </a:xfrm>
          </p:grpSpPr>
          <p:pic>
            <p:nvPicPr>
              <p:cNvPr id="1643" name="Google Shape;1643;p36"/>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644" name="Google Shape;1644;p36"/>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grpSp>
        <p:nvGrpSpPr>
          <p:cNvPr id="1649" name="Google Shape;1649;p37"/>
          <p:cNvGrpSpPr/>
          <p:nvPr/>
        </p:nvGrpSpPr>
        <p:grpSpPr>
          <a:xfrm>
            <a:off x="-6263" y="2754"/>
            <a:ext cx="9195954" cy="6887143"/>
            <a:chOff x="-6263" y="2754"/>
            <a:chExt cx="9195954" cy="6887143"/>
          </a:xfrm>
        </p:grpSpPr>
        <p:grpSp>
          <p:nvGrpSpPr>
            <p:cNvPr id="1650" name="Google Shape;1650;p37"/>
            <p:cNvGrpSpPr/>
            <p:nvPr/>
          </p:nvGrpSpPr>
          <p:grpSpPr>
            <a:xfrm>
              <a:off x="-6263" y="2754"/>
              <a:ext cx="9156525" cy="981635"/>
              <a:chOff x="-17208" y="-1480275"/>
              <a:chExt cx="9156525" cy="981635"/>
            </a:xfrm>
          </p:grpSpPr>
          <p:sp>
            <p:nvSpPr>
              <p:cNvPr id="1651" name="Google Shape;1651;p37"/>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652" name="Google Shape;1652;p37"/>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653" name="Google Shape;1653;p37"/>
            <p:cNvSpPr txBox="1"/>
            <p:nvPr/>
          </p:nvSpPr>
          <p:spPr>
            <a:xfrm>
              <a:off x="549171" y="1248428"/>
              <a:ext cx="403187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000" u="sng">
                  <a:solidFill>
                    <a:srgbClr val="2F5597"/>
                  </a:solidFill>
                  <a:latin typeface="Arial"/>
                  <a:ea typeface="Arial"/>
                  <a:cs typeface="Arial"/>
                  <a:sym typeface="Arial"/>
                </a:rPr>
                <a:t>組織反応・確定的影響</a:t>
              </a:r>
              <a:endParaRPr sz="3000" u="sng">
                <a:solidFill>
                  <a:srgbClr val="2F5597"/>
                </a:solidFill>
                <a:latin typeface="Arial"/>
                <a:ea typeface="Arial"/>
                <a:cs typeface="Arial"/>
                <a:sym typeface="Arial"/>
              </a:endParaRPr>
            </a:p>
          </p:txBody>
        </p:sp>
        <p:sp>
          <p:nvSpPr>
            <p:cNvPr id="1654" name="Google Shape;1654;p37"/>
            <p:cNvSpPr txBox="1"/>
            <p:nvPr/>
          </p:nvSpPr>
          <p:spPr>
            <a:xfrm>
              <a:off x="549171" y="4024784"/>
              <a:ext cx="210826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000" u="sng">
                  <a:solidFill>
                    <a:srgbClr val="2F5597"/>
                  </a:solidFill>
                  <a:latin typeface="Arial"/>
                  <a:ea typeface="Arial"/>
                  <a:cs typeface="Arial"/>
                  <a:sym typeface="Arial"/>
                </a:rPr>
                <a:t>確率的影響</a:t>
              </a:r>
              <a:endParaRPr/>
            </a:p>
          </p:txBody>
        </p:sp>
        <p:sp>
          <p:nvSpPr>
            <p:cNvPr id="1655" name="Google Shape;1655;p37"/>
            <p:cNvSpPr txBox="1"/>
            <p:nvPr/>
          </p:nvSpPr>
          <p:spPr>
            <a:xfrm>
              <a:off x="5169869" y="2354963"/>
              <a:ext cx="3557271" cy="120032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・しきい値：同じ線量を多数の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　ヒトが被ばくした際に全体の</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　1％に症状が現れる線量</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・線量が高いほど症状が重篤</a:t>
              </a:r>
              <a:endParaRPr sz="1800">
                <a:solidFill>
                  <a:schemeClr val="dk1"/>
                </a:solidFill>
                <a:latin typeface="Arial"/>
                <a:ea typeface="Arial"/>
                <a:cs typeface="Arial"/>
                <a:sym typeface="Arial"/>
              </a:endParaRPr>
            </a:p>
          </p:txBody>
        </p:sp>
        <p:sp>
          <p:nvSpPr>
            <p:cNvPr id="1656" name="Google Shape;1656;p37"/>
            <p:cNvSpPr txBox="1"/>
            <p:nvPr/>
          </p:nvSpPr>
          <p:spPr>
            <a:xfrm>
              <a:off x="5165032" y="4445497"/>
              <a:ext cx="3562109" cy="175432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・一定の線量以下では他の発が</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　ん要因が大きすぎて確認でき</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　ない</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・線量に依存して影響があると</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　仮定して線量限度を決定</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・線量の高さと重篤さは無関係</a:t>
              </a:r>
              <a:endParaRPr sz="1800">
                <a:solidFill>
                  <a:schemeClr val="dk1"/>
                </a:solidFill>
                <a:latin typeface="Arial"/>
                <a:ea typeface="Arial"/>
                <a:cs typeface="Arial"/>
                <a:sym typeface="Arial"/>
              </a:endParaRPr>
            </a:p>
          </p:txBody>
        </p:sp>
        <p:grpSp>
          <p:nvGrpSpPr>
            <p:cNvPr id="1657" name="Google Shape;1657;p37"/>
            <p:cNvGrpSpPr/>
            <p:nvPr/>
          </p:nvGrpSpPr>
          <p:grpSpPr>
            <a:xfrm>
              <a:off x="398376" y="4742098"/>
              <a:ext cx="4630325" cy="1857952"/>
              <a:chOff x="582490" y="4723048"/>
              <a:chExt cx="4630325" cy="1857952"/>
            </a:xfrm>
          </p:grpSpPr>
          <p:grpSp>
            <p:nvGrpSpPr>
              <p:cNvPr id="1658" name="Google Shape;1658;p37"/>
              <p:cNvGrpSpPr/>
              <p:nvPr/>
            </p:nvGrpSpPr>
            <p:grpSpPr>
              <a:xfrm>
                <a:off x="1063389" y="4723048"/>
                <a:ext cx="4149426" cy="1440160"/>
                <a:chOff x="1151620" y="4437112"/>
                <a:chExt cx="4149426" cy="1440160"/>
              </a:xfrm>
            </p:grpSpPr>
            <p:grpSp>
              <p:nvGrpSpPr>
                <p:cNvPr id="1659" name="Google Shape;1659;p37"/>
                <p:cNvGrpSpPr/>
                <p:nvPr/>
              </p:nvGrpSpPr>
              <p:grpSpPr>
                <a:xfrm>
                  <a:off x="1160586" y="4437112"/>
                  <a:ext cx="4140460" cy="1440160"/>
                  <a:chOff x="1151620" y="2060848"/>
                  <a:chExt cx="4140460" cy="1440160"/>
                </a:xfrm>
              </p:grpSpPr>
              <p:cxnSp>
                <p:nvCxnSpPr>
                  <p:cNvPr id="1660" name="Google Shape;1660;p37"/>
                  <p:cNvCxnSpPr/>
                  <p:nvPr/>
                </p:nvCxnSpPr>
                <p:spPr>
                  <a:xfrm flipH="1">
                    <a:off x="1151620" y="2060848"/>
                    <a:ext cx="18002" cy="1440160"/>
                  </a:xfrm>
                  <a:prstGeom prst="straightConnector1">
                    <a:avLst/>
                  </a:prstGeom>
                  <a:noFill/>
                  <a:ln w="9525" cap="flat" cmpd="sng">
                    <a:solidFill>
                      <a:schemeClr val="dk1"/>
                    </a:solidFill>
                    <a:prstDash val="solid"/>
                    <a:miter lim="800000"/>
                    <a:headEnd type="none" w="sm" len="sm"/>
                    <a:tailEnd type="none" w="sm" len="sm"/>
                  </a:ln>
                </p:spPr>
              </p:cxnSp>
              <p:cxnSp>
                <p:nvCxnSpPr>
                  <p:cNvPr id="1661" name="Google Shape;1661;p37"/>
                  <p:cNvCxnSpPr/>
                  <p:nvPr/>
                </p:nvCxnSpPr>
                <p:spPr>
                  <a:xfrm>
                    <a:off x="1169622" y="3501008"/>
                    <a:ext cx="4122458" cy="0"/>
                  </a:xfrm>
                  <a:prstGeom prst="straightConnector1">
                    <a:avLst/>
                  </a:prstGeom>
                  <a:noFill/>
                  <a:ln w="9525" cap="flat" cmpd="sng">
                    <a:solidFill>
                      <a:schemeClr val="dk1"/>
                    </a:solidFill>
                    <a:prstDash val="solid"/>
                    <a:miter lim="800000"/>
                    <a:headEnd type="none" w="sm" len="sm"/>
                    <a:tailEnd type="none" w="sm" len="sm"/>
                  </a:ln>
                </p:spPr>
              </p:cxnSp>
            </p:grpSp>
            <p:cxnSp>
              <p:nvCxnSpPr>
                <p:cNvPr id="1662" name="Google Shape;1662;p37"/>
                <p:cNvCxnSpPr/>
                <p:nvPr/>
              </p:nvCxnSpPr>
              <p:spPr>
                <a:xfrm>
                  <a:off x="1151620" y="5445224"/>
                  <a:ext cx="3348372" cy="0"/>
                </a:xfrm>
                <a:prstGeom prst="straightConnector1">
                  <a:avLst/>
                </a:prstGeom>
                <a:noFill/>
                <a:ln w="9525" cap="flat" cmpd="sng">
                  <a:solidFill>
                    <a:schemeClr val="dk1"/>
                  </a:solidFill>
                  <a:prstDash val="dash"/>
                  <a:miter lim="800000"/>
                  <a:headEnd type="none" w="sm" len="sm"/>
                  <a:tailEnd type="none" w="sm" len="sm"/>
                </a:ln>
              </p:spPr>
            </p:cxnSp>
          </p:grpSp>
          <p:cxnSp>
            <p:nvCxnSpPr>
              <p:cNvPr id="1663" name="Google Shape;1663;p37"/>
              <p:cNvCxnSpPr/>
              <p:nvPr/>
            </p:nvCxnSpPr>
            <p:spPr>
              <a:xfrm rot="10800000" flipH="1">
                <a:off x="3129171" y="4731069"/>
                <a:ext cx="2074678" cy="507341"/>
              </a:xfrm>
              <a:prstGeom prst="straightConnector1">
                <a:avLst/>
              </a:prstGeom>
              <a:noFill/>
              <a:ln w="28575" cap="flat" cmpd="sng">
                <a:solidFill>
                  <a:srgbClr val="FF0000"/>
                </a:solidFill>
                <a:prstDash val="solid"/>
                <a:miter lim="800000"/>
                <a:headEnd type="none" w="sm" len="sm"/>
                <a:tailEnd type="none" w="sm" len="sm"/>
              </a:ln>
            </p:spPr>
          </p:cxnSp>
          <p:sp>
            <p:nvSpPr>
              <p:cNvPr id="1664" name="Google Shape;1664;p37"/>
              <p:cNvSpPr txBox="1"/>
              <p:nvPr/>
            </p:nvSpPr>
            <p:spPr>
              <a:xfrm>
                <a:off x="3721816" y="5552182"/>
                <a:ext cx="146706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自然発生率</a:t>
                </a:r>
                <a:endParaRPr sz="2000">
                  <a:solidFill>
                    <a:schemeClr val="dk1"/>
                  </a:solidFill>
                  <a:latin typeface="Arial"/>
                  <a:ea typeface="Arial"/>
                  <a:cs typeface="Arial"/>
                  <a:sym typeface="Arial"/>
                </a:endParaRPr>
              </a:p>
            </p:txBody>
          </p:sp>
          <p:sp>
            <p:nvSpPr>
              <p:cNvPr id="1665" name="Google Shape;1665;p37"/>
              <p:cNvSpPr txBox="1"/>
              <p:nvPr/>
            </p:nvSpPr>
            <p:spPr>
              <a:xfrm>
                <a:off x="2716384" y="6150113"/>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線量</a:t>
                </a:r>
                <a:endParaRPr/>
              </a:p>
            </p:txBody>
          </p:sp>
          <p:sp>
            <p:nvSpPr>
              <p:cNvPr id="1666" name="Google Shape;1666;p37"/>
              <p:cNvSpPr txBox="1"/>
              <p:nvPr/>
            </p:nvSpPr>
            <p:spPr>
              <a:xfrm rot="-5400000">
                <a:off x="423472" y="5108115"/>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頻度</a:t>
                </a:r>
                <a:endParaRPr/>
              </a:p>
            </p:txBody>
          </p:sp>
          <p:cxnSp>
            <p:nvCxnSpPr>
              <p:cNvPr id="1667" name="Google Shape;1667;p37"/>
              <p:cNvCxnSpPr/>
              <p:nvPr/>
            </p:nvCxnSpPr>
            <p:spPr>
              <a:xfrm rot="10800000" flipH="1">
                <a:off x="1081356" y="5227104"/>
                <a:ext cx="2074678" cy="507341"/>
              </a:xfrm>
              <a:prstGeom prst="straightConnector1">
                <a:avLst/>
              </a:prstGeom>
              <a:noFill/>
              <a:ln w="28575" cap="flat" cmpd="sng">
                <a:solidFill>
                  <a:srgbClr val="FF0000"/>
                </a:solidFill>
                <a:prstDash val="dash"/>
                <a:miter lim="800000"/>
                <a:headEnd type="none" w="sm" len="sm"/>
                <a:tailEnd type="none" w="sm" len="sm"/>
              </a:ln>
            </p:spPr>
          </p:cxnSp>
          <p:sp>
            <p:nvSpPr>
              <p:cNvPr id="1668" name="Google Shape;1668;p37"/>
              <p:cNvSpPr txBox="1"/>
              <p:nvPr/>
            </p:nvSpPr>
            <p:spPr>
              <a:xfrm>
                <a:off x="1166700" y="4727433"/>
                <a:ext cx="18261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rgbClr val="C00000"/>
                    </a:solidFill>
                    <a:latin typeface="Arial"/>
                    <a:ea typeface="Arial"/>
                    <a:cs typeface="Arial"/>
                    <a:sym typeface="Arial"/>
                  </a:rPr>
                  <a:t>線量に依存して</a:t>
                </a:r>
                <a:endParaRPr sz="1600">
                  <a:solidFill>
                    <a:srgbClr val="C00000"/>
                  </a:solidFill>
                  <a:latin typeface="Arial"/>
                  <a:ea typeface="Arial"/>
                  <a:cs typeface="Arial"/>
                  <a:sym typeface="Arial"/>
                </a:endParaRPr>
              </a:p>
              <a:p>
                <a:pPr marL="0" marR="0" lvl="0" indent="0" algn="l" rtl="0">
                  <a:spcBef>
                    <a:spcPts val="0"/>
                  </a:spcBef>
                  <a:spcAft>
                    <a:spcPts val="0"/>
                  </a:spcAft>
                  <a:buNone/>
                </a:pPr>
                <a:r>
                  <a:rPr lang="ja-JP" sz="1600">
                    <a:solidFill>
                      <a:srgbClr val="C00000"/>
                    </a:solidFill>
                    <a:latin typeface="Arial"/>
                    <a:ea typeface="Arial"/>
                    <a:cs typeface="Arial"/>
                    <a:sym typeface="Arial"/>
                  </a:rPr>
                  <a:t>影響があると仮定</a:t>
                </a:r>
                <a:endParaRPr sz="1600">
                  <a:solidFill>
                    <a:srgbClr val="C00000"/>
                  </a:solidFill>
                  <a:latin typeface="Arial"/>
                  <a:ea typeface="Arial"/>
                  <a:cs typeface="Arial"/>
                  <a:sym typeface="Arial"/>
                </a:endParaRPr>
              </a:p>
            </p:txBody>
          </p:sp>
        </p:grpSp>
        <p:grpSp>
          <p:nvGrpSpPr>
            <p:cNvPr id="1669" name="Google Shape;1669;p37"/>
            <p:cNvGrpSpPr/>
            <p:nvPr/>
          </p:nvGrpSpPr>
          <p:grpSpPr>
            <a:xfrm>
              <a:off x="389412" y="1859113"/>
              <a:ext cx="4639289" cy="2199884"/>
              <a:chOff x="564560" y="1739851"/>
              <a:chExt cx="4639289" cy="2199884"/>
            </a:xfrm>
          </p:grpSpPr>
          <p:grpSp>
            <p:nvGrpSpPr>
              <p:cNvPr id="1670" name="Google Shape;1670;p37"/>
              <p:cNvGrpSpPr/>
              <p:nvPr/>
            </p:nvGrpSpPr>
            <p:grpSpPr>
              <a:xfrm>
                <a:off x="1063389" y="1996680"/>
                <a:ext cx="4140460" cy="1440160"/>
                <a:chOff x="1151620" y="2060848"/>
                <a:chExt cx="4140460" cy="1440160"/>
              </a:xfrm>
            </p:grpSpPr>
            <p:cxnSp>
              <p:nvCxnSpPr>
                <p:cNvPr id="1671" name="Google Shape;1671;p37"/>
                <p:cNvCxnSpPr/>
                <p:nvPr/>
              </p:nvCxnSpPr>
              <p:spPr>
                <a:xfrm flipH="1">
                  <a:off x="1151620" y="2060848"/>
                  <a:ext cx="18002" cy="1440160"/>
                </a:xfrm>
                <a:prstGeom prst="straightConnector1">
                  <a:avLst/>
                </a:prstGeom>
                <a:noFill/>
                <a:ln w="9525" cap="flat" cmpd="sng">
                  <a:solidFill>
                    <a:schemeClr val="dk1"/>
                  </a:solidFill>
                  <a:prstDash val="solid"/>
                  <a:miter lim="800000"/>
                  <a:headEnd type="none" w="sm" len="sm"/>
                  <a:tailEnd type="none" w="sm" len="sm"/>
                </a:ln>
              </p:spPr>
            </p:cxnSp>
            <p:cxnSp>
              <p:nvCxnSpPr>
                <p:cNvPr id="1672" name="Google Shape;1672;p37"/>
                <p:cNvCxnSpPr/>
                <p:nvPr/>
              </p:nvCxnSpPr>
              <p:spPr>
                <a:xfrm>
                  <a:off x="1169622" y="3501008"/>
                  <a:ext cx="4122458" cy="0"/>
                </a:xfrm>
                <a:prstGeom prst="straightConnector1">
                  <a:avLst/>
                </a:prstGeom>
                <a:noFill/>
                <a:ln w="9525" cap="flat" cmpd="sng">
                  <a:solidFill>
                    <a:schemeClr val="dk1"/>
                  </a:solidFill>
                  <a:prstDash val="solid"/>
                  <a:miter lim="800000"/>
                  <a:headEnd type="none" w="sm" len="sm"/>
                  <a:tailEnd type="none" w="sm" len="sm"/>
                </a:ln>
              </p:spPr>
            </p:cxnSp>
          </p:grpSp>
          <p:cxnSp>
            <p:nvCxnSpPr>
              <p:cNvPr id="1673" name="Google Shape;1673;p37"/>
              <p:cNvCxnSpPr>
                <a:stCxn id="1674" idx="2"/>
              </p:cNvCxnSpPr>
              <p:nvPr/>
            </p:nvCxnSpPr>
            <p:spPr>
              <a:xfrm>
                <a:off x="3082323" y="2170738"/>
                <a:ext cx="42300" cy="1266000"/>
              </a:xfrm>
              <a:prstGeom prst="straightConnector1">
                <a:avLst/>
              </a:prstGeom>
              <a:noFill/>
              <a:ln w="9525" cap="flat" cmpd="sng">
                <a:solidFill>
                  <a:schemeClr val="dk1"/>
                </a:solidFill>
                <a:prstDash val="dash"/>
                <a:miter lim="800000"/>
                <a:headEnd type="none" w="sm" len="sm"/>
                <a:tailEnd type="none" w="sm" len="sm"/>
              </a:ln>
            </p:spPr>
          </p:cxnSp>
          <p:cxnSp>
            <p:nvCxnSpPr>
              <p:cNvPr id="1675" name="Google Shape;1675;p37"/>
              <p:cNvCxnSpPr/>
              <p:nvPr/>
            </p:nvCxnSpPr>
            <p:spPr>
              <a:xfrm>
                <a:off x="1063389" y="3436840"/>
                <a:ext cx="2070230" cy="0"/>
              </a:xfrm>
              <a:prstGeom prst="straightConnector1">
                <a:avLst/>
              </a:prstGeom>
              <a:noFill/>
              <a:ln w="28575" cap="flat" cmpd="sng">
                <a:solidFill>
                  <a:srgbClr val="FF0000"/>
                </a:solidFill>
                <a:prstDash val="solid"/>
                <a:miter lim="800000"/>
                <a:headEnd type="none" w="sm" len="sm"/>
                <a:tailEnd type="none" w="sm" len="sm"/>
              </a:ln>
            </p:spPr>
          </p:cxnSp>
          <p:sp>
            <p:nvSpPr>
              <p:cNvPr id="1676" name="Google Shape;1676;p37"/>
              <p:cNvSpPr txBox="1"/>
              <p:nvPr/>
            </p:nvSpPr>
            <p:spPr>
              <a:xfrm rot="-5400000">
                <a:off x="405542" y="2494432"/>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頻度</a:t>
                </a:r>
                <a:endParaRPr/>
              </a:p>
            </p:txBody>
          </p:sp>
          <p:sp>
            <p:nvSpPr>
              <p:cNvPr id="1674" name="Google Shape;1674;p37"/>
              <p:cNvSpPr txBox="1"/>
              <p:nvPr/>
            </p:nvSpPr>
            <p:spPr>
              <a:xfrm>
                <a:off x="2425733" y="1739851"/>
                <a:ext cx="131318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しきい値</a:t>
                </a:r>
                <a:endParaRPr/>
              </a:p>
            </p:txBody>
          </p:sp>
          <p:sp>
            <p:nvSpPr>
              <p:cNvPr id="1677" name="Google Shape;1677;p37"/>
              <p:cNvSpPr txBox="1"/>
              <p:nvPr/>
            </p:nvSpPr>
            <p:spPr>
              <a:xfrm>
                <a:off x="2722838" y="3508848"/>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線量</a:t>
                </a:r>
                <a:endParaRPr/>
              </a:p>
            </p:txBody>
          </p:sp>
          <p:sp>
            <p:nvSpPr>
              <p:cNvPr id="1678" name="Google Shape;1678;p37"/>
              <p:cNvSpPr txBox="1"/>
              <p:nvPr/>
            </p:nvSpPr>
            <p:spPr>
              <a:xfrm>
                <a:off x="1506125" y="2792113"/>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rgbClr val="C00000"/>
                    </a:solidFill>
                    <a:latin typeface="Arial"/>
                    <a:ea typeface="Arial"/>
                    <a:cs typeface="Arial"/>
                    <a:sym typeface="Arial"/>
                  </a:rPr>
                  <a:t>影響なし</a:t>
                </a:r>
                <a:endParaRPr/>
              </a:p>
            </p:txBody>
          </p:sp>
          <p:grpSp>
            <p:nvGrpSpPr>
              <p:cNvPr id="1679" name="Google Shape;1679;p37"/>
              <p:cNvGrpSpPr/>
              <p:nvPr/>
            </p:nvGrpSpPr>
            <p:grpSpPr>
              <a:xfrm>
                <a:off x="3138958" y="2140696"/>
                <a:ext cx="2064891" cy="1302834"/>
                <a:chOff x="3138958" y="2140696"/>
                <a:chExt cx="2064891" cy="1302834"/>
              </a:xfrm>
            </p:grpSpPr>
            <p:sp>
              <p:nvSpPr>
                <p:cNvPr id="1680" name="Google Shape;1680;p37"/>
                <p:cNvSpPr/>
                <p:nvPr/>
              </p:nvSpPr>
              <p:spPr>
                <a:xfrm>
                  <a:off x="3138958" y="2140696"/>
                  <a:ext cx="707886" cy="1302834"/>
                </a:xfrm>
                <a:custGeom>
                  <a:avLst/>
                  <a:gdLst/>
                  <a:ahLst/>
                  <a:cxnLst/>
                  <a:rect l="l" t="t" r="r" b="b"/>
                  <a:pathLst>
                    <a:path w="674557" h="1394132" extrusionOk="0">
                      <a:moveTo>
                        <a:pt x="0" y="1394132"/>
                      </a:moveTo>
                      <a:cubicBezTo>
                        <a:pt x="51216" y="1316682"/>
                        <a:pt x="102433" y="1239233"/>
                        <a:pt x="164892" y="1034368"/>
                      </a:cubicBezTo>
                      <a:cubicBezTo>
                        <a:pt x="227351" y="829503"/>
                        <a:pt x="289810" y="337326"/>
                        <a:pt x="374754" y="164939"/>
                      </a:cubicBezTo>
                      <a:cubicBezTo>
                        <a:pt x="459698" y="-7448"/>
                        <a:pt x="674557" y="47"/>
                        <a:pt x="674557" y="47"/>
                      </a:cubicBezTo>
                      <a:lnTo>
                        <a:pt x="674557" y="47"/>
                      </a:ln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81" name="Google Shape;1681;p37"/>
                <p:cNvCxnSpPr/>
                <p:nvPr/>
              </p:nvCxnSpPr>
              <p:spPr>
                <a:xfrm>
                  <a:off x="3841505" y="2140696"/>
                  <a:ext cx="1362344" cy="0"/>
                </a:xfrm>
                <a:prstGeom prst="straightConnector1">
                  <a:avLst/>
                </a:prstGeom>
                <a:noFill/>
                <a:ln w="28575" cap="flat" cmpd="sng">
                  <a:solidFill>
                    <a:srgbClr val="FF0000"/>
                  </a:solidFill>
                  <a:prstDash val="solid"/>
                  <a:miter lim="800000"/>
                  <a:headEnd type="none" w="sm" len="sm"/>
                  <a:tailEnd type="none" w="sm" len="sm"/>
                </a:ln>
              </p:spPr>
            </p:cxnSp>
          </p:grpSp>
        </p:grpSp>
        <p:grpSp>
          <p:nvGrpSpPr>
            <p:cNvPr id="1682" name="Google Shape;1682;p37"/>
            <p:cNvGrpSpPr/>
            <p:nvPr/>
          </p:nvGrpSpPr>
          <p:grpSpPr>
            <a:xfrm>
              <a:off x="12524" y="46826"/>
              <a:ext cx="9177167" cy="860113"/>
              <a:chOff x="12526" y="67458"/>
              <a:chExt cx="9144000" cy="860127"/>
            </a:xfrm>
          </p:grpSpPr>
          <p:sp>
            <p:nvSpPr>
              <p:cNvPr id="1683" name="Google Shape;1683;p37"/>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組織反応と確率的影響</a:t>
                </a:r>
                <a:endParaRPr/>
              </a:p>
            </p:txBody>
          </p:sp>
          <p:pic>
            <p:nvPicPr>
              <p:cNvPr id="1684" name="Google Shape;1684;p37"/>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685" name="Google Shape;1685;p37"/>
            <p:cNvGrpSpPr/>
            <p:nvPr/>
          </p:nvGrpSpPr>
          <p:grpSpPr>
            <a:xfrm>
              <a:off x="27837" y="6655212"/>
              <a:ext cx="1592528" cy="234685"/>
              <a:chOff x="27837" y="6655212"/>
              <a:chExt cx="1592528" cy="234685"/>
            </a:xfrm>
          </p:grpSpPr>
          <p:pic>
            <p:nvPicPr>
              <p:cNvPr id="1686" name="Google Shape;1686;p37"/>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687" name="Google Shape;1687;p37"/>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grpSp>
        <p:nvGrpSpPr>
          <p:cNvPr id="1692" name="Google Shape;1692;p38"/>
          <p:cNvGrpSpPr/>
          <p:nvPr/>
        </p:nvGrpSpPr>
        <p:grpSpPr>
          <a:xfrm>
            <a:off x="-6263" y="2754"/>
            <a:ext cx="9195954" cy="6887143"/>
            <a:chOff x="-6263" y="2754"/>
            <a:chExt cx="9195954" cy="6887143"/>
          </a:xfrm>
        </p:grpSpPr>
        <p:grpSp>
          <p:nvGrpSpPr>
            <p:cNvPr id="1693" name="Google Shape;1693;p38"/>
            <p:cNvGrpSpPr/>
            <p:nvPr/>
          </p:nvGrpSpPr>
          <p:grpSpPr>
            <a:xfrm>
              <a:off x="-6263" y="2754"/>
              <a:ext cx="9156525" cy="981635"/>
              <a:chOff x="-17208" y="-1480275"/>
              <a:chExt cx="9156525" cy="981635"/>
            </a:xfrm>
          </p:grpSpPr>
          <p:sp>
            <p:nvSpPr>
              <p:cNvPr id="1694" name="Google Shape;1694;p38"/>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695" name="Google Shape;1695;p38"/>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696" name="Google Shape;1696;p38"/>
            <p:cNvSpPr/>
            <p:nvPr/>
          </p:nvSpPr>
          <p:spPr>
            <a:xfrm>
              <a:off x="311460" y="4700066"/>
              <a:ext cx="8489069" cy="1736921"/>
            </a:xfrm>
            <a:prstGeom prst="roundRect">
              <a:avLst>
                <a:gd name="adj" fmla="val 11248"/>
              </a:avLst>
            </a:prstGeom>
            <a:solidFill>
              <a:srgbClr val="FFF2CC"/>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697" name="Google Shape;1697;p38"/>
            <p:cNvSpPr/>
            <p:nvPr/>
          </p:nvSpPr>
          <p:spPr>
            <a:xfrm>
              <a:off x="311460" y="1266274"/>
              <a:ext cx="8489069" cy="3227671"/>
            </a:xfrm>
            <a:prstGeom prst="roundRect">
              <a:avLst>
                <a:gd name="adj" fmla="val 7501"/>
              </a:avLst>
            </a:prstGeom>
            <a:solidFill>
              <a:srgbClr val="E1EFD8"/>
            </a:solidFill>
            <a:ln w="12700" cap="flat" cmpd="sng">
              <a:solidFill>
                <a:srgbClr val="3857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698" name="Google Shape;1698;p38"/>
            <p:cNvSpPr txBox="1"/>
            <p:nvPr/>
          </p:nvSpPr>
          <p:spPr>
            <a:xfrm>
              <a:off x="418749" y="5121005"/>
              <a:ext cx="218856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rgbClr val="C00000"/>
                  </a:solidFill>
                  <a:latin typeface="Arial"/>
                  <a:ea typeface="Arial"/>
                  <a:cs typeface="Arial"/>
                  <a:sym typeface="Arial"/>
                </a:rPr>
                <a:t>確率的影響</a:t>
              </a:r>
              <a:endParaRPr sz="2000" b="1">
                <a:solidFill>
                  <a:srgbClr val="C00000"/>
                </a:solidFill>
                <a:latin typeface="Arial"/>
                <a:ea typeface="Arial"/>
                <a:cs typeface="Arial"/>
                <a:sym typeface="Arial"/>
              </a:endParaRPr>
            </a:p>
            <a:p>
              <a:pPr marL="0" marR="0" lvl="0" indent="0" algn="l" rtl="0">
                <a:spcBef>
                  <a:spcPts val="0"/>
                </a:spcBef>
                <a:spcAft>
                  <a:spcPts val="0"/>
                </a:spcAft>
                <a:buNone/>
              </a:pPr>
              <a:r>
                <a:rPr lang="ja-JP" sz="2000" b="1">
                  <a:solidFill>
                    <a:srgbClr val="C00000"/>
                  </a:solidFill>
                  <a:latin typeface="Arial"/>
                  <a:ea typeface="Arial"/>
                  <a:cs typeface="Arial"/>
                  <a:sym typeface="Arial"/>
                </a:rPr>
                <a:t>（しきい値</a:t>
              </a:r>
              <a:endParaRPr sz="2000" b="1">
                <a:solidFill>
                  <a:srgbClr val="C00000"/>
                </a:solidFill>
                <a:latin typeface="Arial"/>
                <a:ea typeface="Arial"/>
                <a:cs typeface="Arial"/>
                <a:sym typeface="Arial"/>
              </a:endParaRPr>
            </a:p>
            <a:p>
              <a:pPr marL="0" marR="0" lvl="0" indent="0" algn="l" rtl="0">
                <a:spcBef>
                  <a:spcPts val="0"/>
                </a:spcBef>
                <a:spcAft>
                  <a:spcPts val="0"/>
                </a:spcAft>
                <a:buNone/>
              </a:pPr>
              <a:r>
                <a:rPr lang="ja-JP" sz="2000" b="1">
                  <a:solidFill>
                    <a:srgbClr val="C00000"/>
                  </a:solidFill>
                  <a:latin typeface="Arial"/>
                  <a:ea typeface="Arial"/>
                  <a:cs typeface="Arial"/>
                  <a:sym typeface="Arial"/>
                </a:rPr>
                <a:t>　なしと仮定）</a:t>
              </a:r>
              <a:endParaRPr sz="2000" b="1">
                <a:solidFill>
                  <a:srgbClr val="C00000"/>
                </a:solidFill>
                <a:latin typeface="Arial"/>
                <a:ea typeface="Arial"/>
                <a:cs typeface="Arial"/>
                <a:sym typeface="Arial"/>
              </a:endParaRPr>
            </a:p>
          </p:txBody>
        </p:sp>
        <p:sp>
          <p:nvSpPr>
            <p:cNvPr id="1699" name="Google Shape;1699;p38"/>
            <p:cNvSpPr txBox="1"/>
            <p:nvPr/>
          </p:nvSpPr>
          <p:spPr>
            <a:xfrm>
              <a:off x="431275" y="2215418"/>
              <a:ext cx="225536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rgbClr val="C00000"/>
                  </a:solidFill>
                  <a:latin typeface="Arial"/>
                  <a:ea typeface="Arial"/>
                  <a:cs typeface="Arial"/>
                  <a:sym typeface="Arial"/>
                </a:rPr>
                <a:t>組織反応</a:t>
              </a:r>
              <a:endParaRPr sz="2000" b="1" dirty="0">
                <a:solidFill>
                  <a:srgbClr val="C00000"/>
                </a:solidFill>
                <a:latin typeface="Arial"/>
                <a:ea typeface="Arial"/>
                <a:cs typeface="Arial"/>
                <a:sym typeface="Arial"/>
              </a:endParaRPr>
            </a:p>
            <a:p>
              <a:pPr marL="0" marR="0" lvl="0" indent="0" algn="l" rtl="0">
                <a:spcBef>
                  <a:spcPts val="0"/>
                </a:spcBef>
                <a:spcAft>
                  <a:spcPts val="0"/>
                </a:spcAft>
                <a:buNone/>
              </a:pPr>
              <a:r>
                <a:rPr lang="ja-JP" sz="2000" b="1">
                  <a:solidFill>
                    <a:srgbClr val="C00000"/>
                  </a:solidFill>
                  <a:latin typeface="Arial"/>
                  <a:ea typeface="Arial"/>
                  <a:cs typeface="Arial"/>
                  <a:sym typeface="Arial"/>
                </a:rPr>
                <a:t>確定的影響</a:t>
              </a:r>
              <a:endParaRPr sz="2000" b="1" dirty="0">
                <a:solidFill>
                  <a:srgbClr val="C00000"/>
                </a:solidFill>
                <a:latin typeface="Arial"/>
                <a:ea typeface="Arial"/>
                <a:cs typeface="Arial"/>
                <a:sym typeface="Arial"/>
              </a:endParaRPr>
            </a:p>
            <a:p>
              <a:pPr marL="0" marR="0" lvl="0" indent="0" algn="l" rtl="0">
                <a:spcBef>
                  <a:spcPts val="0"/>
                </a:spcBef>
                <a:spcAft>
                  <a:spcPts val="0"/>
                </a:spcAft>
                <a:buNone/>
              </a:pPr>
              <a:r>
                <a:rPr lang="ja-JP" sz="2000" b="1">
                  <a:solidFill>
                    <a:srgbClr val="C00000"/>
                  </a:solidFill>
                  <a:latin typeface="Arial"/>
                  <a:ea typeface="Arial"/>
                  <a:cs typeface="Arial"/>
                  <a:sym typeface="Arial"/>
                </a:rPr>
                <a:t>（しきい値有り）</a:t>
              </a:r>
              <a:endParaRPr sz="2000" b="1" dirty="0">
                <a:solidFill>
                  <a:srgbClr val="C00000"/>
                </a:solidFill>
                <a:latin typeface="Arial"/>
                <a:ea typeface="Arial"/>
                <a:cs typeface="Arial"/>
                <a:sym typeface="Arial"/>
              </a:endParaRPr>
            </a:p>
          </p:txBody>
        </p:sp>
        <p:sp>
          <p:nvSpPr>
            <p:cNvPr id="1700" name="Google Shape;1700;p38"/>
            <p:cNvSpPr txBox="1"/>
            <p:nvPr/>
          </p:nvSpPr>
          <p:spPr>
            <a:xfrm>
              <a:off x="6122833" y="3121856"/>
              <a:ext cx="1980029" cy="70788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胚・胎児の障害</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ja-JP" sz="2000">
                  <a:solidFill>
                    <a:schemeClr val="dk1"/>
                  </a:solidFill>
                  <a:latin typeface="Arial"/>
                  <a:ea typeface="Arial"/>
                  <a:cs typeface="Arial"/>
                  <a:sym typeface="Arial"/>
                </a:rPr>
                <a:t>精神遅滞</a:t>
              </a:r>
              <a:endParaRPr sz="2000">
                <a:solidFill>
                  <a:schemeClr val="dk1"/>
                </a:solidFill>
                <a:latin typeface="Arial"/>
                <a:ea typeface="Arial"/>
                <a:cs typeface="Arial"/>
                <a:sym typeface="Arial"/>
              </a:endParaRPr>
            </a:p>
          </p:txBody>
        </p:sp>
        <p:sp>
          <p:nvSpPr>
            <p:cNvPr id="1701" name="Google Shape;1701;p38"/>
            <p:cNvSpPr txBox="1"/>
            <p:nvPr/>
          </p:nvSpPr>
          <p:spPr>
            <a:xfrm>
              <a:off x="6121879" y="3944353"/>
              <a:ext cx="954107" cy="40011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白内障</a:t>
              </a:r>
              <a:endParaRPr sz="2000">
                <a:solidFill>
                  <a:schemeClr val="dk1"/>
                </a:solidFill>
                <a:latin typeface="Arial"/>
                <a:ea typeface="Arial"/>
                <a:cs typeface="Arial"/>
                <a:sym typeface="Arial"/>
              </a:endParaRPr>
            </a:p>
          </p:txBody>
        </p:sp>
        <p:sp>
          <p:nvSpPr>
            <p:cNvPr id="1702" name="Google Shape;1702;p38"/>
            <p:cNvSpPr txBox="1"/>
            <p:nvPr/>
          </p:nvSpPr>
          <p:spPr>
            <a:xfrm>
              <a:off x="6121879" y="4816602"/>
              <a:ext cx="954107" cy="70788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白血病</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ja-JP" sz="2000">
                  <a:solidFill>
                    <a:schemeClr val="dk1"/>
                  </a:solidFill>
                  <a:latin typeface="Arial"/>
                  <a:ea typeface="Arial"/>
                  <a:cs typeface="Arial"/>
                  <a:sym typeface="Arial"/>
                </a:rPr>
                <a:t>がん</a:t>
              </a:r>
              <a:endParaRPr sz="2000">
                <a:solidFill>
                  <a:schemeClr val="dk1"/>
                </a:solidFill>
                <a:latin typeface="Arial"/>
                <a:ea typeface="Arial"/>
                <a:cs typeface="Arial"/>
                <a:sym typeface="Arial"/>
              </a:endParaRPr>
            </a:p>
          </p:txBody>
        </p:sp>
        <p:sp>
          <p:nvSpPr>
            <p:cNvPr id="1703" name="Google Shape;1703;p38"/>
            <p:cNvSpPr txBox="1"/>
            <p:nvPr/>
          </p:nvSpPr>
          <p:spPr>
            <a:xfrm>
              <a:off x="2532045" y="2164198"/>
              <a:ext cx="2331654" cy="830997"/>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chemeClr val="dk1"/>
                  </a:solidFill>
                  <a:latin typeface="Arial"/>
                  <a:ea typeface="Arial"/>
                  <a:cs typeface="Arial"/>
                  <a:sym typeface="Arial"/>
                </a:rPr>
                <a:t>急性障害</a:t>
              </a: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ja-JP" sz="2000">
                  <a:solidFill>
                    <a:schemeClr val="dk1"/>
                  </a:solidFill>
                  <a:latin typeface="Arial"/>
                  <a:ea typeface="Arial"/>
                  <a:cs typeface="Arial"/>
                  <a:sym typeface="Arial"/>
                </a:rPr>
                <a:t>（数週間以内）</a:t>
              </a:r>
              <a:endParaRPr sz="2000">
                <a:solidFill>
                  <a:schemeClr val="dk1"/>
                </a:solidFill>
                <a:latin typeface="Arial"/>
                <a:ea typeface="Arial"/>
                <a:cs typeface="Arial"/>
                <a:sym typeface="Arial"/>
              </a:endParaRPr>
            </a:p>
          </p:txBody>
        </p:sp>
        <p:sp>
          <p:nvSpPr>
            <p:cNvPr id="1704" name="Google Shape;1704;p38"/>
            <p:cNvSpPr txBox="1"/>
            <p:nvPr/>
          </p:nvSpPr>
          <p:spPr>
            <a:xfrm>
              <a:off x="6121879" y="1435972"/>
              <a:ext cx="2236510" cy="40011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急性放射線症候群</a:t>
              </a:r>
              <a:endParaRPr/>
            </a:p>
          </p:txBody>
        </p:sp>
        <p:sp>
          <p:nvSpPr>
            <p:cNvPr id="1705" name="Google Shape;1705;p38"/>
            <p:cNvSpPr txBox="1"/>
            <p:nvPr/>
          </p:nvSpPr>
          <p:spPr>
            <a:xfrm>
              <a:off x="2532044" y="4027333"/>
              <a:ext cx="2339101" cy="113877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chemeClr val="dk1"/>
                  </a:solidFill>
                  <a:latin typeface="Arial"/>
                  <a:ea typeface="Arial"/>
                  <a:cs typeface="Arial"/>
                  <a:sym typeface="Arial"/>
                </a:rPr>
                <a:t>晩発障害</a:t>
              </a: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ja-JP" sz="2000">
                  <a:solidFill>
                    <a:schemeClr val="dk1"/>
                  </a:solidFill>
                  <a:latin typeface="Arial"/>
                  <a:ea typeface="Arial"/>
                  <a:cs typeface="Arial"/>
                  <a:sym typeface="Arial"/>
                </a:rPr>
                <a:t>（数か月〜数年</a:t>
              </a:r>
              <a:endParaRPr sz="2000">
                <a:solidFill>
                  <a:schemeClr val="dk1"/>
                </a:solidFill>
                <a:latin typeface="Arial"/>
                <a:ea typeface="Arial"/>
                <a:cs typeface="Arial"/>
                <a:sym typeface="Arial"/>
              </a:endParaRPr>
            </a:p>
            <a:p>
              <a:pPr marL="0" marR="0" lvl="0" indent="0" algn="ctr" rtl="0">
                <a:spcBef>
                  <a:spcPts val="0"/>
                </a:spcBef>
                <a:spcAft>
                  <a:spcPts val="0"/>
                </a:spcAft>
                <a:buNone/>
              </a:pPr>
              <a:r>
                <a:rPr lang="ja-JP" sz="2000">
                  <a:solidFill>
                    <a:schemeClr val="dk1"/>
                  </a:solidFill>
                  <a:latin typeface="Arial"/>
                  <a:ea typeface="Arial"/>
                  <a:cs typeface="Arial"/>
                  <a:sym typeface="Arial"/>
                </a:rPr>
                <a:t>　以上経過後）</a:t>
              </a:r>
              <a:endParaRPr sz="2000">
                <a:solidFill>
                  <a:schemeClr val="dk1"/>
                </a:solidFill>
                <a:latin typeface="Arial"/>
                <a:ea typeface="Arial"/>
                <a:cs typeface="Arial"/>
                <a:sym typeface="Arial"/>
              </a:endParaRPr>
            </a:p>
          </p:txBody>
        </p:sp>
        <p:sp>
          <p:nvSpPr>
            <p:cNvPr id="1706" name="Google Shape;1706;p38"/>
            <p:cNvSpPr txBox="1"/>
            <p:nvPr/>
          </p:nvSpPr>
          <p:spPr>
            <a:xfrm>
              <a:off x="2532044" y="3260245"/>
              <a:ext cx="2331655" cy="46166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胎児発生障害</a:t>
              </a:r>
              <a:endParaRPr sz="1800">
                <a:solidFill>
                  <a:schemeClr val="dk1"/>
                </a:solidFill>
                <a:latin typeface="Arial"/>
                <a:ea typeface="Arial"/>
                <a:cs typeface="Arial"/>
                <a:sym typeface="Arial"/>
              </a:endParaRPr>
            </a:p>
          </p:txBody>
        </p:sp>
        <p:sp>
          <p:nvSpPr>
            <p:cNvPr id="1707" name="Google Shape;1707;p38"/>
            <p:cNvSpPr txBox="1"/>
            <p:nvPr/>
          </p:nvSpPr>
          <p:spPr>
            <a:xfrm>
              <a:off x="2539490" y="5635641"/>
              <a:ext cx="2339101" cy="46166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MS Gothic"/>
                  <a:ea typeface="MS Gothic"/>
                  <a:cs typeface="MS Gothic"/>
                  <a:sym typeface="MS Gothic"/>
                </a:rPr>
                <a:t>遺伝的障害</a:t>
              </a:r>
              <a:endParaRPr sz="1800">
                <a:solidFill>
                  <a:schemeClr val="dk1"/>
                </a:solidFill>
                <a:latin typeface="MS Gothic"/>
                <a:ea typeface="MS Gothic"/>
                <a:cs typeface="MS Gothic"/>
                <a:sym typeface="MS Gothic"/>
              </a:endParaRPr>
            </a:p>
          </p:txBody>
        </p:sp>
        <p:sp>
          <p:nvSpPr>
            <p:cNvPr id="1708" name="Google Shape;1708;p38"/>
            <p:cNvSpPr txBox="1"/>
            <p:nvPr/>
          </p:nvSpPr>
          <p:spPr>
            <a:xfrm>
              <a:off x="6121879" y="5635641"/>
              <a:ext cx="2486578" cy="646331"/>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ヒトでは</a:t>
              </a:r>
              <a:r>
                <a:rPr lang="ja-JP" sz="1800">
                  <a:solidFill>
                    <a:schemeClr val="dk1"/>
                  </a:solidFill>
                  <a:latin typeface="MS Gothic"/>
                  <a:ea typeface="MS Gothic"/>
                  <a:cs typeface="MS Gothic"/>
                  <a:sym typeface="MS Gothic"/>
                </a:rPr>
                <a:t>未確認</a:t>
              </a:r>
              <a:endParaRPr sz="1800">
                <a:solidFill>
                  <a:schemeClr val="dk1"/>
                </a:solidFill>
                <a:latin typeface="MS Gothic"/>
                <a:ea typeface="MS Gothic"/>
                <a:cs typeface="MS Gothic"/>
                <a:sym typeface="MS Gothic"/>
              </a:endParaRPr>
            </a:p>
            <a:p>
              <a:pPr marL="0" marR="0" lvl="0" indent="0" algn="l" rtl="0">
                <a:spcBef>
                  <a:spcPts val="0"/>
                </a:spcBef>
                <a:spcAft>
                  <a:spcPts val="0"/>
                </a:spcAft>
                <a:buNone/>
              </a:pPr>
              <a:r>
                <a:rPr lang="ja-JP" sz="1800">
                  <a:solidFill>
                    <a:schemeClr val="dk1"/>
                  </a:solidFill>
                  <a:latin typeface="Arial"/>
                  <a:ea typeface="Arial"/>
                  <a:cs typeface="Arial"/>
                  <a:sym typeface="Arial"/>
                </a:rPr>
                <a:t>動物実験では確認済み</a:t>
              </a:r>
              <a:endParaRPr sz="1800">
                <a:solidFill>
                  <a:schemeClr val="dk1"/>
                </a:solidFill>
                <a:latin typeface="Arial"/>
                <a:ea typeface="Arial"/>
                <a:cs typeface="Arial"/>
                <a:sym typeface="Arial"/>
              </a:endParaRPr>
            </a:p>
          </p:txBody>
        </p:sp>
        <p:cxnSp>
          <p:nvCxnSpPr>
            <p:cNvPr id="1709" name="Google Shape;1709;p38"/>
            <p:cNvCxnSpPr>
              <a:stCxn id="1706" idx="3"/>
              <a:endCxn id="1700" idx="1"/>
            </p:cNvCxnSpPr>
            <p:nvPr/>
          </p:nvCxnSpPr>
          <p:spPr>
            <a:xfrm rot="10800000" flipH="1">
              <a:off x="4863699" y="3475777"/>
              <a:ext cx="1259100" cy="15300"/>
            </a:xfrm>
            <a:prstGeom prst="straightConnector1">
              <a:avLst/>
            </a:prstGeom>
            <a:noFill/>
            <a:ln w="38100" cap="flat" cmpd="sng">
              <a:solidFill>
                <a:schemeClr val="dk1"/>
              </a:solidFill>
              <a:prstDash val="solid"/>
              <a:miter lim="800000"/>
              <a:headEnd type="none" w="sm" len="sm"/>
              <a:tailEnd type="none" w="sm" len="sm"/>
            </a:ln>
          </p:spPr>
        </p:cxnSp>
        <p:cxnSp>
          <p:nvCxnSpPr>
            <p:cNvPr id="1710" name="Google Shape;1710;p38"/>
            <p:cNvCxnSpPr/>
            <p:nvPr/>
          </p:nvCxnSpPr>
          <p:spPr>
            <a:xfrm>
              <a:off x="4862225" y="2570270"/>
              <a:ext cx="621644" cy="0"/>
            </a:xfrm>
            <a:prstGeom prst="straightConnector1">
              <a:avLst/>
            </a:prstGeom>
            <a:noFill/>
            <a:ln w="38100" cap="flat" cmpd="sng">
              <a:solidFill>
                <a:schemeClr val="dk1"/>
              </a:solidFill>
              <a:prstDash val="solid"/>
              <a:miter lim="800000"/>
              <a:headEnd type="none" w="sm" len="sm"/>
              <a:tailEnd type="none" w="sm" len="sm"/>
            </a:ln>
          </p:spPr>
        </p:cxnSp>
        <p:cxnSp>
          <p:nvCxnSpPr>
            <p:cNvPr id="1711" name="Google Shape;1711;p38"/>
            <p:cNvCxnSpPr/>
            <p:nvPr/>
          </p:nvCxnSpPr>
          <p:spPr>
            <a:xfrm rot="10800000" flipH="1">
              <a:off x="4878591" y="5843228"/>
              <a:ext cx="1235842" cy="17839"/>
            </a:xfrm>
            <a:prstGeom prst="straightConnector1">
              <a:avLst/>
            </a:prstGeom>
            <a:noFill/>
            <a:ln w="38100" cap="flat" cmpd="sng">
              <a:solidFill>
                <a:schemeClr val="dk1"/>
              </a:solidFill>
              <a:prstDash val="solid"/>
              <a:miter lim="800000"/>
              <a:headEnd type="none" w="sm" len="sm"/>
              <a:tailEnd type="none" w="sm" len="sm"/>
            </a:ln>
          </p:spPr>
        </p:cxnSp>
        <p:cxnSp>
          <p:nvCxnSpPr>
            <p:cNvPr id="1712" name="Google Shape;1712;p38"/>
            <p:cNvCxnSpPr/>
            <p:nvPr/>
          </p:nvCxnSpPr>
          <p:spPr>
            <a:xfrm>
              <a:off x="4871145" y="4598384"/>
              <a:ext cx="621644" cy="0"/>
            </a:xfrm>
            <a:prstGeom prst="straightConnector1">
              <a:avLst/>
            </a:prstGeom>
            <a:noFill/>
            <a:ln w="38100" cap="flat" cmpd="sng">
              <a:solidFill>
                <a:schemeClr val="dk1"/>
              </a:solidFill>
              <a:prstDash val="solid"/>
              <a:miter lim="800000"/>
              <a:headEnd type="none" w="sm" len="sm"/>
              <a:tailEnd type="none" w="sm" len="sm"/>
            </a:ln>
          </p:spPr>
        </p:cxnSp>
        <p:cxnSp>
          <p:nvCxnSpPr>
            <p:cNvPr id="1713" name="Google Shape;1713;p38"/>
            <p:cNvCxnSpPr/>
            <p:nvPr/>
          </p:nvCxnSpPr>
          <p:spPr>
            <a:xfrm rot="10800000" flipH="1">
              <a:off x="5492789" y="1609049"/>
              <a:ext cx="7446" cy="1256398"/>
            </a:xfrm>
            <a:prstGeom prst="straightConnector1">
              <a:avLst/>
            </a:prstGeom>
            <a:noFill/>
            <a:ln w="38100" cap="flat" cmpd="sng">
              <a:solidFill>
                <a:schemeClr val="dk1"/>
              </a:solidFill>
              <a:prstDash val="solid"/>
              <a:miter lim="800000"/>
              <a:headEnd type="none" w="sm" len="sm"/>
              <a:tailEnd type="none" w="sm" len="sm"/>
            </a:ln>
          </p:spPr>
        </p:cxnSp>
        <p:cxnSp>
          <p:nvCxnSpPr>
            <p:cNvPr id="1714" name="Google Shape;1714;p38"/>
            <p:cNvCxnSpPr/>
            <p:nvPr/>
          </p:nvCxnSpPr>
          <p:spPr>
            <a:xfrm rot="10800000" flipH="1">
              <a:off x="5483869" y="2849209"/>
              <a:ext cx="648000" cy="2856"/>
            </a:xfrm>
            <a:prstGeom prst="straightConnector1">
              <a:avLst/>
            </a:prstGeom>
            <a:noFill/>
            <a:ln w="38100" cap="flat" cmpd="sng">
              <a:solidFill>
                <a:schemeClr val="dk1"/>
              </a:solidFill>
              <a:prstDash val="solid"/>
              <a:miter lim="800000"/>
              <a:headEnd type="none" w="sm" len="sm"/>
              <a:tailEnd type="none" w="sm" len="sm"/>
            </a:ln>
          </p:spPr>
        </p:cxnSp>
        <p:cxnSp>
          <p:nvCxnSpPr>
            <p:cNvPr id="1715" name="Google Shape;1715;p38"/>
            <p:cNvCxnSpPr/>
            <p:nvPr/>
          </p:nvCxnSpPr>
          <p:spPr>
            <a:xfrm>
              <a:off x="5500235" y="1623857"/>
              <a:ext cx="621644" cy="0"/>
            </a:xfrm>
            <a:prstGeom prst="straightConnector1">
              <a:avLst/>
            </a:prstGeom>
            <a:noFill/>
            <a:ln w="38100" cap="flat" cmpd="sng">
              <a:solidFill>
                <a:schemeClr val="dk1"/>
              </a:solidFill>
              <a:prstDash val="solid"/>
              <a:miter lim="800000"/>
              <a:headEnd type="none" w="sm" len="sm"/>
              <a:tailEnd type="none" w="sm" len="sm"/>
            </a:ln>
          </p:spPr>
        </p:cxnSp>
        <p:cxnSp>
          <p:nvCxnSpPr>
            <p:cNvPr id="1716" name="Google Shape;1716;p38"/>
            <p:cNvCxnSpPr/>
            <p:nvPr/>
          </p:nvCxnSpPr>
          <p:spPr>
            <a:xfrm rot="10800000">
              <a:off x="5497249" y="4169763"/>
              <a:ext cx="0" cy="1026000"/>
            </a:xfrm>
            <a:prstGeom prst="straightConnector1">
              <a:avLst/>
            </a:prstGeom>
            <a:noFill/>
            <a:ln w="38100" cap="flat" cmpd="sng">
              <a:solidFill>
                <a:schemeClr val="dk1"/>
              </a:solidFill>
              <a:prstDash val="solid"/>
              <a:miter lim="800000"/>
              <a:headEnd type="none" w="sm" len="sm"/>
              <a:tailEnd type="none" w="sm" len="sm"/>
            </a:ln>
          </p:spPr>
        </p:cxnSp>
        <p:cxnSp>
          <p:nvCxnSpPr>
            <p:cNvPr id="1717" name="Google Shape;1717;p38"/>
            <p:cNvCxnSpPr/>
            <p:nvPr/>
          </p:nvCxnSpPr>
          <p:spPr>
            <a:xfrm rot="10800000" flipH="1">
              <a:off x="5492789" y="5170958"/>
              <a:ext cx="621644" cy="2856"/>
            </a:xfrm>
            <a:prstGeom prst="straightConnector1">
              <a:avLst/>
            </a:prstGeom>
            <a:noFill/>
            <a:ln w="38100" cap="flat" cmpd="sng">
              <a:solidFill>
                <a:schemeClr val="dk1"/>
              </a:solidFill>
              <a:prstDash val="solid"/>
              <a:miter lim="800000"/>
              <a:headEnd type="none" w="sm" len="sm"/>
              <a:tailEnd type="none" w="sm" len="sm"/>
            </a:ln>
          </p:spPr>
        </p:cxnSp>
        <p:cxnSp>
          <p:nvCxnSpPr>
            <p:cNvPr id="1718" name="Google Shape;1718;p38"/>
            <p:cNvCxnSpPr/>
            <p:nvPr/>
          </p:nvCxnSpPr>
          <p:spPr>
            <a:xfrm>
              <a:off x="5500235" y="4187602"/>
              <a:ext cx="621644" cy="0"/>
            </a:xfrm>
            <a:prstGeom prst="straightConnector1">
              <a:avLst/>
            </a:prstGeom>
            <a:noFill/>
            <a:ln w="38100" cap="flat" cmpd="sng">
              <a:solidFill>
                <a:schemeClr val="dk1"/>
              </a:solidFill>
              <a:prstDash val="solid"/>
              <a:miter lim="800000"/>
              <a:headEnd type="none" w="sm" len="sm"/>
              <a:tailEnd type="none" w="sm" len="sm"/>
            </a:ln>
          </p:spPr>
        </p:cxnSp>
        <p:sp>
          <p:nvSpPr>
            <p:cNvPr id="1719" name="Google Shape;1719;p38"/>
            <p:cNvSpPr txBox="1"/>
            <p:nvPr/>
          </p:nvSpPr>
          <p:spPr>
            <a:xfrm>
              <a:off x="6121879" y="1970106"/>
              <a:ext cx="1210588" cy="101566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皮膚紅斑</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ja-JP" sz="2000">
                  <a:solidFill>
                    <a:schemeClr val="dk1"/>
                  </a:solidFill>
                  <a:latin typeface="Arial"/>
                  <a:ea typeface="Arial"/>
                  <a:cs typeface="Arial"/>
                  <a:sym typeface="Arial"/>
                </a:rPr>
                <a:t>脱毛</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ja-JP" sz="2000">
                  <a:solidFill>
                    <a:schemeClr val="dk1"/>
                  </a:solidFill>
                  <a:latin typeface="Arial"/>
                  <a:ea typeface="Arial"/>
                  <a:cs typeface="Arial"/>
                  <a:sym typeface="Arial"/>
                </a:rPr>
                <a:t>不妊</a:t>
              </a:r>
              <a:endParaRPr/>
            </a:p>
          </p:txBody>
        </p:sp>
        <p:grpSp>
          <p:nvGrpSpPr>
            <p:cNvPr id="1720" name="Google Shape;1720;p38"/>
            <p:cNvGrpSpPr/>
            <p:nvPr/>
          </p:nvGrpSpPr>
          <p:grpSpPr>
            <a:xfrm>
              <a:off x="12524" y="46826"/>
              <a:ext cx="9177167" cy="860113"/>
              <a:chOff x="12526" y="67458"/>
              <a:chExt cx="9144000" cy="860127"/>
            </a:xfrm>
          </p:grpSpPr>
          <p:sp>
            <p:nvSpPr>
              <p:cNvPr id="1721" name="Google Shape;1721;p38"/>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影響の種類</a:t>
                </a:r>
                <a:endParaRPr/>
              </a:p>
            </p:txBody>
          </p:sp>
          <p:pic>
            <p:nvPicPr>
              <p:cNvPr id="1722" name="Google Shape;1722;p38"/>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723" name="Google Shape;1723;p38"/>
            <p:cNvGrpSpPr/>
            <p:nvPr/>
          </p:nvGrpSpPr>
          <p:grpSpPr>
            <a:xfrm>
              <a:off x="27837" y="6655212"/>
              <a:ext cx="1592528" cy="234685"/>
              <a:chOff x="27837" y="6655212"/>
              <a:chExt cx="1592528" cy="234685"/>
            </a:xfrm>
          </p:grpSpPr>
          <p:pic>
            <p:nvPicPr>
              <p:cNvPr id="1724" name="Google Shape;1724;p38"/>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725" name="Google Shape;1725;p38"/>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grpSp>
        <p:nvGrpSpPr>
          <p:cNvPr id="1730" name="Google Shape;1730;p39"/>
          <p:cNvGrpSpPr/>
          <p:nvPr/>
        </p:nvGrpSpPr>
        <p:grpSpPr>
          <a:xfrm>
            <a:off x="-6263" y="2754"/>
            <a:ext cx="9156525" cy="981635"/>
            <a:chOff x="-17208" y="-1480275"/>
            <a:chExt cx="9156525" cy="981635"/>
          </a:xfrm>
        </p:grpSpPr>
        <p:sp>
          <p:nvSpPr>
            <p:cNvPr id="1731" name="Google Shape;1731;p39"/>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32" name="Google Shape;1732;p39"/>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graphicFrame>
        <p:nvGraphicFramePr>
          <p:cNvPr id="1733" name="Google Shape;1733;p39"/>
          <p:cNvGraphicFramePr/>
          <p:nvPr/>
        </p:nvGraphicFramePr>
        <p:xfrm>
          <a:off x="264966" y="1284489"/>
          <a:ext cx="8627500" cy="5132290"/>
        </p:xfrm>
        <a:graphic>
          <a:graphicData uri="http://schemas.openxmlformats.org/drawingml/2006/table">
            <a:tbl>
              <a:tblPr firstRow="1" bandRow="1">
                <a:noFill/>
                <a:tableStyleId>{34484B9B-413A-4F59-A4D6-330F7A7A485C}</a:tableStyleId>
              </a:tblPr>
              <a:tblGrid>
                <a:gridCol w="2156875">
                  <a:extLst>
                    <a:ext uri="{9D8B030D-6E8A-4147-A177-3AD203B41FA5}">
                      <a16:colId xmlns:a16="http://schemas.microsoft.com/office/drawing/2014/main" val="20000"/>
                    </a:ext>
                  </a:extLst>
                </a:gridCol>
                <a:gridCol w="2156875">
                  <a:extLst>
                    <a:ext uri="{9D8B030D-6E8A-4147-A177-3AD203B41FA5}">
                      <a16:colId xmlns:a16="http://schemas.microsoft.com/office/drawing/2014/main" val="20001"/>
                    </a:ext>
                  </a:extLst>
                </a:gridCol>
                <a:gridCol w="2156875">
                  <a:extLst>
                    <a:ext uri="{9D8B030D-6E8A-4147-A177-3AD203B41FA5}">
                      <a16:colId xmlns:a16="http://schemas.microsoft.com/office/drawing/2014/main" val="20002"/>
                    </a:ext>
                  </a:extLst>
                </a:gridCol>
                <a:gridCol w="2156875">
                  <a:extLst>
                    <a:ext uri="{9D8B030D-6E8A-4147-A177-3AD203B41FA5}">
                      <a16:colId xmlns:a16="http://schemas.microsoft.com/office/drawing/2014/main" val="20003"/>
                    </a:ext>
                  </a:extLst>
                </a:gridCol>
              </a:tblGrid>
              <a:tr h="279400">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障害</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臓器・組織</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潜伏期</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しきい値</a:t>
                      </a:r>
                      <a:endParaRPr sz="2200" b="0" u="none" strike="noStrike" cap="none">
                        <a:latin typeface="Arial"/>
                        <a:ea typeface="Arial"/>
                        <a:cs typeface="Arial"/>
                        <a:sym typeface="Arial"/>
                      </a:endParaRPr>
                    </a:p>
                    <a:p>
                      <a:pPr marL="0" marR="0" lvl="0" indent="0" algn="ctr" rtl="0">
                        <a:spcBef>
                          <a:spcPts val="0"/>
                        </a:spcBef>
                        <a:spcAft>
                          <a:spcPts val="0"/>
                        </a:spcAft>
                        <a:buNone/>
                      </a:pPr>
                      <a:r>
                        <a:rPr lang="ja-JP" sz="2200" b="0" u="none" strike="noStrike" cap="none">
                          <a:latin typeface="Arial"/>
                          <a:ea typeface="Arial"/>
                          <a:cs typeface="Arial"/>
                          <a:sym typeface="Arial"/>
                        </a:rPr>
                        <a:t>（1回照射､Gy）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extLst>
                  <a:ext uri="{0D108BD9-81ED-4DB2-BD59-A6C34878D82A}">
                    <a16:rowId xmlns:a16="http://schemas.microsoft.com/office/drawing/2014/main" val="10000"/>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一時的不妊</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精巣</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3〜9週</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0.1</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4375">
                <a:tc rowSpan="2">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永久不妊</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精巣</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3週</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6</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4375">
                <a:tc vMerge="1">
                  <a:txBody>
                    <a:bodyPr/>
                    <a:lstStyle/>
                    <a:p>
                      <a:endParaRPr lang="ja-JP"/>
                    </a:p>
                  </a:txBody>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卵巣　　　　</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1週以内</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3</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造血能低下</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骨髄</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3〜7日</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0.5</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皮膚発赤</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皮膚</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1〜4週</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3〜6以下</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皮膚熱傷</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皮膚</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2〜3週</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5〜10</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一時的脱毛</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lnSpc>
                          <a:spcPct val="100000"/>
                        </a:lnSpc>
                        <a:spcBef>
                          <a:spcPts val="0"/>
                        </a:spcBef>
                        <a:spcAft>
                          <a:spcPts val="0"/>
                        </a:spcAft>
                        <a:buClr>
                          <a:schemeClr val="dk1"/>
                        </a:buClr>
                        <a:buSzPts val="2200"/>
                        <a:buFont typeface="Arial"/>
                        <a:buNone/>
                      </a:pPr>
                      <a:r>
                        <a:rPr lang="ja-JP" sz="2200" b="0" u="none" strike="noStrike" cap="none">
                          <a:latin typeface="Arial"/>
                          <a:ea typeface="Arial"/>
                          <a:cs typeface="Arial"/>
                          <a:sym typeface="Arial"/>
                        </a:rPr>
                        <a:t>皮膚</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2〜3週</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4</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04375">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白内障</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6E6"/>
                    </a:solidFill>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眼</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20年以上</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ja-JP" sz="2200" b="0" u="none" strike="noStrike" cap="none">
                          <a:latin typeface="Arial"/>
                          <a:ea typeface="Arial"/>
                          <a:cs typeface="Arial"/>
                          <a:sym typeface="Arial"/>
                        </a:rPr>
                        <a:t>0.5</a:t>
                      </a:r>
                      <a:endParaRPr sz="2200" b="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734" name="Google Shape;1734;p39"/>
          <p:cNvSpPr txBox="1"/>
          <p:nvPr/>
        </p:nvSpPr>
        <p:spPr>
          <a:xfrm>
            <a:off x="6376963" y="6434000"/>
            <a:ext cx="259263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出典：ICRP Publ.103, 118</a:t>
            </a:r>
            <a:endParaRPr sz="1600">
              <a:solidFill>
                <a:schemeClr val="dk1"/>
              </a:solidFill>
              <a:latin typeface="Arial"/>
              <a:ea typeface="Arial"/>
              <a:cs typeface="Arial"/>
              <a:sym typeface="Arial"/>
            </a:endParaRPr>
          </a:p>
        </p:txBody>
      </p:sp>
      <p:grpSp>
        <p:nvGrpSpPr>
          <p:cNvPr id="1735" name="Google Shape;1735;p39"/>
          <p:cNvGrpSpPr/>
          <p:nvPr/>
        </p:nvGrpSpPr>
        <p:grpSpPr>
          <a:xfrm>
            <a:off x="0" y="46826"/>
            <a:ext cx="9144001" cy="860113"/>
            <a:chOff x="47" y="67458"/>
            <a:chExt cx="9110954" cy="860127"/>
          </a:xfrm>
        </p:grpSpPr>
        <p:sp>
          <p:nvSpPr>
            <p:cNvPr id="1736" name="Google Shape;1736;p39"/>
            <p:cNvSpPr txBox="1"/>
            <p:nvPr/>
          </p:nvSpPr>
          <p:spPr>
            <a:xfrm>
              <a:off x="47" y="213657"/>
              <a:ext cx="9110954"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組織反応・確定的影響のしきい値</a:t>
              </a:r>
              <a:endParaRPr/>
            </a:p>
          </p:txBody>
        </p:sp>
        <p:pic>
          <p:nvPicPr>
            <p:cNvPr id="1737" name="Google Shape;1737;p39"/>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738" name="Google Shape;1738;p39"/>
          <p:cNvGrpSpPr/>
          <p:nvPr/>
        </p:nvGrpSpPr>
        <p:grpSpPr>
          <a:xfrm>
            <a:off x="27837" y="6655212"/>
            <a:ext cx="1592528" cy="234685"/>
            <a:chOff x="27837" y="6655212"/>
            <a:chExt cx="1592528" cy="234685"/>
          </a:xfrm>
        </p:grpSpPr>
        <p:pic>
          <p:nvPicPr>
            <p:cNvPr id="1739" name="Google Shape;1739;p39"/>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740" name="Google Shape;1740;p39"/>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4"/>
          <p:cNvGrpSpPr/>
          <p:nvPr/>
        </p:nvGrpSpPr>
        <p:grpSpPr>
          <a:xfrm>
            <a:off x="-6263" y="2754"/>
            <a:ext cx="9162788" cy="6887143"/>
            <a:chOff x="-6263" y="2754"/>
            <a:chExt cx="9162788" cy="6887143"/>
          </a:xfrm>
        </p:grpSpPr>
        <p:grpSp>
          <p:nvGrpSpPr>
            <p:cNvPr id="239" name="Google Shape;239;p4"/>
            <p:cNvGrpSpPr/>
            <p:nvPr/>
          </p:nvGrpSpPr>
          <p:grpSpPr>
            <a:xfrm>
              <a:off x="-6263" y="2754"/>
              <a:ext cx="9156525" cy="981635"/>
              <a:chOff x="-17208" y="-1480275"/>
              <a:chExt cx="9156525" cy="981635"/>
            </a:xfrm>
          </p:grpSpPr>
          <p:sp>
            <p:nvSpPr>
              <p:cNvPr id="240" name="Google Shape;240;p4"/>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41" name="Google Shape;241;p4"/>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242" name="Google Shape;242;p4"/>
            <p:cNvSpPr/>
            <p:nvPr/>
          </p:nvSpPr>
          <p:spPr>
            <a:xfrm>
              <a:off x="380987" y="1553136"/>
              <a:ext cx="4061044" cy="4810917"/>
            </a:xfrm>
            <a:custGeom>
              <a:avLst/>
              <a:gdLst/>
              <a:ahLst/>
              <a:cxnLst/>
              <a:rect l="l" t="t" r="r" b="b"/>
              <a:pathLst>
                <a:path w="4749165" h="5626100" extrusionOk="0">
                  <a:moveTo>
                    <a:pt x="4410456" y="5613400"/>
                  </a:moveTo>
                  <a:lnTo>
                    <a:pt x="338328" y="5613400"/>
                  </a:lnTo>
                  <a:lnTo>
                    <a:pt x="359664" y="5626100"/>
                  </a:lnTo>
                  <a:lnTo>
                    <a:pt x="4387596" y="5626100"/>
                  </a:lnTo>
                  <a:lnTo>
                    <a:pt x="4410456" y="5613400"/>
                  </a:lnTo>
                  <a:close/>
                </a:path>
                <a:path w="4749165" h="5626100" extrusionOk="0">
                  <a:moveTo>
                    <a:pt x="4451604" y="5600700"/>
                  </a:moveTo>
                  <a:lnTo>
                    <a:pt x="295656" y="5600700"/>
                  </a:lnTo>
                  <a:lnTo>
                    <a:pt x="316992" y="5613400"/>
                  </a:lnTo>
                  <a:lnTo>
                    <a:pt x="4431792" y="5613400"/>
                  </a:lnTo>
                  <a:lnTo>
                    <a:pt x="4451604" y="5600700"/>
                  </a:lnTo>
                  <a:close/>
                </a:path>
                <a:path w="4749165" h="5626100" extrusionOk="0">
                  <a:moveTo>
                    <a:pt x="291084" y="76200"/>
                  </a:moveTo>
                  <a:lnTo>
                    <a:pt x="198120" y="76200"/>
                  </a:lnTo>
                  <a:lnTo>
                    <a:pt x="147828" y="127000"/>
                  </a:lnTo>
                  <a:lnTo>
                    <a:pt x="102107" y="165100"/>
                  </a:lnTo>
                  <a:lnTo>
                    <a:pt x="89916" y="190500"/>
                  </a:lnTo>
                  <a:lnTo>
                    <a:pt x="76200" y="203200"/>
                  </a:lnTo>
                  <a:lnTo>
                    <a:pt x="65532" y="215900"/>
                  </a:lnTo>
                  <a:lnTo>
                    <a:pt x="44196" y="266700"/>
                  </a:lnTo>
                  <a:lnTo>
                    <a:pt x="35052" y="279400"/>
                  </a:lnTo>
                  <a:lnTo>
                    <a:pt x="27432" y="304800"/>
                  </a:lnTo>
                  <a:lnTo>
                    <a:pt x="19812" y="317500"/>
                  </a:lnTo>
                  <a:lnTo>
                    <a:pt x="13716" y="342900"/>
                  </a:lnTo>
                  <a:lnTo>
                    <a:pt x="4572" y="393700"/>
                  </a:lnTo>
                  <a:lnTo>
                    <a:pt x="1524" y="406400"/>
                  </a:lnTo>
                  <a:lnTo>
                    <a:pt x="0" y="431800"/>
                  </a:lnTo>
                  <a:lnTo>
                    <a:pt x="0" y="5207000"/>
                  </a:lnTo>
                  <a:lnTo>
                    <a:pt x="1524" y="5232400"/>
                  </a:lnTo>
                  <a:lnTo>
                    <a:pt x="4572" y="5245100"/>
                  </a:lnTo>
                  <a:lnTo>
                    <a:pt x="13716" y="5295900"/>
                  </a:lnTo>
                  <a:lnTo>
                    <a:pt x="19812" y="5321300"/>
                  </a:lnTo>
                  <a:lnTo>
                    <a:pt x="27432" y="5334000"/>
                  </a:lnTo>
                  <a:lnTo>
                    <a:pt x="35052" y="5359400"/>
                  </a:lnTo>
                  <a:lnTo>
                    <a:pt x="44196" y="5372100"/>
                  </a:lnTo>
                  <a:lnTo>
                    <a:pt x="54864" y="5397500"/>
                  </a:lnTo>
                  <a:lnTo>
                    <a:pt x="76200" y="5435600"/>
                  </a:lnTo>
                  <a:lnTo>
                    <a:pt x="89916" y="5448300"/>
                  </a:lnTo>
                  <a:lnTo>
                    <a:pt x="102107" y="5473700"/>
                  </a:lnTo>
                  <a:lnTo>
                    <a:pt x="147828" y="5511800"/>
                  </a:lnTo>
                  <a:lnTo>
                    <a:pt x="198120" y="5549900"/>
                  </a:lnTo>
                  <a:lnTo>
                    <a:pt x="216408" y="5562600"/>
                  </a:lnTo>
                  <a:lnTo>
                    <a:pt x="236220" y="5575300"/>
                  </a:lnTo>
                  <a:lnTo>
                    <a:pt x="254508" y="5588000"/>
                  </a:lnTo>
                  <a:lnTo>
                    <a:pt x="275844" y="5600700"/>
                  </a:lnTo>
                  <a:lnTo>
                    <a:pt x="4472940" y="5600700"/>
                  </a:lnTo>
                  <a:lnTo>
                    <a:pt x="4492752" y="5588000"/>
                  </a:lnTo>
                  <a:lnTo>
                    <a:pt x="368808" y="5588000"/>
                  </a:lnTo>
                  <a:lnTo>
                    <a:pt x="347472" y="5575300"/>
                  </a:lnTo>
                  <a:lnTo>
                    <a:pt x="309372" y="5575300"/>
                  </a:lnTo>
                  <a:lnTo>
                    <a:pt x="289560" y="5562600"/>
                  </a:lnTo>
                  <a:lnTo>
                    <a:pt x="291084" y="5562600"/>
                  </a:lnTo>
                  <a:lnTo>
                    <a:pt x="271272" y="5549900"/>
                  </a:lnTo>
                  <a:lnTo>
                    <a:pt x="272796" y="5549900"/>
                  </a:lnTo>
                  <a:lnTo>
                    <a:pt x="236220" y="5537200"/>
                  </a:lnTo>
                  <a:lnTo>
                    <a:pt x="237744" y="5537200"/>
                  </a:lnTo>
                  <a:lnTo>
                    <a:pt x="219456" y="5524500"/>
                  </a:lnTo>
                  <a:lnTo>
                    <a:pt x="220979" y="5524500"/>
                  </a:lnTo>
                  <a:lnTo>
                    <a:pt x="202692" y="5511800"/>
                  </a:lnTo>
                  <a:lnTo>
                    <a:pt x="204215" y="5511800"/>
                  </a:lnTo>
                  <a:lnTo>
                    <a:pt x="187452" y="5499100"/>
                  </a:lnTo>
                  <a:lnTo>
                    <a:pt x="188976" y="5499100"/>
                  </a:lnTo>
                  <a:lnTo>
                    <a:pt x="172212" y="5486400"/>
                  </a:lnTo>
                  <a:lnTo>
                    <a:pt x="173736" y="5486400"/>
                  </a:lnTo>
                  <a:lnTo>
                    <a:pt x="158496" y="5473700"/>
                  </a:lnTo>
                  <a:lnTo>
                    <a:pt x="144780" y="5461000"/>
                  </a:lnTo>
                  <a:lnTo>
                    <a:pt x="132588" y="5448300"/>
                  </a:lnTo>
                  <a:lnTo>
                    <a:pt x="118872" y="5422900"/>
                  </a:lnTo>
                  <a:lnTo>
                    <a:pt x="120396" y="5422900"/>
                  </a:lnTo>
                  <a:lnTo>
                    <a:pt x="108204" y="5410200"/>
                  </a:lnTo>
                  <a:lnTo>
                    <a:pt x="97536" y="5397500"/>
                  </a:lnTo>
                  <a:lnTo>
                    <a:pt x="86868" y="5372100"/>
                  </a:lnTo>
                  <a:lnTo>
                    <a:pt x="88392" y="5372100"/>
                  </a:lnTo>
                  <a:lnTo>
                    <a:pt x="77724" y="5359400"/>
                  </a:lnTo>
                  <a:lnTo>
                    <a:pt x="79248" y="5359400"/>
                  </a:lnTo>
                  <a:lnTo>
                    <a:pt x="70104" y="5346700"/>
                  </a:lnTo>
                  <a:lnTo>
                    <a:pt x="62484" y="5321300"/>
                  </a:lnTo>
                  <a:lnTo>
                    <a:pt x="56388" y="5308600"/>
                  </a:lnTo>
                  <a:lnTo>
                    <a:pt x="50292" y="5283200"/>
                  </a:lnTo>
                  <a:lnTo>
                    <a:pt x="48006" y="5270500"/>
                  </a:lnTo>
                  <a:lnTo>
                    <a:pt x="45720" y="5270500"/>
                  </a:lnTo>
                  <a:lnTo>
                    <a:pt x="38100" y="5207000"/>
                  </a:lnTo>
                  <a:lnTo>
                    <a:pt x="38100" y="431800"/>
                  </a:lnTo>
                  <a:lnTo>
                    <a:pt x="45720" y="368300"/>
                  </a:lnTo>
                  <a:lnTo>
                    <a:pt x="50292" y="355600"/>
                  </a:lnTo>
                  <a:lnTo>
                    <a:pt x="56388" y="330200"/>
                  </a:lnTo>
                  <a:lnTo>
                    <a:pt x="62484" y="317500"/>
                  </a:lnTo>
                  <a:lnTo>
                    <a:pt x="70104" y="292100"/>
                  </a:lnTo>
                  <a:lnTo>
                    <a:pt x="79248" y="279400"/>
                  </a:lnTo>
                  <a:lnTo>
                    <a:pt x="77724" y="279400"/>
                  </a:lnTo>
                  <a:lnTo>
                    <a:pt x="88392" y="254000"/>
                  </a:lnTo>
                  <a:lnTo>
                    <a:pt x="86868" y="254000"/>
                  </a:lnTo>
                  <a:lnTo>
                    <a:pt x="108204" y="228600"/>
                  </a:lnTo>
                  <a:lnTo>
                    <a:pt x="132588" y="190500"/>
                  </a:lnTo>
                  <a:lnTo>
                    <a:pt x="131064" y="190500"/>
                  </a:lnTo>
                  <a:lnTo>
                    <a:pt x="158496" y="165100"/>
                  </a:lnTo>
                  <a:lnTo>
                    <a:pt x="173736" y="152400"/>
                  </a:lnTo>
                  <a:lnTo>
                    <a:pt x="172212" y="152400"/>
                  </a:lnTo>
                  <a:lnTo>
                    <a:pt x="188976" y="139700"/>
                  </a:lnTo>
                  <a:lnTo>
                    <a:pt x="187452" y="139700"/>
                  </a:lnTo>
                  <a:lnTo>
                    <a:pt x="204215" y="127000"/>
                  </a:lnTo>
                  <a:lnTo>
                    <a:pt x="202692" y="127000"/>
                  </a:lnTo>
                  <a:lnTo>
                    <a:pt x="220979" y="114300"/>
                  </a:lnTo>
                  <a:lnTo>
                    <a:pt x="219456" y="114300"/>
                  </a:lnTo>
                  <a:lnTo>
                    <a:pt x="237744" y="101600"/>
                  </a:lnTo>
                  <a:lnTo>
                    <a:pt x="236220" y="101600"/>
                  </a:lnTo>
                  <a:lnTo>
                    <a:pt x="254508" y="88900"/>
                  </a:lnTo>
                  <a:lnTo>
                    <a:pt x="271272" y="88900"/>
                  </a:lnTo>
                  <a:lnTo>
                    <a:pt x="291084" y="76200"/>
                  </a:lnTo>
                  <a:close/>
                </a:path>
                <a:path w="4749165" h="5626100" extrusionOk="0">
                  <a:moveTo>
                    <a:pt x="4701540" y="5257800"/>
                  </a:moveTo>
                  <a:lnTo>
                    <a:pt x="4696968" y="5283200"/>
                  </a:lnTo>
                  <a:lnTo>
                    <a:pt x="4690872" y="5308600"/>
                  </a:lnTo>
                  <a:lnTo>
                    <a:pt x="4692396" y="5308600"/>
                  </a:lnTo>
                  <a:lnTo>
                    <a:pt x="4677156" y="5346700"/>
                  </a:lnTo>
                  <a:lnTo>
                    <a:pt x="4678680" y="5346700"/>
                  </a:lnTo>
                  <a:lnTo>
                    <a:pt x="4660392" y="5372100"/>
                  </a:lnTo>
                  <a:lnTo>
                    <a:pt x="4649724" y="5397500"/>
                  </a:lnTo>
                  <a:lnTo>
                    <a:pt x="4651248" y="5397500"/>
                  </a:lnTo>
                  <a:lnTo>
                    <a:pt x="4639056" y="5410200"/>
                  </a:lnTo>
                  <a:lnTo>
                    <a:pt x="4640580" y="5410200"/>
                  </a:lnTo>
                  <a:lnTo>
                    <a:pt x="4628388" y="5422900"/>
                  </a:lnTo>
                  <a:lnTo>
                    <a:pt x="4616196" y="5448300"/>
                  </a:lnTo>
                  <a:lnTo>
                    <a:pt x="4602480" y="5461000"/>
                  </a:lnTo>
                  <a:lnTo>
                    <a:pt x="4604004" y="5461000"/>
                  </a:lnTo>
                  <a:lnTo>
                    <a:pt x="4588764" y="5473700"/>
                  </a:lnTo>
                  <a:lnTo>
                    <a:pt x="4590288" y="5473700"/>
                  </a:lnTo>
                  <a:lnTo>
                    <a:pt x="4544568" y="5511800"/>
                  </a:lnTo>
                  <a:lnTo>
                    <a:pt x="4527804" y="5524500"/>
                  </a:lnTo>
                  <a:lnTo>
                    <a:pt x="4529328" y="5524500"/>
                  </a:lnTo>
                  <a:lnTo>
                    <a:pt x="4511040" y="5537200"/>
                  </a:lnTo>
                  <a:lnTo>
                    <a:pt x="4512564" y="5537200"/>
                  </a:lnTo>
                  <a:lnTo>
                    <a:pt x="4475988" y="5549900"/>
                  </a:lnTo>
                  <a:lnTo>
                    <a:pt x="4477512" y="5549900"/>
                  </a:lnTo>
                  <a:lnTo>
                    <a:pt x="4457700" y="5562600"/>
                  </a:lnTo>
                  <a:lnTo>
                    <a:pt x="4439412" y="5575300"/>
                  </a:lnTo>
                  <a:lnTo>
                    <a:pt x="4401312" y="5575300"/>
                  </a:lnTo>
                  <a:lnTo>
                    <a:pt x="4379976" y="5588000"/>
                  </a:lnTo>
                  <a:lnTo>
                    <a:pt x="4492752" y="5588000"/>
                  </a:lnTo>
                  <a:lnTo>
                    <a:pt x="4567428" y="5537200"/>
                  </a:lnTo>
                  <a:lnTo>
                    <a:pt x="4600956" y="5511800"/>
                  </a:lnTo>
                  <a:lnTo>
                    <a:pt x="4631436" y="5486400"/>
                  </a:lnTo>
                  <a:lnTo>
                    <a:pt x="4658868" y="5448300"/>
                  </a:lnTo>
                  <a:lnTo>
                    <a:pt x="4683252" y="5410200"/>
                  </a:lnTo>
                  <a:lnTo>
                    <a:pt x="4693920" y="5397500"/>
                  </a:lnTo>
                  <a:lnTo>
                    <a:pt x="4704588" y="5372100"/>
                  </a:lnTo>
                  <a:lnTo>
                    <a:pt x="4713732" y="5359400"/>
                  </a:lnTo>
                  <a:lnTo>
                    <a:pt x="4721352" y="5334000"/>
                  </a:lnTo>
                  <a:lnTo>
                    <a:pt x="4733544" y="5295900"/>
                  </a:lnTo>
                  <a:lnTo>
                    <a:pt x="4739640" y="5270500"/>
                  </a:lnTo>
                  <a:lnTo>
                    <a:pt x="4701540" y="5270500"/>
                  </a:lnTo>
                  <a:lnTo>
                    <a:pt x="4701540" y="5257800"/>
                  </a:lnTo>
                  <a:close/>
                </a:path>
                <a:path w="4749165" h="5626100" extrusionOk="0">
                  <a:moveTo>
                    <a:pt x="307848" y="5562600"/>
                  </a:moveTo>
                  <a:lnTo>
                    <a:pt x="309372" y="5575300"/>
                  </a:lnTo>
                  <a:lnTo>
                    <a:pt x="329184" y="5575300"/>
                  </a:lnTo>
                  <a:lnTo>
                    <a:pt x="307848" y="5562600"/>
                  </a:lnTo>
                  <a:close/>
                </a:path>
                <a:path w="4749165" h="5626100" extrusionOk="0">
                  <a:moveTo>
                    <a:pt x="4439412" y="5562600"/>
                  </a:moveTo>
                  <a:lnTo>
                    <a:pt x="4419600" y="5575300"/>
                  </a:lnTo>
                  <a:lnTo>
                    <a:pt x="4439412" y="5575300"/>
                  </a:lnTo>
                  <a:lnTo>
                    <a:pt x="4439412" y="5562600"/>
                  </a:lnTo>
                  <a:close/>
                </a:path>
                <a:path w="4749165" h="5626100" extrusionOk="0">
                  <a:moveTo>
                    <a:pt x="45720" y="5257800"/>
                  </a:moveTo>
                  <a:lnTo>
                    <a:pt x="45720" y="5270500"/>
                  </a:lnTo>
                  <a:lnTo>
                    <a:pt x="48006" y="5270500"/>
                  </a:lnTo>
                  <a:lnTo>
                    <a:pt x="45720" y="5257800"/>
                  </a:lnTo>
                  <a:close/>
                </a:path>
                <a:path w="4749165" h="5626100" extrusionOk="0">
                  <a:moveTo>
                    <a:pt x="4472940" y="38100"/>
                  </a:moveTo>
                  <a:lnTo>
                    <a:pt x="4317492" y="38100"/>
                  </a:lnTo>
                  <a:lnTo>
                    <a:pt x="4340352" y="50800"/>
                  </a:lnTo>
                  <a:lnTo>
                    <a:pt x="4399788" y="50800"/>
                  </a:lnTo>
                  <a:lnTo>
                    <a:pt x="4421124" y="63500"/>
                  </a:lnTo>
                  <a:lnTo>
                    <a:pt x="4439412" y="63500"/>
                  </a:lnTo>
                  <a:lnTo>
                    <a:pt x="4457700" y="76200"/>
                  </a:lnTo>
                  <a:lnTo>
                    <a:pt x="4494276" y="88900"/>
                  </a:lnTo>
                  <a:lnTo>
                    <a:pt x="4512564" y="101600"/>
                  </a:lnTo>
                  <a:lnTo>
                    <a:pt x="4511040" y="101600"/>
                  </a:lnTo>
                  <a:lnTo>
                    <a:pt x="4529328" y="114300"/>
                  </a:lnTo>
                  <a:lnTo>
                    <a:pt x="4527804" y="114300"/>
                  </a:lnTo>
                  <a:lnTo>
                    <a:pt x="4544568" y="127000"/>
                  </a:lnTo>
                  <a:lnTo>
                    <a:pt x="4590288" y="165100"/>
                  </a:lnTo>
                  <a:lnTo>
                    <a:pt x="4588764" y="165100"/>
                  </a:lnTo>
                  <a:lnTo>
                    <a:pt x="4604004" y="177800"/>
                  </a:lnTo>
                  <a:lnTo>
                    <a:pt x="4602480" y="177800"/>
                  </a:lnTo>
                  <a:lnTo>
                    <a:pt x="4616196" y="190500"/>
                  </a:lnTo>
                  <a:lnTo>
                    <a:pt x="4640580" y="228600"/>
                  </a:lnTo>
                  <a:lnTo>
                    <a:pt x="4639056" y="228600"/>
                  </a:lnTo>
                  <a:lnTo>
                    <a:pt x="4651248" y="241300"/>
                  </a:lnTo>
                  <a:lnTo>
                    <a:pt x="4649724" y="241300"/>
                  </a:lnTo>
                  <a:lnTo>
                    <a:pt x="4660392" y="254000"/>
                  </a:lnTo>
                  <a:lnTo>
                    <a:pt x="4669536" y="279400"/>
                  </a:lnTo>
                  <a:lnTo>
                    <a:pt x="4678680" y="292100"/>
                  </a:lnTo>
                  <a:lnTo>
                    <a:pt x="4677156" y="292100"/>
                  </a:lnTo>
                  <a:lnTo>
                    <a:pt x="4684776" y="317500"/>
                  </a:lnTo>
                  <a:lnTo>
                    <a:pt x="4692396" y="330200"/>
                  </a:lnTo>
                  <a:lnTo>
                    <a:pt x="4690872" y="330200"/>
                  </a:lnTo>
                  <a:lnTo>
                    <a:pt x="4696968" y="355600"/>
                  </a:lnTo>
                  <a:lnTo>
                    <a:pt x="4701540" y="368300"/>
                  </a:lnTo>
                  <a:lnTo>
                    <a:pt x="4706112" y="393700"/>
                  </a:lnTo>
                  <a:lnTo>
                    <a:pt x="4707636" y="419100"/>
                  </a:lnTo>
                  <a:lnTo>
                    <a:pt x="4710684" y="457200"/>
                  </a:lnTo>
                  <a:lnTo>
                    <a:pt x="4710684" y="5181600"/>
                  </a:lnTo>
                  <a:lnTo>
                    <a:pt x="4709160" y="5207000"/>
                  </a:lnTo>
                  <a:lnTo>
                    <a:pt x="4707636" y="5219700"/>
                  </a:lnTo>
                  <a:lnTo>
                    <a:pt x="4706112" y="5245100"/>
                  </a:lnTo>
                  <a:lnTo>
                    <a:pt x="4701540" y="5270500"/>
                  </a:lnTo>
                  <a:lnTo>
                    <a:pt x="4739640" y="5270500"/>
                  </a:lnTo>
                  <a:lnTo>
                    <a:pt x="4742688" y="5245100"/>
                  </a:lnTo>
                  <a:lnTo>
                    <a:pt x="4745736" y="5232400"/>
                  </a:lnTo>
                  <a:lnTo>
                    <a:pt x="4748784" y="5181600"/>
                  </a:lnTo>
                  <a:lnTo>
                    <a:pt x="4748784" y="457200"/>
                  </a:lnTo>
                  <a:lnTo>
                    <a:pt x="4745736" y="406400"/>
                  </a:lnTo>
                  <a:lnTo>
                    <a:pt x="4739640" y="368300"/>
                  </a:lnTo>
                  <a:lnTo>
                    <a:pt x="4721352" y="304800"/>
                  </a:lnTo>
                  <a:lnTo>
                    <a:pt x="4704588" y="266700"/>
                  </a:lnTo>
                  <a:lnTo>
                    <a:pt x="4683252" y="215900"/>
                  </a:lnTo>
                  <a:lnTo>
                    <a:pt x="4658868" y="190500"/>
                  </a:lnTo>
                  <a:lnTo>
                    <a:pt x="4631436" y="152400"/>
                  </a:lnTo>
                  <a:lnTo>
                    <a:pt x="4600956" y="127000"/>
                  </a:lnTo>
                  <a:lnTo>
                    <a:pt x="4567428" y="101600"/>
                  </a:lnTo>
                  <a:lnTo>
                    <a:pt x="4549140" y="76200"/>
                  </a:lnTo>
                  <a:lnTo>
                    <a:pt x="4512564" y="63500"/>
                  </a:lnTo>
                  <a:lnTo>
                    <a:pt x="4472940" y="38100"/>
                  </a:lnTo>
                  <a:close/>
                </a:path>
                <a:path w="4749165" h="5626100" extrusionOk="0">
                  <a:moveTo>
                    <a:pt x="429768" y="38100"/>
                  </a:moveTo>
                  <a:lnTo>
                    <a:pt x="275844" y="38100"/>
                  </a:lnTo>
                  <a:lnTo>
                    <a:pt x="216408" y="76200"/>
                  </a:lnTo>
                  <a:lnTo>
                    <a:pt x="289560" y="76200"/>
                  </a:lnTo>
                  <a:lnTo>
                    <a:pt x="309372" y="63500"/>
                  </a:lnTo>
                  <a:lnTo>
                    <a:pt x="327660" y="63500"/>
                  </a:lnTo>
                  <a:lnTo>
                    <a:pt x="347472" y="50800"/>
                  </a:lnTo>
                  <a:lnTo>
                    <a:pt x="408431" y="50800"/>
                  </a:lnTo>
                  <a:lnTo>
                    <a:pt x="429768" y="38100"/>
                  </a:lnTo>
                  <a:close/>
                </a:path>
                <a:path w="4749165" h="5626100" extrusionOk="0">
                  <a:moveTo>
                    <a:pt x="368808" y="50800"/>
                  </a:moveTo>
                  <a:lnTo>
                    <a:pt x="347472" y="50800"/>
                  </a:lnTo>
                  <a:lnTo>
                    <a:pt x="347472" y="63500"/>
                  </a:lnTo>
                  <a:lnTo>
                    <a:pt x="368808" y="50800"/>
                  </a:lnTo>
                  <a:close/>
                </a:path>
                <a:path w="4749165" h="5626100" extrusionOk="0">
                  <a:moveTo>
                    <a:pt x="4399788" y="50800"/>
                  </a:moveTo>
                  <a:lnTo>
                    <a:pt x="4379976" y="50800"/>
                  </a:lnTo>
                  <a:lnTo>
                    <a:pt x="4401312" y="63500"/>
                  </a:lnTo>
                  <a:lnTo>
                    <a:pt x="4399788" y="50800"/>
                  </a:lnTo>
                  <a:close/>
                </a:path>
                <a:path w="4749165" h="5626100" extrusionOk="0">
                  <a:moveTo>
                    <a:pt x="4431792" y="25400"/>
                  </a:moveTo>
                  <a:lnTo>
                    <a:pt x="316992" y="25400"/>
                  </a:lnTo>
                  <a:lnTo>
                    <a:pt x="295656" y="38100"/>
                  </a:lnTo>
                  <a:lnTo>
                    <a:pt x="4451604" y="38100"/>
                  </a:lnTo>
                  <a:lnTo>
                    <a:pt x="4431792" y="25400"/>
                  </a:lnTo>
                  <a:close/>
                </a:path>
                <a:path w="4749165" h="5626100" extrusionOk="0">
                  <a:moveTo>
                    <a:pt x="4387596" y="12700"/>
                  </a:moveTo>
                  <a:lnTo>
                    <a:pt x="359664" y="12700"/>
                  </a:lnTo>
                  <a:lnTo>
                    <a:pt x="338328" y="25400"/>
                  </a:lnTo>
                  <a:lnTo>
                    <a:pt x="4410456" y="25400"/>
                  </a:lnTo>
                  <a:lnTo>
                    <a:pt x="4387596" y="12700"/>
                  </a:lnTo>
                  <a:close/>
                </a:path>
                <a:path w="4749165" h="5626100" extrusionOk="0">
                  <a:moveTo>
                    <a:pt x="4320540" y="0"/>
                  </a:moveTo>
                  <a:lnTo>
                    <a:pt x="428244" y="0"/>
                  </a:lnTo>
                  <a:lnTo>
                    <a:pt x="405384" y="12700"/>
                  </a:lnTo>
                  <a:lnTo>
                    <a:pt x="4343400" y="12700"/>
                  </a:lnTo>
                  <a:lnTo>
                    <a:pt x="4320540" y="0"/>
                  </a:lnTo>
                  <a:close/>
                </a:path>
              </a:pathLst>
            </a:custGeom>
            <a:solidFill>
              <a:srgbClr val="99B3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3" name="Google Shape;243;p4"/>
            <p:cNvSpPr/>
            <p:nvPr/>
          </p:nvSpPr>
          <p:spPr>
            <a:xfrm>
              <a:off x="1582020" y="1351998"/>
              <a:ext cx="1978666" cy="499553"/>
            </a:xfrm>
            <a:custGeom>
              <a:avLst/>
              <a:gdLst/>
              <a:ahLst/>
              <a:cxnLst/>
              <a:rect l="l" t="t" r="r" b="b"/>
              <a:pathLst>
                <a:path w="2313940" h="584200" extrusionOk="0">
                  <a:moveTo>
                    <a:pt x="0" y="0"/>
                  </a:moveTo>
                  <a:lnTo>
                    <a:pt x="2313432" y="0"/>
                  </a:lnTo>
                  <a:lnTo>
                    <a:pt x="2313432" y="583691"/>
                  </a:lnTo>
                  <a:lnTo>
                    <a:pt x="0" y="583691"/>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4" name="Google Shape;244;p4"/>
            <p:cNvSpPr txBox="1"/>
            <p:nvPr/>
          </p:nvSpPr>
          <p:spPr>
            <a:xfrm>
              <a:off x="586649" y="1398027"/>
              <a:ext cx="4061044" cy="421013"/>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2736" b="1" u="sng">
                  <a:solidFill>
                    <a:srgbClr val="C00000"/>
                  </a:solidFill>
                  <a:latin typeface="Arial"/>
                  <a:ea typeface="Arial"/>
                  <a:cs typeface="Arial"/>
                  <a:sym typeface="Arial"/>
                </a:rPr>
                <a:t>外部被ばく</a:t>
              </a:r>
              <a:endParaRPr/>
            </a:p>
          </p:txBody>
        </p:sp>
        <p:sp>
          <p:nvSpPr>
            <p:cNvPr id="245" name="Google Shape;245;p4"/>
            <p:cNvSpPr/>
            <p:nvPr/>
          </p:nvSpPr>
          <p:spPr>
            <a:xfrm>
              <a:off x="2288597" y="2565804"/>
              <a:ext cx="509545" cy="152342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6" name="Google Shape;246;p4"/>
            <p:cNvSpPr/>
            <p:nvPr/>
          </p:nvSpPr>
          <p:spPr>
            <a:xfrm>
              <a:off x="2812635" y="2538437"/>
              <a:ext cx="241089" cy="1514406"/>
            </a:xfrm>
            <a:custGeom>
              <a:avLst/>
              <a:gdLst/>
              <a:ahLst/>
              <a:cxnLst/>
              <a:rect l="l" t="t" r="r" b="b"/>
              <a:pathLst>
                <a:path w="281939" h="1771014" extrusionOk="0">
                  <a:moveTo>
                    <a:pt x="202474" y="885552"/>
                  </a:moveTo>
                  <a:lnTo>
                    <a:pt x="199644" y="886968"/>
                  </a:lnTo>
                  <a:lnTo>
                    <a:pt x="185928" y="893063"/>
                  </a:lnTo>
                  <a:lnTo>
                    <a:pt x="175260" y="900684"/>
                  </a:lnTo>
                  <a:lnTo>
                    <a:pt x="146304" y="929640"/>
                  </a:lnTo>
                  <a:lnTo>
                    <a:pt x="123444" y="976884"/>
                  </a:lnTo>
                  <a:lnTo>
                    <a:pt x="120396" y="1004316"/>
                  </a:lnTo>
                  <a:lnTo>
                    <a:pt x="120396" y="1647444"/>
                  </a:lnTo>
                  <a:lnTo>
                    <a:pt x="117348" y="1658112"/>
                  </a:lnTo>
                  <a:lnTo>
                    <a:pt x="114300" y="1667256"/>
                  </a:lnTo>
                  <a:lnTo>
                    <a:pt x="111252" y="1677924"/>
                  </a:lnTo>
                  <a:lnTo>
                    <a:pt x="106680" y="1687068"/>
                  </a:lnTo>
                  <a:lnTo>
                    <a:pt x="57912" y="1729739"/>
                  </a:lnTo>
                  <a:lnTo>
                    <a:pt x="12192" y="1741932"/>
                  </a:lnTo>
                  <a:lnTo>
                    <a:pt x="0" y="1741932"/>
                  </a:lnTo>
                  <a:lnTo>
                    <a:pt x="1524" y="1770888"/>
                  </a:lnTo>
                  <a:lnTo>
                    <a:pt x="45720" y="1764792"/>
                  </a:lnTo>
                  <a:lnTo>
                    <a:pt x="83820" y="1748027"/>
                  </a:lnTo>
                  <a:lnTo>
                    <a:pt x="115824" y="1722120"/>
                  </a:lnTo>
                  <a:lnTo>
                    <a:pt x="137160" y="1688592"/>
                  </a:lnTo>
                  <a:lnTo>
                    <a:pt x="149352" y="1635252"/>
                  </a:lnTo>
                  <a:lnTo>
                    <a:pt x="149352" y="995172"/>
                  </a:lnTo>
                  <a:lnTo>
                    <a:pt x="150876" y="986028"/>
                  </a:lnTo>
                  <a:lnTo>
                    <a:pt x="175260" y="938784"/>
                  </a:lnTo>
                  <a:lnTo>
                    <a:pt x="201168" y="918972"/>
                  </a:lnTo>
                  <a:lnTo>
                    <a:pt x="210312" y="912876"/>
                  </a:lnTo>
                  <a:lnTo>
                    <a:pt x="220980" y="908304"/>
                  </a:lnTo>
                  <a:lnTo>
                    <a:pt x="231648" y="905256"/>
                  </a:lnTo>
                  <a:lnTo>
                    <a:pt x="243840" y="902208"/>
                  </a:lnTo>
                  <a:lnTo>
                    <a:pt x="268224" y="899160"/>
                  </a:lnTo>
                  <a:lnTo>
                    <a:pt x="252984" y="899160"/>
                  </a:lnTo>
                  <a:lnTo>
                    <a:pt x="237744" y="897636"/>
                  </a:lnTo>
                  <a:lnTo>
                    <a:pt x="210312" y="888491"/>
                  </a:lnTo>
                  <a:lnTo>
                    <a:pt x="202474" y="885552"/>
                  </a:lnTo>
                  <a:close/>
                </a:path>
                <a:path w="281939" h="1771014" extrusionOk="0">
                  <a:moveTo>
                    <a:pt x="268224" y="871728"/>
                  </a:moveTo>
                  <a:lnTo>
                    <a:pt x="254508" y="871728"/>
                  </a:lnTo>
                  <a:lnTo>
                    <a:pt x="239268" y="873252"/>
                  </a:lnTo>
                  <a:lnTo>
                    <a:pt x="225552" y="876300"/>
                  </a:lnTo>
                  <a:lnTo>
                    <a:pt x="211836" y="880872"/>
                  </a:lnTo>
                  <a:lnTo>
                    <a:pt x="202474" y="885552"/>
                  </a:lnTo>
                  <a:lnTo>
                    <a:pt x="210312" y="888491"/>
                  </a:lnTo>
                  <a:lnTo>
                    <a:pt x="237744" y="897636"/>
                  </a:lnTo>
                  <a:lnTo>
                    <a:pt x="252984" y="899160"/>
                  </a:lnTo>
                  <a:lnTo>
                    <a:pt x="268224" y="899160"/>
                  </a:lnTo>
                  <a:lnTo>
                    <a:pt x="268224" y="871728"/>
                  </a:lnTo>
                  <a:close/>
                </a:path>
                <a:path w="281939" h="1771014" extrusionOk="0">
                  <a:moveTo>
                    <a:pt x="275844" y="871728"/>
                  </a:moveTo>
                  <a:lnTo>
                    <a:pt x="268224" y="871728"/>
                  </a:lnTo>
                  <a:lnTo>
                    <a:pt x="268224" y="899160"/>
                  </a:lnTo>
                  <a:lnTo>
                    <a:pt x="275844" y="899160"/>
                  </a:lnTo>
                  <a:lnTo>
                    <a:pt x="281940" y="893063"/>
                  </a:lnTo>
                  <a:lnTo>
                    <a:pt x="281940" y="877824"/>
                  </a:lnTo>
                  <a:lnTo>
                    <a:pt x="275844" y="871728"/>
                  </a:lnTo>
                  <a:close/>
                </a:path>
                <a:path w="281939" h="1771014" extrusionOk="0">
                  <a:moveTo>
                    <a:pt x="1524" y="0"/>
                  </a:moveTo>
                  <a:lnTo>
                    <a:pt x="0" y="28956"/>
                  </a:lnTo>
                  <a:lnTo>
                    <a:pt x="13716" y="28956"/>
                  </a:lnTo>
                  <a:lnTo>
                    <a:pt x="25908" y="32004"/>
                  </a:lnTo>
                  <a:lnTo>
                    <a:pt x="38100" y="33528"/>
                  </a:lnTo>
                  <a:lnTo>
                    <a:pt x="59436" y="42672"/>
                  </a:lnTo>
                  <a:lnTo>
                    <a:pt x="68580" y="47244"/>
                  </a:lnTo>
                  <a:lnTo>
                    <a:pt x="77724" y="54864"/>
                  </a:lnTo>
                  <a:lnTo>
                    <a:pt x="86868" y="60960"/>
                  </a:lnTo>
                  <a:lnTo>
                    <a:pt x="111252" y="94488"/>
                  </a:lnTo>
                  <a:lnTo>
                    <a:pt x="120396" y="124968"/>
                  </a:lnTo>
                  <a:lnTo>
                    <a:pt x="120396" y="778764"/>
                  </a:lnTo>
                  <a:lnTo>
                    <a:pt x="123444" y="792480"/>
                  </a:lnTo>
                  <a:lnTo>
                    <a:pt x="138684" y="829056"/>
                  </a:lnTo>
                  <a:lnTo>
                    <a:pt x="164592" y="861060"/>
                  </a:lnTo>
                  <a:lnTo>
                    <a:pt x="198120" y="883919"/>
                  </a:lnTo>
                  <a:lnTo>
                    <a:pt x="202474" y="885552"/>
                  </a:lnTo>
                  <a:lnTo>
                    <a:pt x="211836" y="880872"/>
                  </a:lnTo>
                  <a:lnTo>
                    <a:pt x="225552" y="876300"/>
                  </a:lnTo>
                  <a:lnTo>
                    <a:pt x="239268" y="873252"/>
                  </a:lnTo>
                  <a:lnTo>
                    <a:pt x="254508" y="871728"/>
                  </a:lnTo>
                  <a:lnTo>
                    <a:pt x="268224" y="871728"/>
                  </a:lnTo>
                  <a:lnTo>
                    <a:pt x="243840" y="868680"/>
                  </a:lnTo>
                  <a:lnTo>
                    <a:pt x="201168" y="853440"/>
                  </a:lnTo>
                  <a:lnTo>
                    <a:pt x="169164" y="824484"/>
                  </a:lnTo>
                  <a:lnTo>
                    <a:pt x="150876" y="787908"/>
                  </a:lnTo>
                  <a:lnTo>
                    <a:pt x="149352" y="777240"/>
                  </a:lnTo>
                  <a:lnTo>
                    <a:pt x="149352" y="134112"/>
                  </a:lnTo>
                  <a:lnTo>
                    <a:pt x="146304" y="106680"/>
                  </a:lnTo>
                  <a:lnTo>
                    <a:pt x="131064" y="70104"/>
                  </a:lnTo>
                  <a:lnTo>
                    <a:pt x="105156" y="39624"/>
                  </a:lnTo>
                  <a:lnTo>
                    <a:pt x="57912" y="10668"/>
                  </a:lnTo>
                  <a:lnTo>
                    <a:pt x="15240" y="1524"/>
                  </a:lnTo>
                  <a:lnTo>
                    <a:pt x="1524" y="0"/>
                  </a:lnTo>
                  <a:close/>
                </a:path>
              </a:pathLst>
            </a:custGeom>
            <a:solidFill>
              <a:srgbClr val="FF6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7" name="Google Shape;247;p4"/>
            <p:cNvSpPr/>
            <p:nvPr/>
          </p:nvSpPr>
          <p:spPr>
            <a:xfrm>
              <a:off x="2046206" y="3196544"/>
              <a:ext cx="224256" cy="591862"/>
            </a:xfrm>
            <a:custGeom>
              <a:avLst/>
              <a:gdLst/>
              <a:ahLst/>
              <a:cxnLst/>
              <a:rect l="l" t="t" r="r" b="b"/>
              <a:pathLst>
                <a:path w="262255" h="692150" extrusionOk="0">
                  <a:moveTo>
                    <a:pt x="252983" y="0"/>
                  </a:moveTo>
                  <a:lnTo>
                    <a:pt x="0" y="688848"/>
                  </a:lnTo>
                  <a:lnTo>
                    <a:pt x="9143" y="691896"/>
                  </a:lnTo>
                  <a:lnTo>
                    <a:pt x="262128" y="3048"/>
                  </a:lnTo>
                  <a:lnTo>
                    <a:pt x="25298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8" name="Google Shape;248;p4"/>
            <p:cNvSpPr/>
            <p:nvPr/>
          </p:nvSpPr>
          <p:spPr>
            <a:xfrm>
              <a:off x="2103546" y="2964578"/>
              <a:ext cx="345343" cy="34534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49" name="Google Shape;249;p4"/>
            <p:cNvSpPr/>
            <p:nvPr/>
          </p:nvSpPr>
          <p:spPr>
            <a:xfrm>
              <a:off x="1403736" y="3179603"/>
              <a:ext cx="699918" cy="73304"/>
            </a:xfrm>
            <a:custGeom>
              <a:avLst/>
              <a:gdLst/>
              <a:ahLst/>
              <a:cxnLst/>
              <a:rect l="l" t="t" r="r" b="b"/>
              <a:pathLst>
                <a:path w="818514" h="85725" extrusionOk="0">
                  <a:moveTo>
                    <a:pt x="791659" y="27432"/>
                  </a:moveTo>
                  <a:lnTo>
                    <a:pt x="746760" y="27432"/>
                  </a:lnTo>
                  <a:lnTo>
                    <a:pt x="748284" y="56387"/>
                  </a:lnTo>
                  <a:lnTo>
                    <a:pt x="733547" y="56778"/>
                  </a:lnTo>
                  <a:lnTo>
                    <a:pt x="734568" y="85344"/>
                  </a:lnTo>
                  <a:lnTo>
                    <a:pt x="818388" y="39624"/>
                  </a:lnTo>
                  <a:lnTo>
                    <a:pt x="791659" y="27432"/>
                  </a:lnTo>
                  <a:close/>
                </a:path>
                <a:path w="818514" h="85725" extrusionOk="0">
                  <a:moveTo>
                    <a:pt x="732513" y="27809"/>
                  </a:moveTo>
                  <a:lnTo>
                    <a:pt x="0" y="47244"/>
                  </a:lnTo>
                  <a:lnTo>
                    <a:pt x="1524" y="76200"/>
                  </a:lnTo>
                  <a:lnTo>
                    <a:pt x="733547" y="56778"/>
                  </a:lnTo>
                  <a:lnTo>
                    <a:pt x="732513" y="27809"/>
                  </a:lnTo>
                  <a:close/>
                </a:path>
                <a:path w="818514" h="85725" extrusionOk="0">
                  <a:moveTo>
                    <a:pt x="746760" y="27432"/>
                  </a:moveTo>
                  <a:lnTo>
                    <a:pt x="732513" y="27809"/>
                  </a:lnTo>
                  <a:lnTo>
                    <a:pt x="733547" y="56778"/>
                  </a:lnTo>
                  <a:lnTo>
                    <a:pt x="748284" y="56387"/>
                  </a:lnTo>
                  <a:lnTo>
                    <a:pt x="746760" y="27432"/>
                  </a:lnTo>
                  <a:close/>
                </a:path>
                <a:path w="818514" h="85725" extrusionOk="0">
                  <a:moveTo>
                    <a:pt x="731520" y="0"/>
                  </a:moveTo>
                  <a:lnTo>
                    <a:pt x="732513" y="27809"/>
                  </a:lnTo>
                  <a:lnTo>
                    <a:pt x="746760" y="27432"/>
                  </a:lnTo>
                  <a:lnTo>
                    <a:pt x="791659" y="27432"/>
                  </a:lnTo>
                  <a:lnTo>
                    <a:pt x="731520"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0" name="Google Shape;250;p4"/>
            <p:cNvSpPr/>
            <p:nvPr/>
          </p:nvSpPr>
          <p:spPr>
            <a:xfrm>
              <a:off x="1399827" y="2865536"/>
              <a:ext cx="654306" cy="276383"/>
            </a:xfrm>
            <a:custGeom>
              <a:avLst/>
              <a:gdLst/>
              <a:ahLst/>
              <a:cxnLst/>
              <a:rect l="l" t="t" r="r" b="b"/>
              <a:pathLst>
                <a:path w="765175" h="323214" extrusionOk="0">
                  <a:moveTo>
                    <a:pt x="679658" y="26810"/>
                  </a:moveTo>
                  <a:lnTo>
                    <a:pt x="0" y="297180"/>
                  </a:lnTo>
                  <a:lnTo>
                    <a:pt x="10668" y="323088"/>
                  </a:lnTo>
                  <a:lnTo>
                    <a:pt x="690490" y="54147"/>
                  </a:lnTo>
                  <a:lnTo>
                    <a:pt x="679658" y="26810"/>
                  </a:lnTo>
                  <a:close/>
                </a:path>
                <a:path w="765175" h="323214" extrusionOk="0">
                  <a:moveTo>
                    <a:pt x="754153" y="21335"/>
                  </a:moveTo>
                  <a:lnTo>
                    <a:pt x="693420" y="21335"/>
                  </a:lnTo>
                  <a:lnTo>
                    <a:pt x="704088" y="48767"/>
                  </a:lnTo>
                  <a:lnTo>
                    <a:pt x="690490" y="54147"/>
                  </a:lnTo>
                  <a:lnTo>
                    <a:pt x="701040" y="80772"/>
                  </a:lnTo>
                  <a:lnTo>
                    <a:pt x="754153" y="21335"/>
                  </a:lnTo>
                  <a:close/>
                </a:path>
                <a:path w="765175" h="323214" extrusionOk="0">
                  <a:moveTo>
                    <a:pt x="693420" y="21335"/>
                  </a:moveTo>
                  <a:lnTo>
                    <a:pt x="679658" y="26810"/>
                  </a:lnTo>
                  <a:lnTo>
                    <a:pt x="690490" y="54147"/>
                  </a:lnTo>
                  <a:lnTo>
                    <a:pt x="704088" y="48767"/>
                  </a:lnTo>
                  <a:lnTo>
                    <a:pt x="693420" y="21335"/>
                  </a:lnTo>
                  <a:close/>
                </a:path>
                <a:path w="765175" h="323214" extrusionOk="0">
                  <a:moveTo>
                    <a:pt x="669036" y="0"/>
                  </a:moveTo>
                  <a:lnTo>
                    <a:pt x="679658" y="26810"/>
                  </a:lnTo>
                  <a:lnTo>
                    <a:pt x="693420" y="21335"/>
                  </a:lnTo>
                  <a:lnTo>
                    <a:pt x="754153" y="21335"/>
                  </a:lnTo>
                  <a:lnTo>
                    <a:pt x="765048" y="9143"/>
                  </a:lnTo>
                  <a:lnTo>
                    <a:pt x="669036"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1" name="Google Shape;251;p4"/>
            <p:cNvSpPr/>
            <p:nvPr/>
          </p:nvSpPr>
          <p:spPr>
            <a:xfrm>
              <a:off x="1399827" y="3329469"/>
              <a:ext cx="654306" cy="288329"/>
            </a:xfrm>
            <a:custGeom>
              <a:avLst/>
              <a:gdLst/>
              <a:ahLst/>
              <a:cxnLst/>
              <a:rect l="l" t="t" r="r" b="b"/>
              <a:pathLst>
                <a:path w="765175" h="337185" extrusionOk="0">
                  <a:moveTo>
                    <a:pt x="680358" y="310042"/>
                  </a:moveTo>
                  <a:lnTo>
                    <a:pt x="669036" y="336804"/>
                  </a:lnTo>
                  <a:lnTo>
                    <a:pt x="765048" y="329184"/>
                  </a:lnTo>
                  <a:lnTo>
                    <a:pt x="753082" y="315468"/>
                  </a:lnTo>
                  <a:lnTo>
                    <a:pt x="693420" y="315468"/>
                  </a:lnTo>
                  <a:lnTo>
                    <a:pt x="680358" y="310042"/>
                  </a:lnTo>
                  <a:close/>
                </a:path>
                <a:path w="765175" h="337185" extrusionOk="0">
                  <a:moveTo>
                    <a:pt x="691285" y="284213"/>
                  </a:moveTo>
                  <a:lnTo>
                    <a:pt x="680358" y="310042"/>
                  </a:lnTo>
                  <a:lnTo>
                    <a:pt x="693420" y="315468"/>
                  </a:lnTo>
                  <a:lnTo>
                    <a:pt x="704088" y="289560"/>
                  </a:lnTo>
                  <a:lnTo>
                    <a:pt x="691285" y="284213"/>
                  </a:lnTo>
                  <a:close/>
                </a:path>
                <a:path w="765175" h="337185" extrusionOk="0">
                  <a:moveTo>
                    <a:pt x="702564" y="257556"/>
                  </a:moveTo>
                  <a:lnTo>
                    <a:pt x="691285" y="284213"/>
                  </a:lnTo>
                  <a:lnTo>
                    <a:pt x="704088" y="289560"/>
                  </a:lnTo>
                  <a:lnTo>
                    <a:pt x="693420" y="315468"/>
                  </a:lnTo>
                  <a:lnTo>
                    <a:pt x="753082" y="315468"/>
                  </a:lnTo>
                  <a:lnTo>
                    <a:pt x="702564" y="257556"/>
                  </a:lnTo>
                  <a:close/>
                </a:path>
                <a:path w="765175" h="337185" extrusionOk="0">
                  <a:moveTo>
                    <a:pt x="10668" y="0"/>
                  </a:moveTo>
                  <a:lnTo>
                    <a:pt x="0" y="27432"/>
                  </a:lnTo>
                  <a:lnTo>
                    <a:pt x="680358" y="310042"/>
                  </a:lnTo>
                  <a:lnTo>
                    <a:pt x="691285" y="284213"/>
                  </a:lnTo>
                  <a:lnTo>
                    <a:pt x="10668"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2" name="Google Shape;252;p4"/>
            <p:cNvSpPr/>
            <p:nvPr/>
          </p:nvSpPr>
          <p:spPr>
            <a:xfrm>
              <a:off x="4736676" y="1562555"/>
              <a:ext cx="4076462" cy="4810917"/>
            </a:xfrm>
            <a:custGeom>
              <a:avLst/>
              <a:gdLst/>
              <a:ahLst/>
              <a:cxnLst/>
              <a:rect l="l" t="t" r="r" b="b"/>
              <a:pathLst>
                <a:path w="4148454" h="5626100" extrusionOk="0">
                  <a:moveTo>
                    <a:pt x="4075176" y="5384800"/>
                  </a:moveTo>
                  <a:lnTo>
                    <a:pt x="4067555" y="5410200"/>
                  </a:lnTo>
                  <a:lnTo>
                    <a:pt x="4058412" y="5422900"/>
                  </a:lnTo>
                  <a:lnTo>
                    <a:pt x="4059936" y="5422900"/>
                  </a:lnTo>
                  <a:lnTo>
                    <a:pt x="4049267" y="5435600"/>
                  </a:lnTo>
                  <a:lnTo>
                    <a:pt x="4040124" y="5448300"/>
                  </a:lnTo>
                  <a:lnTo>
                    <a:pt x="4029455" y="5461000"/>
                  </a:lnTo>
                  <a:lnTo>
                    <a:pt x="4017264" y="5473700"/>
                  </a:lnTo>
                  <a:lnTo>
                    <a:pt x="4018788" y="5473700"/>
                  </a:lnTo>
                  <a:lnTo>
                    <a:pt x="4005072" y="5486400"/>
                  </a:lnTo>
                  <a:lnTo>
                    <a:pt x="4006596" y="5486400"/>
                  </a:lnTo>
                  <a:lnTo>
                    <a:pt x="3992879" y="5499100"/>
                  </a:lnTo>
                  <a:lnTo>
                    <a:pt x="3994404" y="5499100"/>
                  </a:lnTo>
                  <a:lnTo>
                    <a:pt x="3953255" y="5537200"/>
                  </a:lnTo>
                  <a:lnTo>
                    <a:pt x="3939540" y="5537200"/>
                  </a:lnTo>
                  <a:lnTo>
                    <a:pt x="3922776" y="5549900"/>
                  </a:lnTo>
                  <a:lnTo>
                    <a:pt x="3924300" y="5549900"/>
                  </a:lnTo>
                  <a:lnTo>
                    <a:pt x="3907536" y="5562600"/>
                  </a:lnTo>
                  <a:lnTo>
                    <a:pt x="3892296" y="5562600"/>
                  </a:lnTo>
                  <a:lnTo>
                    <a:pt x="3875532" y="5575300"/>
                  </a:lnTo>
                  <a:lnTo>
                    <a:pt x="3860291" y="5575300"/>
                  </a:lnTo>
                  <a:lnTo>
                    <a:pt x="3842004" y="5588000"/>
                  </a:lnTo>
                  <a:lnTo>
                    <a:pt x="225552" y="5588000"/>
                  </a:lnTo>
                  <a:lnTo>
                    <a:pt x="242315" y="5600700"/>
                  </a:lnTo>
                  <a:lnTo>
                    <a:pt x="260604" y="5613400"/>
                  </a:lnTo>
                  <a:lnTo>
                    <a:pt x="297180" y="5626100"/>
                  </a:lnTo>
                  <a:lnTo>
                    <a:pt x="3851148" y="5626100"/>
                  </a:lnTo>
                  <a:lnTo>
                    <a:pt x="3870960" y="5613400"/>
                  </a:lnTo>
                  <a:lnTo>
                    <a:pt x="3889248" y="5613400"/>
                  </a:lnTo>
                  <a:lnTo>
                    <a:pt x="3907536" y="5600700"/>
                  </a:lnTo>
                  <a:lnTo>
                    <a:pt x="3941064" y="5588000"/>
                  </a:lnTo>
                  <a:lnTo>
                    <a:pt x="3974591" y="5562600"/>
                  </a:lnTo>
                  <a:lnTo>
                    <a:pt x="4005072" y="5537200"/>
                  </a:lnTo>
                  <a:lnTo>
                    <a:pt x="4046220" y="5499100"/>
                  </a:lnTo>
                  <a:lnTo>
                    <a:pt x="4081272" y="5461000"/>
                  </a:lnTo>
                  <a:lnTo>
                    <a:pt x="4091940" y="5435600"/>
                  </a:lnTo>
                  <a:lnTo>
                    <a:pt x="4110228" y="5410200"/>
                  </a:lnTo>
                  <a:lnTo>
                    <a:pt x="4115307" y="5397500"/>
                  </a:lnTo>
                  <a:lnTo>
                    <a:pt x="4075176" y="5397500"/>
                  </a:lnTo>
                  <a:lnTo>
                    <a:pt x="4075176" y="5384800"/>
                  </a:lnTo>
                  <a:close/>
                </a:path>
                <a:path w="4148454" h="5626100" extrusionOk="0">
                  <a:moveTo>
                    <a:pt x="196596" y="101600"/>
                  </a:moveTo>
                  <a:lnTo>
                    <a:pt x="129539" y="101600"/>
                  </a:lnTo>
                  <a:lnTo>
                    <a:pt x="115823" y="127000"/>
                  </a:lnTo>
                  <a:lnTo>
                    <a:pt x="79248" y="165100"/>
                  </a:lnTo>
                  <a:lnTo>
                    <a:pt x="57912" y="190500"/>
                  </a:lnTo>
                  <a:lnTo>
                    <a:pt x="39624" y="228600"/>
                  </a:lnTo>
                  <a:lnTo>
                    <a:pt x="32004" y="254000"/>
                  </a:lnTo>
                  <a:lnTo>
                    <a:pt x="24384" y="266700"/>
                  </a:lnTo>
                  <a:lnTo>
                    <a:pt x="18288" y="279400"/>
                  </a:lnTo>
                  <a:lnTo>
                    <a:pt x="12192" y="304800"/>
                  </a:lnTo>
                  <a:lnTo>
                    <a:pt x="7620" y="317500"/>
                  </a:lnTo>
                  <a:lnTo>
                    <a:pt x="3048" y="355600"/>
                  </a:lnTo>
                  <a:lnTo>
                    <a:pt x="0" y="406400"/>
                  </a:lnTo>
                  <a:lnTo>
                    <a:pt x="0" y="5232400"/>
                  </a:lnTo>
                  <a:lnTo>
                    <a:pt x="3048" y="5283200"/>
                  </a:lnTo>
                  <a:lnTo>
                    <a:pt x="7620" y="5321300"/>
                  </a:lnTo>
                  <a:lnTo>
                    <a:pt x="12192" y="5334000"/>
                  </a:lnTo>
                  <a:lnTo>
                    <a:pt x="24384" y="5372100"/>
                  </a:lnTo>
                  <a:lnTo>
                    <a:pt x="39624" y="5410200"/>
                  </a:lnTo>
                  <a:lnTo>
                    <a:pt x="57912" y="5435600"/>
                  </a:lnTo>
                  <a:lnTo>
                    <a:pt x="68580" y="5461000"/>
                  </a:lnTo>
                  <a:lnTo>
                    <a:pt x="115823" y="5511800"/>
                  </a:lnTo>
                  <a:lnTo>
                    <a:pt x="190500" y="5575300"/>
                  </a:lnTo>
                  <a:lnTo>
                    <a:pt x="207264" y="5588000"/>
                  </a:lnTo>
                  <a:lnTo>
                    <a:pt x="307848" y="5588000"/>
                  </a:lnTo>
                  <a:lnTo>
                    <a:pt x="289560" y="5575300"/>
                  </a:lnTo>
                  <a:lnTo>
                    <a:pt x="274320" y="5575300"/>
                  </a:lnTo>
                  <a:lnTo>
                    <a:pt x="257556" y="5562600"/>
                  </a:lnTo>
                  <a:lnTo>
                    <a:pt x="242315" y="5562600"/>
                  </a:lnTo>
                  <a:lnTo>
                    <a:pt x="225552" y="5549900"/>
                  </a:lnTo>
                  <a:lnTo>
                    <a:pt x="210311" y="5537200"/>
                  </a:lnTo>
                  <a:lnTo>
                    <a:pt x="196596" y="5537200"/>
                  </a:lnTo>
                  <a:lnTo>
                    <a:pt x="181356" y="5524500"/>
                  </a:lnTo>
                  <a:lnTo>
                    <a:pt x="182880" y="5524500"/>
                  </a:lnTo>
                  <a:lnTo>
                    <a:pt x="167640" y="5511800"/>
                  </a:lnTo>
                  <a:lnTo>
                    <a:pt x="169164" y="5511800"/>
                  </a:lnTo>
                  <a:lnTo>
                    <a:pt x="155448" y="5499100"/>
                  </a:lnTo>
                  <a:lnTo>
                    <a:pt x="131064" y="5473700"/>
                  </a:lnTo>
                  <a:lnTo>
                    <a:pt x="99060" y="5435600"/>
                  </a:lnTo>
                  <a:lnTo>
                    <a:pt x="100584" y="5435600"/>
                  </a:lnTo>
                  <a:lnTo>
                    <a:pt x="89916" y="5422900"/>
                  </a:lnTo>
                  <a:lnTo>
                    <a:pt x="80772" y="5410200"/>
                  </a:lnTo>
                  <a:lnTo>
                    <a:pt x="82296" y="5410200"/>
                  </a:lnTo>
                  <a:lnTo>
                    <a:pt x="77724" y="5397500"/>
                  </a:lnTo>
                  <a:lnTo>
                    <a:pt x="74676" y="5397500"/>
                  </a:lnTo>
                  <a:lnTo>
                    <a:pt x="67056" y="5372100"/>
                  </a:lnTo>
                  <a:lnTo>
                    <a:pt x="59436" y="5359400"/>
                  </a:lnTo>
                  <a:lnTo>
                    <a:pt x="60960" y="5359400"/>
                  </a:lnTo>
                  <a:lnTo>
                    <a:pt x="54864" y="5346700"/>
                  </a:lnTo>
                  <a:lnTo>
                    <a:pt x="50292" y="5321300"/>
                  </a:lnTo>
                  <a:lnTo>
                    <a:pt x="45720" y="5308600"/>
                  </a:lnTo>
                  <a:lnTo>
                    <a:pt x="44196" y="5295900"/>
                  </a:lnTo>
                  <a:lnTo>
                    <a:pt x="42672" y="5295900"/>
                  </a:lnTo>
                  <a:lnTo>
                    <a:pt x="39624" y="5270500"/>
                  </a:lnTo>
                  <a:lnTo>
                    <a:pt x="39624" y="5257800"/>
                  </a:lnTo>
                  <a:lnTo>
                    <a:pt x="38100" y="5232400"/>
                  </a:lnTo>
                  <a:lnTo>
                    <a:pt x="38100" y="406400"/>
                  </a:lnTo>
                  <a:lnTo>
                    <a:pt x="39624" y="381000"/>
                  </a:lnTo>
                  <a:lnTo>
                    <a:pt x="39624" y="368300"/>
                  </a:lnTo>
                  <a:lnTo>
                    <a:pt x="45720" y="330200"/>
                  </a:lnTo>
                  <a:lnTo>
                    <a:pt x="50292" y="317500"/>
                  </a:lnTo>
                  <a:lnTo>
                    <a:pt x="54864" y="292100"/>
                  </a:lnTo>
                  <a:lnTo>
                    <a:pt x="60960" y="279400"/>
                  </a:lnTo>
                  <a:lnTo>
                    <a:pt x="59436" y="279400"/>
                  </a:lnTo>
                  <a:lnTo>
                    <a:pt x="67056" y="266700"/>
                  </a:lnTo>
                  <a:lnTo>
                    <a:pt x="74676" y="241300"/>
                  </a:lnTo>
                  <a:lnTo>
                    <a:pt x="73152" y="241300"/>
                  </a:lnTo>
                  <a:lnTo>
                    <a:pt x="82296" y="228600"/>
                  </a:lnTo>
                  <a:lnTo>
                    <a:pt x="80772" y="228600"/>
                  </a:lnTo>
                  <a:lnTo>
                    <a:pt x="89916" y="215900"/>
                  </a:lnTo>
                  <a:lnTo>
                    <a:pt x="100584" y="203200"/>
                  </a:lnTo>
                  <a:lnTo>
                    <a:pt x="99060" y="203200"/>
                  </a:lnTo>
                  <a:lnTo>
                    <a:pt x="131064" y="165100"/>
                  </a:lnTo>
                  <a:lnTo>
                    <a:pt x="155448" y="139700"/>
                  </a:lnTo>
                  <a:lnTo>
                    <a:pt x="169164" y="127000"/>
                  </a:lnTo>
                  <a:lnTo>
                    <a:pt x="167640" y="127000"/>
                  </a:lnTo>
                  <a:lnTo>
                    <a:pt x="182880" y="114300"/>
                  </a:lnTo>
                  <a:lnTo>
                    <a:pt x="181356" y="114300"/>
                  </a:lnTo>
                  <a:lnTo>
                    <a:pt x="196596" y="101600"/>
                  </a:lnTo>
                  <a:close/>
                </a:path>
                <a:path w="4148454" h="5626100" extrusionOk="0">
                  <a:moveTo>
                    <a:pt x="73152" y="5384800"/>
                  </a:moveTo>
                  <a:lnTo>
                    <a:pt x="74676" y="5397500"/>
                  </a:lnTo>
                  <a:lnTo>
                    <a:pt x="77724" y="5397500"/>
                  </a:lnTo>
                  <a:lnTo>
                    <a:pt x="73152" y="5384800"/>
                  </a:lnTo>
                  <a:close/>
                </a:path>
                <a:path w="4148454" h="5626100" extrusionOk="0">
                  <a:moveTo>
                    <a:pt x="4018788" y="101600"/>
                  </a:moveTo>
                  <a:lnTo>
                    <a:pt x="3953255" y="101600"/>
                  </a:lnTo>
                  <a:lnTo>
                    <a:pt x="3994404" y="139700"/>
                  </a:lnTo>
                  <a:lnTo>
                    <a:pt x="3992879" y="139700"/>
                  </a:lnTo>
                  <a:lnTo>
                    <a:pt x="4006596" y="152400"/>
                  </a:lnTo>
                  <a:lnTo>
                    <a:pt x="4005072" y="152400"/>
                  </a:lnTo>
                  <a:lnTo>
                    <a:pt x="4018788" y="165100"/>
                  </a:lnTo>
                  <a:lnTo>
                    <a:pt x="4017264" y="165100"/>
                  </a:lnTo>
                  <a:lnTo>
                    <a:pt x="4029455" y="177800"/>
                  </a:lnTo>
                  <a:lnTo>
                    <a:pt x="4040124" y="190500"/>
                  </a:lnTo>
                  <a:lnTo>
                    <a:pt x="4049267" y="203200"/>
                  </a:lnTo>
                  <a:lnTo>
                    <a:pt x="4059936" y="215900"/>
                  </a:lnTo>
                  <a:lnTo>
                    <a:pt x="4058412" y="215900"/>
                  </a:lnTo>
                  <a:lnTo>
                    <a:pt x="4067555" y="228600"/>
                  </a:lnTo>
                  <a:lnTo>
                    <a:pt x="4075176" y="241300"/>
                  </a:lnTo>
                  <a:lnTo>
                    <a:pt x="4082796" y="266700"/>
                  </a:lnTo>
                  <a:lnTo>
                    <a:pt x="4094988" y="292100"/>
                  </a:lnTo>
                  <a:lnTo>
                    <a:pt x="4099560" y="317500"/>
                  </a:lnTo>
                  <a:lnTo>
                    <a:pt x="4104132" y="330200"/>
                  </a:lnTo>
                  <a:lnTo>
                    <a:pt x="4107179" y="342900"/>
                  </a:lnTo>
                  <a:lnTo>
                    <a:pt x="4110228" y="381000"/>
                  </a:lnTo>
                  <a:lnTo>
                    <a:pt x="4110228" y="5257800"/>
                  </a:lnTo>
                  <a:lnTo>
                    <a:pt x="4107179" y="5295900"/>
                  </a:lnTo>
                  <a:lnTo>
                    <a:pt x="4104132" y="5308600"/>
                  </a:lnTo>
                  <a:lnTo>
                    <a:pt x="4099560" y="5321300"/>
                  </a:lnTo>
                  <a:lnTo>
                    <a:pt x="4094988" y="5346700"/>
                  </a:lnTo>
                  <a:lnTo>
                    <a:pt x="4082796" y="5372100"/>
                  </a:lnTo>
                  <a:lnTo>
                    <a:pt x="4075176" y="5397500"/>
                  </a:lnTo>
                  <a:lnTo>
                    <a:pt x="4115307" y="5397500"/>
                  </a:lnTo>
                  <a:lnTo>
                    <a:pt x="4125467" y="5372100"/>
                  </a:lnTo>
                  <a:lnTo>
                    <a:pt x="4131564" y="5359400"/>
                  </a:lnTo>
                  <a:lnTo>
                    <a:pt x="4136136" y="5334000"/>
                  </a:lnTo>
                  <a:lnTo>
                    <a:pt x="4140708" y="5321300"/>
                  </a:lnTo>
                  <a:lnTo>
                    <a:pt x="4143755" y="5295900"/>
                  </a:lnTo>
                  <a:lnTo>
                    <a:pt x="4146804" y="5283200"/>
                  </a:lnTo>
                  <a:lnTo>
                    <a:pt x="4148328" y="5257800"/>
                  </a:lnTo>
                  <a:lnTo>
                    <a:pt x="4148328" y="381000"/>
                  </a:lnTo>
                  <a:lnTo>
                    <a:pt x="4146804" y="355600"/>
                  </a:lnTo>
                  <a:lnTo>
                    <a:pt x="4143755" y="342900"/>
                  </a:lnTo>
                  <a:lnTo>
                    <a:pt x="4140708" y="317500"/>
                  </a:lnTo>
                  <a:lnTo>
                    <a:pt x="4136136" y="304800"/>
                  </a:lnTo>
                  <a:lnTo>
                    <a:pt x="4131564" y="279400"/>
                  </a:lnTo>
                  <a:lnTo>
                    <a:pt x="4125467" y="266700"/>
                  </a:lnTo>
                  <a:lnTo>
                    <a:pt x="4117848" y="254000"/>
                  </a:lnTo>
                  <a:lnTo>
                    <a:pt x="4110228" y="228600"/>
                  </a:lnTo>
                  <a:lnTo>
                    <a:pt x="4091940" y="190500"/>
                  </a:lnTo>
                  <a:lnTo>
                    <a:pt x="4070604" y="165100"/>
                  </a:lnTo>
                  <a:lnTo>
                    <a:pt x="4046220" y="139700"/>
                  </a:lnTo>
                  <a:lnTo>
                    <a:pt x="4018788" y="101600"/>
                  </a:lnTo>
                  <a:close/>
                </a:path>
                <a:path w="4148454" h="5626100" extrusionOk="0">
                  <a:moveTo>
                    <a:pt x="42672" y="5283200"/>
                  </a:moveTo>
                  <a:lnTo>
                    <a:pt x="42672" y="5295900"/>
                  </a:lnTo>
                  <a:lnTo>
                    <a:pt x="44196" y="5295900"/>
                  </a:lnTo>
                  <a:lnTo>
                    <a:pt x="42672" y="5283200"/>
                  </a:lnTo>
                  <a:close/>
                </a:path>
                <a:path w="4148454" h="5626100" extrusionOk="0">
                  <a:moveTo>
                    <a:pt x="307848" y="50800"/>
                  </a:moveTo>
                  <a:lnTo>
                    <a:pt x="207264" y="50800"/>
                  </a:lnTo>
                  <a:lnTo>
                    <a:pt x="190500" y="63500"/>
                  </a:lnTo>
                  <a:lnTo>
                    <a:pt x="144780" y="101600"/>
                  </a:lnTo>
                  <a:lnTo>
                    <a:pt x="210311" y="101600"/>
                  </a:lnTo>
                  <a:lnTo>
                    <a:pt x="225552" y="88900"/>
                  </a:lnTo>
                  <a:lnTo>
                    <a:pt x="242315" y="76200"/>
                  </a:lnTo>
                  <a:lnTo>
                    <a:pt x="256032" y="76200"/>
                  </a:lnTo>
                  <a:lnTo>
                    <a:pt x="274320" y="63500"/>
                  </a:lnTo>
                  <a:lnTo>
                    <a:pt x="289560" y="63500"/>
                  </a:lnTo>
                  <a:lnTo>
                    <a:pt x="307848" y="50800"/>
                  </a:lnTo>
                  <a:close/>
                </a:path>
                <a:path w="4148454" h="5626100" extrusionOk="0">
                  <a:moveTo>
                    <a:pt x="3941064" y="50800"/>
                  </a:moveTo>
                  <a:lnTo>
                    <a:pt x="3842004" y="50800"/>
                  </a:lnTo>
                  <a:lnTo>
                    <a:pt x="3860291" y="63500"/>
                  </a:lnTo>
                  <a:lnTo>
                    <a:pt x="3875532" y="63500"/>
                  </a:lnTo>
                  <a:lnTo>
                    <a:pt x="3892296" y="76200"/>
                  </a:lnTo>
                  <a:lnTo>
                    <a:pt x="3907536" y="76200"/>
                  </a:lnTo>
                  <a:lnTo>
                    <a:pt x="3924300" y="88900"/>
                  </a:lnTo>
                  <a:lnTo>
                    <a:pt x="3922776" y="88900"/>
                  </a:lnTo>
                  <a:lnTo>
                    <a:pt x="3939540" y="101600"/>
                  </a:lnTo>
                  <a:lnTo>
                    <a:pt x="4005072" y="101600"/>
                  </a:lnTo>
                  <a:lnTo>
                    <a:pt x="3974591" y="76200"/>
                  </a:lnTo>
                  <a:lnTo>
                    <a:pt x="3941064" y="50800"/>
                  </a:lnTo>
                  <a:close/>
                </a:path>
                <a:path w="4148454" h="5626100" extrusionOk="0">
                  <a:moveTo>
                    <a:pt x="3851148" y="12700"/>
                  </a:moveTo>
                  <a:lnTo>
                    <a:pt x="297180" y="12700"/>
                  </a:lnTo>
                  <a:lnTo>
                    <a:pt x="242315" y="38100"/>
                  </a:lnTo>
                  <a:lnTo>
                    <a:pt x="224028" y="50800"/>
                  </a:lnTo>
                  <a:lnTo>
                    <a:pt x="359664" y="50800"/>
                  </a:lnTo>
                  <a:lnTo>
                    <a:pt x="377952" y="38100"/>
                  </a:lnTo>
                  <a:lnTo>
                    <a:pt x="3907536" y="38100"/>
                  </a:lnTo>
                  <a:lnTo>
                    <a:pt x="3870960" y="25400"/>
                  </a:lnTo>
                  <a:lnTo>
                    <a:pt x="3851148" y="12700"/>
                  </a:lnTo>
                  <a:close/>
                </a:path>
                <a:path w="4148454" h="5626100" extrusionOk="0">
                  <a:moveTo>
                    <a:pt x="3907536" y="38100"/>
                  </a:moveTo>
                  <a:lnTo>
                    <a:pt x="3770376" y="38100"/>
                  </a:lnTo>
                  <a:lnTo>
                    <a:pt x="3790188" y="50800"/>
                  </a:lnTo>
                  <a:lnTo>
                    <a:pt x="3924300" y="50800"/>
                  </a:lnTo>
                  <a:lnTo>
                    <a:pt x="3907536" y="38100"/>
                  </a:lnTo>
                  <a:close/>
                </a:path>
                <a:path w="4148454" h="5626100" extrusionOk="0">
                  <a:moveTo>
                    <a:pt x="3773424" y="0"/>
                  </a:moveTo>
                  <a:lnTo>
                    <a:pt x="376428" y="0"/>
                  </a:lnTo>
                  <a:lnTo>
                    <a:pt x="356616" y="12700"/>
                  </a:lnTo>
                  <a:lnTo>
                    <a:pt x="3793236" y="12700"/>
                  </a:lnTo>
                  <a:lnTo>
                    <a:pt x="3773424" y="0"/>
                  </a:lnTo>
                  <a:close/>
                </a:path>
              </a:pathLst>
            </a:custGeom>
            <a:solidFill>
              <a:srgbClr val="FFC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3" name="Google Shape;253;p4"/>
            <p:cNvSpPr/>
            <p:nvPr/>
          </p:nvSpPr>
          <p:spPr>
            <a:xfrm>
              <a:off x="5790326" y="1337412"/>
              <a:ext cx="1915679" cy="499553"/>
            </a:xfrm>
            <a:custGeom>
              <a:avLst/>
              <a:gdLst/>
              <a:ahLst/>
              <a:cxnLst/>
              <a:rect l="l" t="t" r="r" b="b"/>
              <a:pathLst>
                <a:path w="2240279" h="584200" extrusionOk="0">
                  <a:moveTo>
                    <a:pt x="0" y="0"/>
                  </a:moveTo>
                  <a:lnTo>
                    <a:pt x="2240279" y="0"/>
                  </a:lnTo>
                  <a:lnTo>
                    <a:pt x="2240279" y="583691"/>
                  </a:lnTo>
                  <a:lnTo>
                    <a:pt x="0" y="583691"/>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4" name="Google Shape;254;p4"/>
            <p:cNvSpPr/>
            <p:nvPr/>
          </p:nvSpPr>
          <p:spPr>
            <a:xfrm>
              <a:off x="6607270" y="2574616"/>
              <a:ext cx="534304" cy="15911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5" name="Google Shape;255;p4"/>
            <p:cNvSpPr txBox="1"/>
            <p:nvPr/>
          </p:nvSpPr>
          <p:spPr>
            <a:xfrm>
              <a:off x="4772638" y="2008993"/>
              <a:ext cx="4040500" cy="315792"/>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2052">
                  <a:solidFill>
                    <a:srgbClr val="000000"/>
                  </a:solidFill>
                  <a:latin typeface="Arial"/>
                  <a:ea typeface="Arial"/>
                  <a:cs typeface="Arial"/>
                  <a:sym typeface="Arial"/>
                </a:rPr>
                <a:t>体の内側からの被ばく</a:t>
              </a:r>
              <a:endParaRPr sz="2052">
                <a:solidFill>
                  <a:srgbClr val="000000"/>
                </a:solidFill>
                <a:latin typeface="Arial"/>
                <a:ea typeface="Arial"/>
                <a:cs typeface="Arial"/>
                <a:sym typeface="Arial"/>
              </a:endParaRPr>
            </a:p>
          </p:txBody>
        </p:sp>
        <p:sp>
          <p:nvSpPr>
            <p:cNvPr id="256" name="Google Shape;256;p4"/>
            <p:cNvSpPr txBox="1"/>
            <p:nvPr/>
          </p:nvSpPr>
          <p:spPr>
            <a:xfrm>
              <a:off x="5028870" y="1375272"/>
              <a:ext cx="3547372" cy="421013"/>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2736" b="1" u="sng">
                  <a:solidFill>
                    <a:srgbClr val="C00000"/>
                  </a:solidFill>
                  <a:latin typeface="Arial"/>
                  <a:ea typeface="Arial"/>
                  <a:cs typeface="Arial"/>
                  <a:sym typeface="Arial"/>
                </a:rPr>
                <a:t>内部被ばく</a:t>
              </a:r>
              <a:endParaRPr/>
            </a:p>
          </p:txBody>
        </p:sp>
        <p:sp>
          <p:nvSpPr>
            <p:cNvPr id="257" name="Google Shape;257;p4"/>
            <p:cNvSpPr/>
            <p:nvPr/>
          </p:nvSpPr>
          <p:spPr>
            <a:xfrm>
              <a:off x="7088144" y="2298340"/>
              <a:ext cx="1040374" cy="695031"/>
            </a:xfrm>
            <a:custGeom>
              <a:avLst/>
              <a:gdLst/>
              <a:ahLst/>
              <a:cxnLst/>
              <a:rect l="l" t="t" r="r" b="b"/>
              <a:pathLst>
                <a:path w="1216659" h="812800" extrusionOk="0">
                  <a:moveTo>
                    <a:pt x="118809" y="526385"/>
                  </a:moveTo>
                  <a:lnTo>
                    <a:pt x="138684" y="566928"/>
                  </a:lnTo>
                  <a:lnTo>
                    <a:pt x="166116" y="608076"/>
                  </a:lnTo>
                  <a:lnTo>
                    <a:pt x="213360" y="656844"/>
                  </a:lnTo>
                  <a:lnTo>
                    <a:pt x="268224" y="701040"/>
                  </a:lnTo>
                  <a:lnTo>
                    <a:pt x="332232" y="739140"/>
                  </a:lnTo>
                  <a:lnTo>
                    <a:pt x="367284" y="754380"/>
                  </a:lnTo>
                  <a:lnTo>
                    <a:pt x="440436" y="781812"/>
                  </a:lnTo>
                  <a:lnTo>
                    <a:pt x="478536" y="790956"/>
                  </a:lnTo>
                  <a:lnTo>
                    <a:pt x="519684" y="800100"/>
                  </a:lnTo>
                  <a:lnTo>
                    <a:pt x="560832" y="806196"/>
                  </a:lnTo>
                  <a:lnTo>
                    <a:pt x="601980" y="809244"/>
                  </a:lnTo>
                  <a:lnTo>
                    <a:pt x="659892" y="812292"/>
                  </a:lnTo>
                  <a:lnTo>
                    <a:pt x="716280" y="809244"/>
                  </a:lnTo>
                  <a:lnTo>
                    <a:pt x="769620" y="803148"/>
                  </a:lnTo>
                  <a:lnTo>
                    <a:pt x="797052" y="798576"/>
                  </a:lnTo>
                  <a:lnTo>
                    <a:pt x="822960" y="792480"/>
                  </a:lnTo>
                  <a:lnTo>
                    <a:pt x="630936" y="792480"/>
                  </a:lnTo>
                  <a:lnTo>
                    <a:pt x="603504" y="790956"/>
                  </a:lnTo>
                  <a:lnTo>
                    <a:pt x="562356" y="786384"/>
                  </a:lnTo>
                  <a:lnTo>
                    <a:pt x="522732" y="780288"/>
                  </a:lnTo>
                  <a:lnTo>
                    <a:pt x="483108" y="772668"/>
                  </a:lnTo>
                  <a:lnTo>
                    <a:pt x="445008" y="762000"/>
                  </a:lnTo>
                  <a:lnTo>
                    <a:pt x="408432" y="751332"/>
                  </a:lnTo>
                  <a:lnTo>
                    <a:pt x="373380" y="736092"/>
                  </a:lnTo>
                  <a:lnTo>
                    <a:pt x="309372" y="704088"/>
                  </a:lnTo>
                  <a:lnTo>
                    <a:pt x="251460" y="664464"/>
                  </a:lnTo>
                  <a:lnTo>
                    <a:pt x="202692" y="620268"/>
                  </a:lnTo>
                  <a:lnTo>
                    <a:pt x="172212" y="582168"/>
                  </a:lnTo>
                  <a:lnTo>
                    <a:pt x="163068" y="569976"/>
                  </a:lnTo>
                  <a:lnTo>
                    <a:pt x="140208" y="528828"/>
                  </a:lnTo>
                  <a:lnTo>
                    <a:pt x="139530" y="527304"/>
                  </a:lnTo>
                  <a:lnTo>
                    <a:pt x="120396" y="527304"/>
                  </a:lnTo>
                  <a:lnTo>
                    <a:pt x="118809" y="526385"/>
                  </a:lnTo>
                  <a:close/>
                </a:path>
                <a:path w="1216659" h="812800" extrusionOk="0">
                  <a:moveTo>
                    <a:pt x="824865" y="19812"/>
                  </a:moveTo>
                  <a:lnTo>
                    <a:pt x="678180" y="19812"/>
                  </a:lnTo>
                  <a:lnTo>
                    <a:pt x="705612" y="21336"/>
                  </a:lnTo>
                  <a:lnTo>
                    <a:pt x="762000" y="27432"/>
                  </a:lnTo>
                  <a:lnTo>
                    <a:pt x="813816" y="36576"/>
                  </a:lnTo>
                  <a:lnTo>
                    <a:pt x="865632" y="50292"/>
                  </a:lnTo>
                  <a:lnTo>
                    <a:pt x="912876" y="65532"/>
                  </a:lnTo>
                  <a:lnTo>
                    <a:pt x="935736" y="76200"/>
                  </a:lnTo>
                  <a:lnTo>
                    <a:pt x="958596" y="85344"/>
                  </a:lnTo>
                  <a:lnTo>
                    <a:pt x="979932" y="96012"/>
                  </a:lnTo>
                  <a:lnTo>
                    <a:pt x="1001268" y="108204"/>
                  </a:lnTo>
                  <a:lnTo>
                    <a:pt x="1019556" y="120396"/>
                  </a:lnTo>
                  <a:lnTo>
                    <a:pt x="1039368" y="132588"/>
                  </a:lnTo>
                  <a:lnTo>
                    <a:pt x="1089660" y="175260"/>
                  </a:lnTo>
                  <a:lnTo>
                    <a:pt x="1120140" y="205740"/>
                  </a:lnTo>
                  <a:lnTo>
                    <a:pt x="1144524" y="239268"/>
                  </a:lnTo>
                  <a:lnTo>
                    <a:pt x="1164336" y="272796"/>
                  </a:lnTo>
                  <a:lnTo>
                    <a:pt x="1181100" y="309372"/>
                  </a:lnTo>
                  <a:lnTo>
                    <a:pt x="1185672" y="327660"/>
                  </a:lnTo>
                  <a:lnTo>
                    <a:pt x="1191768" y="345948"/>
                  </a:lnTo>
                  <a:lnTo>
                    <a:pt x="1194816" y="364236"/>
                  </a:lnTo>
                  <a:lnTo>
                    <a:pt x="1197864" y="403860"/>
                  </a:lnTo>
                  <a:lnTo>
                    <a:pt x="1197864" y="422148"/>
                  </a:lnTo>
                  <a:lnTo>
                    <a:pt x="1191768" y="461772"/>
                  </a:lnTo>
                  <a:lnTo>
                    <a:pt x="1175004" y="518160"/>
                  </a:lnTo>
                  <a:lnTo>
                    <a:pt x="1156716" y="554736"/>
                  </a:lnTo>
                  <a:lnTo>
                    <a:pt x="1133856" y="588264"/>
                  </a:lnTo>
                  <a:lnTo>
                    <a:pt x="1106424" y="620268"/>
                  </a:lnTo>
                  <a:lnTo>
                    <a:pt x="1075944" y="650748"/>
                  </a:lnTo>
                  <a:lnTo>
                    <a:pt x="1057656" y="664464"/>
                  </a:lnTo>
                  <a:lnTo>
                    <a:pt x="1040892" y="678180"/>
                  </a:lnTo>
                  <a:lnTo>
                    <a:pt x="981456" y="714756"/>
                  </a:lnTo>
                  <a:lnTo>
                    <a:pt x="938784" y="736092"/>
                  </a:lnTo>
                  <a:lnTo>
                    <a:pt x="915924" y="745236"/>
                  </a:lnTo>
                  <a:lnTo>
                    <a:pt x="893064" y="752856"/>
                  </a:lnTo>
                  <a:lnTo>
                    <a:pt x="868680" y="762000"/>
                  </a:lnTo>
                  <a:lnTo>
                    <a:pt x="792480" y="780288"/>
                  </a:lnTo>
                  <a:lnTo>
                    <a:pt x="713232" y="790956"/>
                  </a:lnTo>
                  <a:lnTo>
                    <a:pt x="687324" y="792480"/>
                  </a:lnTo>
                  <a:lnTo>
                    <a:pt x="822960" y="792480"/>
                  </a:lnTo>
                  <a:lnTo>
                    <a:pt x="874776" y="780288"/>
                  </a:lnTo>
                  <a:lnTo>
                    <a:pt x="923544" y="762000"/>
                  </a:lnTo>
                  <a:lnTo>
                    <a:pt x="969264" y="742188"/>
                  </a:lnTo>
                  <a:lnTo>
                    <a:pt x="1011936" y="719328"/>
                  </a:lnTo>
                  <a:lnTo>
                    <a:pt x="1051560" y="693420"/>
                  </a:lnTo>
                  <a:lnTo>
                    <a:pt x="1088136" y="664464"/>
                  </a:lnTo>
                  <a:lnTo>
                    <a:pt x="1135380" y="615696"/>
                  </a:lnTo>
                  <a:lnTo>
                    <a:pt x="1161288" y="582168"/>
                  </a:lnTo>
                  <a:lnTo>
                    <a:pt x="1182624" y="544068"/>
                  </a:lnTo>
                  <a:lnTo>
                    <a:pt x="1191768" y="525780"/>
                  </a:lnTo>
                  <a:lnTo>
                    <a:pt x="1199388" y="505968"/>
                  </a:lnTo>
                  <a:lnTo>
                    <a:pt x="1205484" y="486156"/>
                  </a:lnTo>
                  <a:lnTo>
                    <a:pt x="1214628" y="443484"/>
                  </a:lnTo>
                  <a:lnTo>
                    <a:pt x="1216152" y="423672"/>
                  </a:lnTo>
                  <a:lnTo>
                    <a:pt x="1216152" y="381000"/>
                  </a:lnTo>
                  <a:lnTo>
                    <a:pt x="1210056" y="341376"/>
                  </a:lnTo>
                  <a:lnTo>
                    <a:pt x="1197864" y="301752"/>
                  </a:lnTo>
                  <a:lnTo>
                    <a:pt x="1181100" y="263652"/>
                  </a:lnTo>
                  <a:lnTo>
                    <a:pt x="1159764" y="227076"/>
                  </a:lnTo>
                  <a:lnTo>
                    <a:pt x="1133856" y="193548"/>
                  </a:lnTo>
                  <a:lnTo>
                    <a:pt x="1103376" y="161544"/>
                  </a:lnTo>
                  <a:lnTo>
                    <a:pt x="1068324" y="131064"/>
                  </a:lnTo>
                  <a:lnTo>
                    <a:pt x="1030224" y="103632"/>
                  </a:lnTo>
                  <a:lnTo>
                    <a:pt x="989076" y="79248"/>
                  </a:lnTo>
                  <a:lnTo>
                    <a:pt x="943356" y="57912"/>
                  </a:lnTo>
                  <a:lnTo>
                    <a:pt x="896112" y="39624"/>
                  </a:lnTo>
                  <a:lnTo>
                    <a:pt x="844296" y="24384"/>
                  </a:lnTo>
                  <a:lnTo>
                    <a:pt x="824865" y="19812"/>
                  </a:lnTo>
                  <a:close/>
                </a:path>
                <a:path w="1216659" h="812800" extrusionOk="0">
                  <a:moveTo>
                    <a:pt x="117348" y="522732"/>
                  </a:moveTo>
                  <a:lnTo>
                    <a:pt x="118809" y="526385"/>
                  </a:lnTo>
                  <a:lnTo>
                    <a:pt x="120396" y="527304"/>
                  </a:lnTo>
                  <a:lnTo>
                    <a:pt x="117348" y="522732"/>
                  </a:lnTo>
                  <a:close/>
                </a:path>
                <a:path w="1216659" h="812800" extrusionOk="0">
                  <a:moveTo>
                    <a:pt x="137498" y="522732"/>
                  </a:moveTo>
                  <a:lnTo>
                    <a:pt x="117348" y="522732"/>
                  </a:lnTo>
                  <a:lnTo>
                    <a:pt x="120396" y="527304"/>
                  </a:lnTo>
                  <a:lnTo>
                    <a:pt x="139530" y="527304"/>
                  </a:lnTo>
                  <a:lnTo>
                    <a:pt x="137498" y="522732"/>
                  </a:lnTo>
                  <a:close/>
                </a:path>
                <a:path w="1216659" h="812800" extrusionOk="0">
                  <a:moveTo>
                    <a:pt x="96622" y="363316"/>
                  </a:moveTo>
                  <a:lnTo>
                    <a:pt x="3048" y="445008"/>
                  </a:lnTo>
                  <a:lnTo>
                    <a:pt x="1524" y="446532"/>
                  </a:lnTo>
                  <a:lnTo>
                    <a:pt x="0" y="449580"/>
                  </a:lnTo>
                  <a:lnTo>
                    <a:pt x="0" y="455676"/>
                  </a:lnTo>
                  <a:lnTo>
                    <a:pt x="4572" y="460248"/>
                  </a:lnTo>
                  <a:lnTo>
                    <a:pt x="118809" y="526385"/>
                  </a:lnTo>
                  <a:lnTo>
                    <a:pt x="117348" y="522732"/>
                  </a:lnTo>
                  <a:lnTo>
                    <a:pt x="137498" y="522732"/>
                  </a:lnTo>
                  <a:lnTo>
                    <a:pt x="134112" y="515112"/>
                  </a:lnTo>
                  <a:lnTo>
                    <a:pt x="132588" y="513588"/>
                  </a:lnTo>
                  <a:lnTo>
                    <a:pt x="132588" y="512064"/>
                  </a:lnTo>
                  <a:lnTo>
                    <a:pt x="129540" y="510540"/>
                  </a:lnTo>
                  <a:lnTo>
                    <a:pt x="41217" y="458724"/>
                  </a:lnTo>
                  <a:lnTo>
                    <a:pt x="16764" y="458724"/>
                  </a:lnTo>
                  <a:lnTo>
                    <a:pt x="15240" y="443484"/>
                  </a:lnTo>
                  <a:lnTo>
                    <a:pt x="34261" y="443484"/>
                  </a:lnTo>
                  <a:lnTo>
                    <a:pt x="111252" y="376428"/>
                  </a:lnTo>
                  <a:lnTo>
                    <a:pt x="114300" y="373380"/>
                  </a:lnTo>
                  <a:lnTo>
                    <a:pt x="114300" y="370332"/>
                  </a:lnTo>
                  <a:lnTo>
                    <a:pt x="114768" y="367284"/>
                  </a:lnTo>
                  <a:lnTo>
                    <a:pt x="96012" y="367284"/>
                  </a:lnTo>
                  <a:lnTo>
                    <a:pt x="96622" y="363316"/>
                  </a:lnTo>
                  <a:close/>
                </a:path>
                <a:path w="1216659" h="812800" extrusionOk="0">
                  <a:moveTo>
                    <a:pt x="15240" y="443484"/>
                  </a:moveTo>
                  <a:lnTo>
                    <a:pt x="16764" y="458724"/>
                  </a:lnTo>
                  <a:lnTo>
                    <a:pt x="26605" y="450152"/>
                  </a:lnTo>
                  <a:lnTo>
                    <a:pt x="15240" y="443484"/>
                  </a:lnTo>
                  <a:close/>
                </a:path>
                <a:path w="1216659" h="812800" extrusionOk="0">
                  <a:moveTo>
                    <a:pt x="26605" y="450152"/>
                  </a:moveTo>
                  <a:lnTo>
                    <a:pt x="16764" y="458724"/>
                  </a:lnTo>
                  <a:lnTo>
                    <a:pt x="41217" y="458724"/>
                  </a:lnTo>
                  <a:lnTo>
                    <a:pt x="26605" y="450152"/>
                  </a:lnTo>
                  <a:close/>
                </a:path>
                <a:path w="1216659" h="812800" extrusionOk="0">
                  <a:moveTo>
                    <a:pt x="34261" y="443484"/>
                  </a:moveTo>
                  <a:lnTo>
                    <a:pt x="15240" y="443484"/>
                  </a:lnTo>
                  <a:lnTo>
                    <a:pt x="26605" y="450152"/>
                  </a:lnTo>
                  <a:lnTo>
                    <a:pt x="34261" y="443484"/>
                  </a:lnTo>
                  <a:close/>
                </a:path>
                <a:path w="1216659" h="812800" extrusionOk="0">
                  <a:moveTo>
                    <a:pt x="99060" y="361188"/>
                  </a:moveTo>
                  <a:lnTo>
                    <a:pt x="96622" y="363316"/>
                  </a:lnTo>
                  <a:lnTo>
                    <a:pt x="96012" y="367284"/>
                  </a:lnTo>
                  <a:lnTo>
                    <a:pt x="99060" y="361188"/>
                  </a:lnTo>
                  <a:close/>
                </a:path>
                <a:path w="1216659" h="812800" extrusionOk="0">
                  <a:moveTo>
                    <a:pt x="115706" y="361188"/>
                  </a:moveTo>
                  <a:lnTo>
                    <a:pt x="99060" y="361188"/>
                  </a:lnTo>
                  <a:lnTo>
                    <a:pt x="96012" y="367284"/>
                  </a:lnTo>
                  <a:lnTo>
                    <a:pt x="114768" y="367284"/>
                  </a:lnTo>
                  <a:lnTo>
                    <a:pt x="115706" y="361188"/>
                  </a:lnTo>
                  <a:close/>
                </a:path>
                <a:path w="1216659" h="812800" extrusionOk="0">
                  <a:moveTo>
                    <a:pt x="649224" y="0"/>
                  </a:moveTo>
                  <a:lnTo>
                    <a:pt x="594360" y="3048"/>
                  </a:lnTo>
                  <a:lnTo>
                    <a:pt x="539496" y="9144"/>
                  </a:lnTo>
                  <a:lnTo>
                    <a:pt x="486156" y="18288"/>
                  </a:lnTo>
                  <a:lnTo>
                    <a:pt x="460248" y="25908"/>
                  </a:lnTo>
                  <a:lnTo>
                    <a:pt x="435864" y="32004"/>
                  </a:lnTo>
                  <a:lnTo>
                    <a:pt x="409956" y="41148"/>
                  </a:lnTo>
                  <a:lnTo>
                    <a:pt x="387096" y="48768"/>
                  </a:lnTo>
                  <a:lnTo>
                    <a:pt x="362712" y="59436"/>
                  </a:lnTo>
                  <a:lnTo>
                    <a:pt x="318516" y="80772"/>
                  </a:lnTo>
                  <a:lnTo>
                    <a:pt x="277368" y="105156"/>
                  </a:lnTo>
                  <a:lnTo>
                    <a:pt x="239268" y="132588"/>
                  </a:lnTo>
                  <a:lnTo>
                    <a:pt x="204216" y="163068"/>
                  </a:lnTo>
                  <a:lnTo>
                    <a:pt x="188976" y="179832"/>
                  </a:lnTo>
                  <a:lnTo>
                    <a:pt x="173736" y="195072"/>
                  </a:lnTo>
                  <a:lnTo>
                    <a:pt x="147828" y="230124"/>
                  </a:lnTo>
                  <a:lnTo>
                    <a:pt x="126492" y="268224"/>
                  </a:lnTo>
                  <a:lnTo>
                    <a:pt x="109728" y="306324"/>
                  </a:lnTo>
                  <a:lnTo>
                    <a:pt x="99060" y="347472"/>
                  </a:lnTo>
                  <a:lnTo>
                    <a:pt x="96622" y="363316"/>
                  </a:lnTo>
                  <a:lnTo>
                    <a:pt x="99060" y="361188"/>
                  </a:lnTo>
                  <a:lnTo>
                    <a:pt x="115706" y="361188"/>
                  </a:lnTo>
                  <a:lnTo>
                    <a:pt x="128016" y="312420"/>
                  </a:lnTo>
                  <a:lnTo>
                    <a:pt x="143256" y="275844"/>
                  </a:lnTo>
                  <a:lnTo>
                    <a:pt x="175260" y="224028"/>
                  </a:lnTo>
                  <a:lnTo>
                    <a:pt x="202692" y="192024"/>
                  </a:lnTo>
                  <a:lnTo>
                    <a:pt x="234696" y="161544"/>
                  </a:lnTo>
                  <a:lnTo>
                    <a:pt x="268224" y="134112"/>
                  </a:lnTo>
                  <a:lnTo>
                    <a:pt x="327660" y="97536"/>
                  </a:lnTo>
                  <a:lnTo>
                    <a:pt x="371856" y="76200"/>
                  </a:lnTo>
                  <a:lnTo>
                    <a:pt x="417576" y="57912"/>
                  </a:lnTo>
                  <a:lnTo>
                    <a:pt x="464820" y="44196"/>
                  </a:lnTo>
                  <a:lnTo>
                    <a:pt x="516636" y="32004"/>
                  </a:lnTo>
                  <a:lnTo>
                    <a:pt x="595884" y="21336"/>
                  </a:lnTo>
                  <a:lnTo>
                    <a:pt x="623316" y="19812"/>
                  </a:lnTo>
                  <a:lnTo>
                    <a:pt x="824865" y="19812"/>
                  </a:lnTo>
                  <a:lnTo>
                    <a:pt x="818388" y="18288"/>
                  </a:lnTo>
                  <a:lnTo>
                    <a:pt x="790956" y="12192"/>
                  </a:lnTo>
                  <a:lnTo>
                    <a:pt x="763524" y="7620"/>
                  </a:lnTo>
                  <a:lnTo>
                    <a:pt x="707136" y="1524"/>
                  </a:lnTo>
                  <a:lnTo>
                    <a:pt x="678180" y="1524"/>
                  </a:lnTo>
                  <a:lnTo>
                    <a:pt x="649224" y="0"/>
                  </a:lnTo>
                  <a:close/>
                </a:path>
              </a:pathLst>
            </a:custGeom>
            <a:solidFill>
              <a:srgbClr val="7884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8" name="Google Shape;258;p4"/>
            <p:cNvSpPr/>
            <p:nvPr/>
          </p:nvSpPr>
          <p:spPr>
            <a:xfrm>
              <a:off x="6046901" y="2650200"/>
              <a:ext cx="659736" cy="542450"/>
            </a:xfrm>
            <a:custGeom>
              <a:avLst/>
              <a:gdLst/>
              <a:ahLst/>
              <a:cxnLst/>
              <a:rect l="l" t="t" r="r" b="b"/>
              <a:pathLst>
                <a:path w="771525" h="634364" extrusionOk="0">
                  <a:moveTo>
                    <a:pt x="263652" y="536448"/>
                  </a:moveTo>
                  <a:lnTo>
                    <a:pt x="234696" y="556260"/>
                  </a:lnTo>
                  <a:lnTo>
                    <a:pt x="236220" y="556260"/>
                  </a:lnTo>
                  <a:lnTo>
                    <a:pt x="205740" y="574548"/>
                  </a:lnTo>
                  <a:lnTo>
                    <a:pt x="190500" y="582168"/>
                  </a:lnTo>
                  <a:lnTo>
                    <a:pt x="156972" y="597408"/>
                  </a:lnTo>
                  <a:lnTo>
                    <a:pt x="158496" y="597408"/>
                  </a:lnTo>
                  <a:lnTo>
                    <a:pt x="141732" y="603504"/>
                  </a:lnTo>
                  <a:lnTo>
                    <a:pt x="123444" y="608076"/>
                  </a:lnTo>
                  <a:lnTo>
                    <a:pt x="106680" y="614172"/>
                  </a:lnTo>
                  <a:lnTo>
                    <a:pt x="89916" y="617220"/>
                  </a:lnTo>
                  <a:lnTo>
                    <a:pt x="71628" y="621792"/>
                  </a:lnTo>
                  <a:lnTo>
                    <a:pt x="54864" y="624840"/>
                  </a:lnTo>
                  <a:lnTo>
                    <a:pt x="18288" y="627888"/>
                  </a:lnTo>
                  <a:lnTo>
                    <a:pt x="0" y="627888"/>
                  </a:lnTo>
                  <a:lnTo>
                    <a:pt x="1524" y="633984"/>
                  </a:lnTo>
                  <a:lnTo>
                    <a:pt x="18288" y="633984"/>
                  </a:lnTo>
                  <a:lnTo>
                    <a:pt x="54864" y="630936"/>
                  </a:lnTo>
                  <a:lnTo>
                    <a:pt x="73152" y="627888"/>
                  </a:lnTo>
                  <a:lnTo>
                    <a:pt x="91440" y="623316"/>
                  </a:lnTo>
                  <a:lnTo>
                    <a:pt x="108204" y="620268"/>
                  </a:lnTo>
                  <a:lnTo>
                    <a:pt x="126492" y="614172"/>
                  </a:lnTo>
                  <a:lnTo>
                    <a:pt x="143256" y="609600"/>
                  </a:lnTo>
                  <a:lnTo>
                    <a:pt x="160020" y="601980"/>
                  </a:lnTo>
                  <a:lnTo>
                    <a:pt x="208788" y="580644"/>
                  </a:lnTo>
                  <a:lnTo>
                    <a:pt x="266700" y="542544"/>
                  </a:lnTo>
                  <a:lnTo>
                    <a:pt x="272578" y="537972"/>
                  </a:lnTo>
                  <a:lnTo>
                    <a:pt x="263652" y="537972"/>
                  </a:lnTo>
                  <a:lnTo>
                    <a:pt x="263652" y="536448"/>
                  </a:lnTo>
                  <a:close/>
                </a:path>
                <a:path w="771525" h="634364" extrusionOk="0">
                  <a:moveTo>
                    <a:pt x="373380" y="391668"/>
                  </a:moveTo>
                  <a:lnTo>
                    <a:pt x="364236" y="419100"/>
                  </a:lnTo>
                  <a:lnTo>
                    <a:pt x="356616" y="431292"/>
                  </a:lnTo>
                  <a:lnTo>
                    <a:pt x="350520" y="445008"/>
                  </a:lnTo>
                  <a:lnTo>
                    <a:pt x="323088" y="481584"/>
                  </a:lnTo>
                  <a:lnTo>
                    <a:pt x="312420" y="493776"/>
                  </a:lnTo>
                  <a:lnTo>
                    <a:pt x="289560" y="516636"/>
                  </a:lnTo>
                  <a:lnTo>
                    <a:pt x="275844" y="527304"/>
                  </a:lnTo>
                  <a:lnTo>
                    <a:pt x="277368" y="527304"/>
                  </a:lnTo>
                  <a:lnTo>
                    <a:pt x="263652" y="537972"/>
                  </a:lnTo>
                  <a:lnTo>
                    <a:pt x="272578" y="537972"/>
                  </a:lnTo>
                  <a:lnTo>
                    <a:pt x="316992" y="498348"/>
                  </a:lnTo>
                  <a:lnTo>
                    <a:pt x="347472" y="460248"/>
                  </a:lnTo>
                  <a:lnTo>
                    <a:pt x="370332" y="420624"/>
                  </a:lnTo>
                  <a:lnTo>
                    <a:pt x="379984" y="393192"/>
                  </a:lnTo>
                  <a:lnTo>
                    <a:pt x="373380" y="393192"/>
                  </a:lnTo>
                  <a:lnTo>
                    <a:pt x="373380" y="391668"/>
                  </a:lnTo>
                  <a:close/>
                </a:path>
                <a:path w="771525" h="634364" extrusionOk="0">
                  <a:moveTo>
                    <a:pt x="754762" y="43957"/>
                  </a:moveTo>
                  <a:lnTo>
                    <a:pt x="752856" y="44196"/>
                  </a:lnTo>
                  <a:lnTo>
                    <a:pt x="734568" y="44196"/>
                  </a:lnTo>
                  <a:lnTo>
                    <a:pt x="679704" y="53340"/>
                  </a:lnTo>
                  <a:lnTo>
                    <a:pt x="662940" y="57912"/>
                  </a:lnTo>
                  <a:lnTo>
                    <a:pt x="644652" y="62484"/>
                  </a:lnTo>
                  <a:lnTo>
                    <a:pt x="611124" y="74676"/>
                  </a:lnTo>
                  <a:lnTo>
                    <a:pt x="594360" y="82296"/>
                  </a:lnTo>
                  <a:lnTo>
                    <a:pt x="579120" y="89916"/>
                  </a:lnTo>
                  <a:lnTo>
                    <a:pt x="562356" y="97536"/>
                  </a:lnTo>
                  <a:lnTo>
                    <a:pt x="504444" y="135636"/>
                  </a:lnTo>
                  <a:lnTo>
                    <a:pt x="466344" y="167640"/>
                  </a:lnTo>
                  <a:lnTo>
                    <a:pt x="425196" y="216408"/>
                  </a:lnTo>
                  <a:lnTo>
                    <a:pt x="396240" y="269748"/>
                  </a:lnTo>
                  <a:lnTo>
                    <a:pt x="384048" y="310896"/>
                  </a:lnTo>
                  <a:lnTo>
                    <a:pt x="382524" y="324612"/>
                  </a:lnTo>
                  <a:lnTo>
                    <a:pt x="382524" y="352044"/>
                  </a:lnTo>
                  <a:lnTo>
                    <a:pt x="381000" y="365760"/>
                  </a:lnTo>
                  <a:lnTo>
                    <a:pt x="377952" y="379476"/>
                  </a:lnTo>
                  <a:lnTo>
                    <a:pt x="373380" y="393192"/>
                  </a:lnTo>
                  <a:lnTo>
                    <a:pt x="379984" y="393192"/>
                  </a:lnTo>
                  <a:lnTo>
                    <a:pt x="384048" y="381000"/>
                  </a:lnTo>
                  <a:lnTo>
                    <a:pt x="387096" y="367284"/>
                  </a:lnTo>
                  <a:lnTo>
                    <a:pt x="388620" y="352044"/>
                  </a:lnTo>
                  <a:lnTo>
                    <a:pt x="388620" y="338328"/>
                  </a:lnTo>
                  <a:lnTo>
                    <a:pt x="390144" y="324612"/>
                  </a:lnTo>
                  <a:lnTo>
                    <a:pt x="390313" y="324612"/>
                  </a:lnTo>
                  <a:lnTo>
                    <a:pt x="393192" y="298704"/>
                  </a:lnTo>
                  <a:lnTo>
                    <a:pt x="402336" y="271272"/>
                  </a:lnTo>
                  <a:lnTo>
                    <a:pt x="403013" y="271272"/>
                  </a:lnTo>
                  <a:lnTo>
                    <a:pt x="408432" y="259080"/>
                  </a:lnTo>
                  <a:lnTo>
                    <a:pt x="406908" y="259080"/>
                  </a:lnTo>
                  <a:lnTo>
                    <a:pt x="414528" y="245364"/>
                  </a:lnTo>
                  <a:lnTo>
                    <a:pt x="429768" y="220980"/>
                  </a:lnTo>
                  <a:lnTo>
                    <a:pt x="438912" y="207264"/>
                  </a:lnTo>
                  <a:lnTo>
                    <a:pt x="440055" y="207264"/>
                  </a:lnTo>
                  <a:lnTo>
                    <a:pt x="448056" y="196596"/>
                  </a:lnTo>
                  <a:lnTo>
                    <a:pt x="458724" y="184404"/>
                  </a:lnTo>
                  <a:lnTo>
                    <a:pt x="481584" y="161544"/>
                  </a:lnTo>
                  <a:lnTo>
                    <a:pt x="495300" y="150876"/>
                  </a:lnTo>
                  <a:lnTo>
                    <a:pt x="507492" y="140208"/>
                  </a:lnTo>
                  <a:lnTo>
                    <a:pt x="536448" y="120396"/>
                  </a:lnTo>
                  <a:lnTo>
                    <a:pt x="565404" y="103632"/>
                  </a:lnTo>
                  <a:lnTo>
                    <a:pt x="582168" y="94488"/>
                  </a:lnTo>
                  <a:lnTo>
                    <a:pt x="580644" y="94488"/>
                  </a:lnTo>
                  <a:lnTo>
                    <a:pt x="597408" y="88392"/>
                  </a:lnTo>
                  <a:lnTo>
                    <a:pt x="614172" y="80772"/>
                  </a:lnTo>
                  <a:lnTo>
                    <a:pt x="647700" y="68580"/>
                  </a:lnTo>
                  <a:lnTo>
                    <a:pt x="681228" y="59436"/>
                  </a:lnTo>
                  <a:lnTo>
                    <a:pt x="717804" y="53340"/>
                  </a:lnTo>
                  <a:lnTo>
                    <a:pt x="716280" y="53340"/>
                  </a:lnTo>
                  <a:lnTo>
                    <a:pt x="751915" y="50370"/>
                  </a:lnTo>
                  <a:lnTo>
                    <a:pt x="758783" y="46165"/>
                  </a:lnTo>
                  <a:lnTo>
                    <a:pt x="754762" y="43957"/>
                  </a:lnTo>
                  <a:close/>
                </a:path>
                <a:path w="771525" h="634364" extrusionOk="0">
                  <a:moveTo>
                    <a:pt x="390313" y="324612"/>
                  </a:moveTo>
                  <a:lnTo>
                    <a:pt x="390144" y="324612"/>
                  </a:lnTo>
                  <a:lnTo>
                    <a:pt x="390144" y="326136"/>
                  </a:lnTo>
                  <a:lnTo>
                    <a:pt x="390313" y="324612"/>
                  </a:lnTo>
                  <a:close/>
                </a:path>
                <a:path w="771525" h="634364" extrusionOk="0">
                  <a:moveTo>
                    <a:pt x="403013" y="271272"/>
                  </a:moveTo>
                  <a:lnTo>
                    <a:pt x="402336" y="271272"/>
                  </a:lnTo>
                  <a:lnTo>
                    <a:pt x="402336" y="272796"/>
                  </a:lnTo>
                  <a:lnTo>
                    <a:pt x="403013" y="271272"/>
                  </a:lnTo>
                  <a:close/>
                </a:path>
                <a:path w="771525" h="634364" extrusionOk="0">
                  <a:moveTo>
                    <a:pt x="440055" y="207264"/>
                  </a:moveTo>
                  <a:lnTo>
                    <a:pt x="438912" y="207264"/>
                  </a:lnTo>
                  <a:lnTo>
                    <a:pt x="438912" y="208788"/>
                  </a:lnTo>
                  <a:lnTo>
                    <a:pt x="440055" y="207264"/>
                  </a:lnTo>
                  <a:close/>
                </a:path>
                <a:path w="771525" h="634364" extrusionOk="0">
                  <a:moveTo>
                    <a:pt x="763801" y="50292"/>
                  </a:moveTo>
                  <a:lnTo>
                    <a:pt x="752856" y="50292"/>
                  </a:lnTo>
                  <a:lnTo>
                    <a:pt x="751915" y="50370"/>
                  </a:lnTo>
                  <a:lnTo>
                    <a:pt x="687324" y="89916"/>
                  </a:lnTo>
                  <a:lnTo>
                    <a:pt x="685800" y="91440"/>
                  </a:lnTo>
                  <a:lnTo>
                    <a:pt x="685800" y="94488"/>
                  </a:lnTo>
                  <a:lnTo>
                    <a:pt x="687324" y="96012"/>
                  </a:lnTo>
                  <a:lnTo>
                    <a:pt x="690372" y="96012"/>
                  </a:lnTo>
                  <a:lnTo>
                    <a:pt x="763801" y="50292"/>
                  </a:lnTo>
                  <a:close/>
                </a:path>
                <a:path w="771525" h="634364" extrusionOk="0">
                  <a:moveTo>
                    <a:pt x="758783" y="46165"/>
                  </a:moveTo>
                  <a:lnTo>
                    <a:pt x="751915" y="50370"/>
                  </a:lnTo>
                  <a:lnTo>
                    <a:pt x="752856" y="50292"/>
                  </a:lnTo>
                  <a:lnTo>
                    <a:pt x="763801" y="50292"/>
                  </a:lnTo>
                  <a:lnTo>
                    <a:pt x="765048" y="49515"/>
                  </a:lnTo>
                  <a:lnTo>
                    <a:pt x="765048" y="48768"/>
                  </a:lnTo>
                  <a:lnTo>
                    <a:pt x="763524" y="48768"/>
                  </a:lnTo>
                  <a:lnTo>
                    <a:pt x="758783" y="46165"/>
                  </a:lnTo>
                  <a:close/>
                </a:path>
                <a:path w="771525" h="634364" extrusionOk="0">
                  <a:moveTo>
                    <a:pt x="765048" y="49515"/>
                  </a:moveTo>
                  <a:lnTo>
                    <a:pt x="763801" y="50292"/>
                  </a:lnTo>
                  <a:lnTo>
                    <a:pt x="765048" y="50292"/>
                  </a:lnTo>
                  <a:lnTo>
                    <a:pt x="765048" y="49515"/>
                  </a:lnTo>
                  <a:close/>
                </a:path>
                <a:path w="771525" h="634364" extrusionOk="0">
                  <a:moveTo>
                    <a:pt x="765468" y="42672"/>
                  </a:moveTo>
                  <a:lnTo>
                    <a:pt x="765048" y="42672"/>
                  </a:lnTo>
                  <a:lnTo>
                    <a:pt x="765048" y="49515"/>
                  </a:lnTo>
                  <a:lnTo>
                    <a:pt x="771144" y="45720"/>
                  </a:lnTo>
                  <a:lnTo>
                    <a:pt x="765468" y="42672"/>
                  </a:lnTo>
                  <a:close/>
                </a:path>
                <a:path w="771525" h="634364" extrusionOk="0">
                  <a:moveTo>
                    <a:pt x="762000" y="44196"/>
                  </a:moveTo>
                  <a:lnTo>
                    <a:pt x="758783" y="46165"/>
                  </a:lnTo>
                  <a:lnTo>
                    <a:pt x="763524" y="48768"/>
                  </a:lnTo>
                  <a:lnTo>
                    <a:pt x="762000" y="44196"/>
                  </a:lnTo>
                  <a:close/>
                </a:path>
                <a:path w="771525" h="634364" extrusionOk="0">
                  <a:moveTo>
                    <a:pt x="765048" y="44196"/>
                  </a:moveTo>
                  <a:lnTo>
                    <a:pt x="762000" y="44196"/>
                  </a:lnTo>
                  <a:lnTo>
                    <a:pt x="763524" y="48768"/>
                  </a:lnTo>
                  <a:lnTo>
                    <a:pt x="765048" y="48768"/>
                  </a:lnTo>
                  <a:lnTo>
                    <a:pt x="765048" y="44196"/>
                  </a:lnTo>
                  <a:close/>
                </a:path>
                <a:path w="771525" h="634364" extrusionOk="0">
                  <a:moveTo>
                    <a:pt x="765048" y="42672"/>
                  </a:moveTo>
                  <a:lnTo>
                    <a:pt x="754762" y="43957"/>
                  </a:lnTo>
                  <a:lnTo>
                    <a:pt x="758783" y="46165"/>
                  </a:lnTo>
                  <a:lnTo>
                    <a:pt x="762000" y="44196"/>
                  </a:lnTo>
                  <a:lnTo>
                    <a:pt x="765048" y="44196"/>
                  </a:lnTo>
                  <a:lnTo>
                    <a:pt x="765048" y="42672"/>
                  </a:lnTo>
                  <a:close/>
                </a:path>
                <a:path w="771525" h="634364" extrusionOk="0">
                  <a:moveTo>
                    <a:pt x="687324" y="0"/>
                  </a:moveTo>
                  <a:lnTo>
                    <a:pt x="685800" y="0"/>
                  </a:lnTo>
                  <a:lnTo>
                    <a:pt x="684276" y="1524"/>
                  </a:lnTo>
                  <a:lnTo>
                    <a:pt x="684276" y="6096"/>
                  </a:lnTo>
                  <a:lnTo>
                    <a:pt x="685800" y="6096"/>
                  </a:lnTo>
                  <a:lnTo>
                    <a:pt x="754762" y="43957"/>
                  </a:lnTo>
                  <a:lnTo>
                    <a:pt x="765048" y="42672"/>
                  </a:lnTo>
                  <a:lnTo>
                    <a:pt x="765468" y="42672"/>
                  </a:lnTo>
                  <a:lnTo>
                    <a:pt x="688848" y="1524"/>
                  </a:lnTo>
                  <a:lnTo>
                    <a:pt x="687324" y="0"/>
                  </a:lnTo>
                  <a:close/>
                </a:path>
              </a:pathLst>
            </a:custGeom>
            <a:solidFill>
              <a:srgbClr val="FF99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59" name="Google Shape;259;p4"/>
            <p:cNvSpPr txBox="1"/>
            <p:nvPr/>
          </p:nvSpPr>
          <p:spPr>
            <a:xfrm>
              <a:off x="5475643" y="3530711"/>
              <a:ext cx="999107" cy="236860"/>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539">
                  <a:solidFill>
                    <a:srgbClr val="000000"/>
                  </a:solidFill>
                  <a:latin typeface="Arial"/>
                  <a:ea typeface="Arial"/>
                  <a:cs typeface="Arial"/>
                  <a:sym typeface="Arial"/>
                </a:rPr>
                <a:t>放射性物質</a:t>
              </a:r>
              <a:endParaRPr sz="1539">
                <a:solidFill>
                  <a:srgbClr val="000000"/>
                </a:solidFill>
                <a:latin typeface="Arial"/>
                <a:ea typeface="Arial"/>
                <a:cs typeface="Arial"/>
                <a:sym typeface="Arial"/>
              </a:endParaRPr>
            </a:p>
          </p:txBody>
        </p:sp>
        <p:sp>
          <p:nvSpPr>
            <p:cNvPr id="260" name="Google Shape;260;p4"/>
            <p:cNvSpPr/>
            <p:nvPr/>
          </p:nvSpPr>
          <p:spPr>
            <a:xfrm>
              <a:off x="6173310" y="4529389"/>
              <a:ext cx="513454" cy="152993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1" name="Google Shape;261;p4"/>
            <p:cNvSpPr/>
            <p:nvPr/>
          </p:nvSpPr>
          <p:spPr>
            <a:xfrm>
              <a:off x="2425550" y="4348246"/>
              <a:ext cx="559065" cy="158076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2" name="Google Shape;262;p4"/>
            <p:cNvSpPr txBox="1"/>
            <p:nvPr/>
          </p:nvSpPr>
          <p:spPr>
            <a:xfrm>
              <a:off x="2143736" y="6010330"/>
              <a:ext cx="1109877" cy="26314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710" b="1">
                  <a:solidFill>
                    <a:srgbClr val="000000"/>
                  </a:solidFill>
                  <a:latin typeface="Arial"/>
                  <a:ea typeface="Arial"/>
                  <a:cs typeface="Arial"/>
                  <a:sym typeface="Arial"/>
                </a:rPr>
                <a:t>体表面汚染</a:t>
              </a:r>
              <a:endParaRPr/>
            </a:p>
          </p:txBody>
        </p:sp>
        <p:sp>
          <p:nvSpPr>
            <p:cNvPr id="263" name="Google Shape;263;p4"/>
            <p:cNvSpPr txBox="1"/>
            <p:nvPr/>
          </p:nvSpPr>
          <p:spPr>
            <a:xfrm>
              <a:off x="7074774" y="4774604"/>
              <a:ext cx="1571204" cy="487954"/>
            </a:xfrm>
            <a:prstGeom prst="rect">
              <a:avLst/>
            </a:prstGeom>
            <a:noFill/>
            <a:ln>
              <a:noFill/>
            </a:ln>
          </p:spPr>
          <p:txBody>
            <a:bodyPr spcFirstLastPara="1" wrap="square" lIns="0" tIns="0" rIns="0" bIns="0" anchor="t" anchorCtr="0">
              <a:spAutoFit/>
            </a:bodyPr>
            <a:lstStyle/>
            <a:p>
              <a:pPr marL="10860" marR="4344" lvl="0" indent="0" algn="l" rtl="0">
                <a:lnSpc>
                  <a:spcPct val="102800"/>
                </a:lnSpc>
                <a:spcBef>
                  <a:spcPts val="0"/>
                </a:spcBef>
                <a:spcAft>
                  <a:spcPts val="0"/>
                </a:spcAft>
                <a:buNone/>
              </a:pPr>
              <a:r>
                <a:rPr lang="ja-JP" sz="1539" b="1">
                  <a:solidFill>
                    <a:srgbClr val="000000"/>
                  </a:solidFill>
                  <a:latin typeface="Arial"/>
                  <a:ea typeface="Arial"/>
                  <a:cs typeface="Arial"/>
                  <a:sym typeface="Arial"/>
                </a:rPr>
                <a:t>皮膚から吸収、 傷口から侵入</a:t>
              </a:r>
              <a:endParaRPr/>
            </a:p>
          </p:txBody>
        </p:sp>
        <p:sp>
          <p:nvSpPr>
            <p:cNvPr id="264" name="Google Shape;264;p4"/>
            <p:cNvSpPr/>
            <p:nvPr/>
          </p:nvSpPr>
          <p:spPr>
            <a:xfrm>
              <a:off x="6663305" y="4597091"/>
              <a:ext cx="1982673" cy="814552"/>
            </a:xfrm>
            <a:custGeom>
              <a:avLst/>
              <a:gdLst/>
              <a:ahLst/>
              <a:cxnLst/>
              <a:rect l="l" t="t" r="r" b="b"/>
              <a:pathLst>
                <a:path w="2117090" h="857250" extrusionOk="0">
                  <a:moveTo>
                    <a:pt x="206608" y="556230"/>
                  </a:moveTo>
                  <a:lnTo>
                    <a:pt x="243840" y="600710"/>
                  </a:lnTo>
                  <a:lnTo>
                    <a:pt x="274320" y="628650"/>
                  </a:lnTo>
                  <a:lnTo>
                    <a:pt x="310896" y="656590"/>
                  </a:lnTo>
                  <a:lnTo>
                    <a:pt x="352044" y="681990"/>
                  </a:lnTo>
                  <a:lnTo>
                    <a:pt x="373380" y="695960"/>
                  </a:lnTo>
                  <a:lnTo>
                    <a:pt x="419100" y="718820"/>
                  </a:lnTo>
                  <a:lnTo>
                    <a:pt x="495300" y="753110"/>
                  </a:lnTo>
                  <a:lnTo>
                    <a:pt x="550164" y="770890"/>
                  </a:lnTo>
                  <a:lnTo>
                    <a:pt x="609600" y="788670"/>
                  </a:lnTo>
                  <a:lnTo>
                    <a:pt x="638556" y="796290"/>
                  </a:lnTo>
                  <a:lnTo>
                    <a:pt x="670560" y="806450"/>
                  </a:lnTo>
                  <a:lnTo>
                    <a:pt x="701040" y="811530"/>
                  </a:lnTo>
                  <a:lnTo>
                    <a:pt x="734568" y="819150"/>
                  </a:lnTo>
                  <a:lnTo>
                    <a:pt x="800100" y="831850"/>
                  </a:lnTo>
                  <a:lnTo>
                    <a:pt x="835152" y="836930"/>
                  </a:lnTo>
                  <a:lnTo>
                    <a:pt x="903732" y="845820"/>
                  </a:lnTo>
                  <a:lnTo>
                    <a:pt x="938784" y="848360"/>
                  </a:lnTo>
                  <a:lnTo>
                    <a:pt x="975360" y="852170"/>
                  </a:lnTo>
                  <a:lnTo>
                    <a:pt x="1147572" y="857250"/>
                  </a:lnTo>
                  <a:lnTo>
                    <a:pt x="1245108" y="854710"/>
                  </a:lnTo>
                  <a:lnTo>
                    <a:pt x="1339596" y="848360"/>
                  </a:lnTo>
                  <a:lnTo>
                    <a:pt x="1386840" y="844550"/>
                  </a:lnTo>
                  <a:lnTo>
                    <a:pt x="1432560" y="838200"/>
                  </a:lnTo>
                  <a:lnTo>
                    <a:pt x="1098804" y="838200"/>
                  </a:lnTo>
                  <a:lnTo>
                    <a:pt x="1048512" y="836930"/>
                  </a:lnTo>
                  <a:lnTo>
                    <a:pt x="976884" y="831850"/>
                  </a:lnTo>
                  <a:lnTo>
                    <a:pt x="940308" y="830580"/>
                  </a:lnTo>
                  <a:lnTo>
                    <a:pt x="905256" y="825500"/>
                  </a:lnTo>
                  <a:lnTo>
                    <a:pt x="836676" y="817880"/>
                  </a:lnTo>
                  <a:lnTo>
                    <a:pt x="769620" y="806450"/>
                  </a:lnTo>
                  <a:lnTo>
                    <a:pt x="705612" y="793750"/>
                  </a:lnTo>
                  <a:lnTo>
                    <a:pt x="614172" y="770890"/>
                  </a:lnTo>
                  <a:lnTo>
                    <a:pt x="556260" y="753110"/>
                  </a:lnTo>
                  <a:lnTo>
                    <a:pt x="528828" y="742950"/>
                  </a:lnTo>
                  <a:lnTo>
                    <a:pt x="502920" y="734060"/>
                  </a:lnTo>
                  <a:lnTo>
                    <a:pt x="426720" y="702310"/>
                  </a:lnTo>
                  <a:lnTo>
                    <a:pt x="361188" y="665480"/>
                  </a:lnTo>
                  <a:lnTo>
                    <a:pt x="321564" y="641350"/>
                  </a:lnTo>
                  <a:lnTo>
                    <a:pt x="286512" y="613410"/>
                  </a:lnTo>
                  <a:lnTo>
                    <a:pt x="256032" y="586740"/>
                  </a:lnTo>
                  <a:lnTo>
                    <a:pt x="231648" y="557530"/>
                  </a:lnTo>
                  <a:lnTo>
                    <a:pt x="210312" y="557530"/>
                  </a:lnTo>
                  <a:lnTo>
                    <a:pt x="206608" y="556230"/>
                  </a:lnTo>
                  <a:close/>
                </a:path>
                <a:path w="2117090" h="857250" extrusionOk="0">
                  <a:moveTo>
                    <a:pt x="1432559" y="19050"/>
                  </a:moveTo>
                  <a:lnTo>
                    <a:pt x="1181100" y="19050"/>
                  </a:lnTo>
                  <a:lnTo>
                    <a:pt x="1278636" y="22860"/>
                  </a:lnTo>
                  <a:lnTo>
                    <a:pt x="1327404" y="26670"/>
                  </a:lnTo>
                  <a:lnTo>
                    <a:pt x="1374648" y="31750"/>
                  </a:lnTo>
                  <a:lnTo>
                    <a:pt x="1466088" y="44450"/>
                  </a:lnTo>
                  <a:lnTo>
                    <a:pt x="1511808" y="52070"/>
                  </a:lnTo>
                  <a:lnTo>
                    <a:pt x="1554480" y="59690"/>
                  </a:lnTo>
                  <a:lnTo>
                    <a:pt x="1595628" y="68580"/>
                  </a:lnTo>
                  <a:lnTo>
                    <a:pt x="1636776" y="78740"/>
                  </a:lnTo>
                  <a:lnTo>
                    <a:pt x="1676400" y="90170"/>
                  </a:lnTo>
                  <a:lnTo>
                    <a:pt x="1714500" y="101600"/>
                  </a:lnTo>
                  <a:lnTo>
                    <a:pt x="1784604" y="125730"/>
                  </a:lnTo>
                  <a:lnTo>
                    <a:pt x="1850136" y="154940"/>
                  </a:lnTo>
                  <a:lnTo>
                    <a:pt x="1909572" y="185420"/>
                  </a:lnTo>
                  <a:lnTo>
                    <a:pt x="1959864" y="217170"/>
                  </a:lnTo>
                  <a:lnTo>
                    <a:pt x="1982724" y="236220"/>
                  </a:lnTo>
                  <a:lnTo>
                    <a:pt x="2004060" y="252730"/>
                  </a:lnTo>
                  <a:lnTo>
                    <a:pt x="2040636" y="289560"/>
                  </a:lnTo>
                  <a:lnTo>
                    <a:pt x="2068068" y="327660"/>
                  </a:lnTo>
                  <a:lnTo>
                    <a:pt x="2081784" y="356870"/>
                  </a:lnTo>
                  <a:lnTo>
                    <a:pt x="2086356" y="365760"/>
                  </a:lnTo>
                  <a:lnTo>
                    <a:pt x="2089404" y="375920"/>
                  </a:lnTo>
                  <a:lnTo>
                    <a:pt x="2092452" y="384810"/>
                  </a:lnTo>
                  <a:lnTo>
                    <a:pt x="2093976" y="396240"/>
                  </a:lnTo>
                  <a:lnTo>
                    <a:pt x="2095500" y="405130"/>
                  </a:lnTo>
                  <a:lnTo>
                    <a:pt x="2097024" y="415290"/>
                  </a:lnTo>
                  <a:lnTo>
                    <a:pt x="2097024" y="445770"/>
                  </a:lnTo>
                  <a:lnTo>
                    <a:pt x="2093976" y="466090"/>
                  </a:lnTo>
                  <a:lnTo>
                    <a:pt x="2087880" y="487680"/>
                  </a:lnTo>
                  <a:lnTo>
                    <a:pt x="2083308" y="496570"/>
                  </a:lnTo>
                  <a:lnTo>
                    <a:pt x="2080260" y="506730"/>
                  </a:lnTo>
                  <a:lnTo>
                    <a:pt x="2074164" y="516890"/>
                  </a:lnTo>
                  <a:lnTo>
                    <a:pt x="2069592" y="527050"/>
                  </a:lnTo>
                  <a:lnTo>
                    <a:pt x="2057400" y="547370"/>
                  </a:lnTo>
                  <a:lnTo>
                    <a:pt x="2025396" y="582930"/>
                  </a:lnTo>
                  <a:lnTo>
                    <a:pt x="1962912" y="638810"/>
                  </a:lnTo>
                  <a:lnTo>
                    <a:pt x="1911096" y="670560"/>
                  </a:lnTo>
                  <a:lnTo>
                    <a:pt x="1882140" y="687070"/>
                  </a:lnTo>
                  <a:lnTo>
                    <a:pt x="1821180" y="716280"/>
                  </a:lnTo>
                  <a:lnTo>
                    <a:pt x="1717548" y="755650"/>
                  </a:lnTo>
                  <a:lnTo>
                    <a:pt x="1600200" y="787400"/>
                  </a:lnTo>
                  <a:lnTo>
                    <a:pt x="1559052" y="796290"/>
                  </a:lnTo>
                  <a:lnTo>
                    <a:pt x="1429512" y="819150"/>
                  </a:lnTo>
                  <a:lnTo>
                    <a:pt x="1338072" y="829310"/>
                  </a:lnTo>
                  <a:lnTo>
                    <a:pt x="1243584" y="836930"/>
                  </a:lnTo>
                  <a:lnTo>
                    <a:pt x="1196340" y="838200"/>
                  </a:lnTo>
                  <a:lnTo>
                    <a:pt x="1432560" y="838200"/>
                  </a:lnTo>
                  <a:lnTo>
                    <a:pt x="1476756" y="831850"/>
                  </a:lnTo>
                  <a:lnTo>
                    <a:pt x="1520952" y="824230"/>
                  </a:lnTo>
                  <a:lnTo>
                    <a:pt x="1604772" y="806450"/>
                  </a:lnTo>
                  <a:lnTo>
                    <a:pt x="1645920" y="795020"/>
                  </a:lnTo>
                  <a:lnTo>
                    <a:pt x="1685544" y="784860"/>
                  </a:lnTo>
                  <a:lnTo>
                    <a:pt x="1723644" y="773430"/>
                  </a:lnTo>
                  <a:lnTo>
                    <a:pt x="1760220" y="760730"/>
                  </a:lnTo>
                  <a:lnTo>
                    <a:pt x="1795272" y="748030"/>
                  </a:lnTo>
                  <a:lnTo>
                    <a:pt x="1828800" y="732790"/>
                  </a:lnTo>
                  <a:lnTo>
                    <a:pt x="1860804" y="718820"/>
                  </a:lnTo>
                  <a:lnTo>
                    <a:pt x="1921764" y="687070"/>
                  </a:lnTo>
                  <a:lnTo>
                    <a:pt x="1973580" y="654050"/>
                  </a:lnTo>
                  <a:lnTo>
                    <a:pt x="2019300" y="615950"/>
                  </a:lnTo>
                  <a:lnTo>
                    <a:pt x="2057400" y="577850"/>
                  </a:lnTo>
                  <a:lnTo>
                    <a:pt x="2086356" y="535940"/>
                  </a:lnTo>
                  <a:lnTo>
                    <a:pt x="2106168" y="491490"/>
                  </a:lnTo>
                  <a:lnTo>
                    <a:pt x="2115312" y="448310"/>
                  </a:lnTo>
                  <a:lnTo>
                    <a:pt x="2116836" y="435610"/>
                  </a:lnTo>
                  <a:lnTo>
                    <a:pt x="2116836" y="425450"/>
                  </a:lnTo>
                  <a:lnTo>
                    <a:pt x="2115312" y="414020"/>
                  </a:lnTo>
                  <a:lnTo>
                    <a:pt x="2115312" y="402590"/>
                  </a:lnTo>
                  <a:lnTo>
                    <a:pt x="2112264" y="391160"/>
                  </a:lnTo>
                  <a:lnTo>
                    <a:pt x="2110740" y="381000"/>
                  </a:lnTo>
                  <a:lnTo>
                    <a:pt x="2107692" y="369570"/>
                  </a:lnTo>
                  <a:lnTo>
                    <a:pt x="2103120" y="359410"/>
                  </a:lnTo>
                  <a:lnTo>
                    <a:pt x="2100072" y="349250"/>
                  </a:lnTo>
                  <a:lnTo>
                    <a:pt x="2093976" y="337820"/>
                  </a:lnTo>
                  <a:lnTo>
                    <a:pt x="2069592" y="297180"/>
                  </a:lnTo>
                  <a:lnTo>
                    <a:pt x="2036064" y="257810"/>
                  </a:lnTo>
                  <a:lnTo>
                    <a:pt x="1994916" y="220980"/>
                  </a:lnTo>
                  <a:lnTo>
                    <a:pt x="1946148" y="185420"/>
                  </a:lnTo>
                  <a:lnTo>
                    <a:pt x="1889760" y="152400"/>
                  </a:lnTo>
                  <a:lnTo>
                    <a:pt x="1825752" y="123190"/>
                  </a:lnTo>
                  <a:lnTo>
                    <a:pt x="1755648" y="95250"/>
                  </a:lnTo>
                  <a:lnTo>
                    <a:pt x="1719072" y="83820"/>
                  </a:lnTo>
                  <a:lnTo>
                    <a:pt x="1680972" y="71120"/>
                  </a:lnTo>
                  <a:lnTo>
                    <a:pt x="1641348" y="60960"/>
                  </a:lnTo>
                  <a:lnTo>
                    <a:pt x="1600200" y="49530"/>
                  </a:lnTo>
                  <a:lnTo>
                    <a:pt x="1514856" y="31750"/>
                  </a:lnTo>
                  <a:lnTo>
                    <a:pt x="1469136" y="24130"/>
                  </a:lnTo>
                  <a:lnTo>
                    <a:pt x="1432559" y="19050"/>
                  </a:lnTo>
                  <a:close/>
                </a:path>
                <a:path w="2117090" h="857250" extrusionOk="0">
                  <a:moveTo>
                    <a:pt x="205740" y="554990"/>
                  </a:moveTo>
                  <a:lnTo>
                    <a:pt x="206608" y="556230"/>
                  </a:lnTo>
                  <a:lnTo>
                    <a:pt x="210312" y="557530"/>
                  </a:lnTo>
                  <a:lnTo>
                    <a:pt x="205740" y="554990"/>
                  </a:lnTo>
                  <a:close/>
                </a:path>
                <a:path w="2117090" h="857250" extrusionOk="0">
                  <a:moveTo>
                    <a:pt x="229870" y="554990"/>
                  </a:moveTo>
                  <a:lnTo>
                    <a:pt x="205740" y="554990"/>
                  </a:lnTo>
                  <a:lnTo>
                    <a:pt x="210312" y="557530"/>
                  </a:lnTo>
                  <a:lnTo>
                    <a:pt x="231648" y="557530"/>
                  </a:lnTo>
                  <a:lnTo>
                    <a:pt x="229870" y="554990"/>
                  </a:lnTo>
                  <a:close/>
                </a:path>
                <a:path w="2117090" h="857250" extrusionOk="0">
                  <a:moveTo>
                    <a:pt x="168917" y="382738"/>
                  </a:moveTo>
                  <a:lnTo>
                    <a:pt x="6096" y="468630"/>
                  </a:lnTo>
                  <a:lnTo>
                    <a:pt x="0" y="473710"/>
                  </a:lnTo>
                  <a:lnTo>
                    <a:pt x="1524" y="478790"/>
                  </a:lnTo>
                  <a:lnTo>
                    <a:pt x="1524" y="481330"/>
                  </a:lnTo>
                  <a:lnTo>
                    <a:pt x="3048" y="483870"/>
                  </a:lnTo>
                  <a:lnTo>
                    <a:pt x="7620" y="486410"/>
                  </a:lnTo>
                  <a:lnTo>
                    <a:pt x="206608" y="556230"/>
                  </a:lnTo>
                  <a:lnTo>
                    <a:pt x="205740" y="554990"/>
                  </a:lnTo>
                  <a:lnTo>
                    <a:pt x="229870" y="554990"/>
                  </a:lnTo>
                  <a:lnTo>
                    <a:pt x="220980" y="542290"/>
                  </a:lnTo>
                  <a:lnTo>
                    <a:pt x="219456" y="541020"/>
                  </a:lnTo>
                  <a:lnTo>
                    <a:pt x="217932" y="541020"/>
                  </a:lnTo>
                  <a:lnTo>
                    <a:pt x="216408" y="539750"/>
                  </a:lnTo>
                  <a:lnTo>
                    <a:pt x="67056" y="486410"/>
                  </a:lnTo>
                  <a:lnTo>
                    <a:pt x="15240" y="486410"/>
                  </a:lnTo>
                  <a:lnTo>
                    <a:pt x="13716" y="467360"/>
                  </a:lnTo>
                  <a:lnTo>
                    <a:pt x="50836" y="467360"/>
                  </a:lnTo>
                  <a:lnTo>
                    <a:pt x="181356" y="397510"/>
                  </a:lnTo>
                  <a:lnTo>
                    <a:pt x="182880" y="396240"/>
                  </a:lnTo>
                  <a:lnTo>
                    <a:pt x="185928" y="394970"/>
                  </a:lnTo>
                  <a:lnTo>
                    <a:pt x="185928" y="391160"/>
                  </a:lnTo>
                  <a:lnTo>
                    <a:pt x="187003" y="387350"/>
                  </a:lnTo>
                  <a:lnTo>
                    <a:pt x="167640" y="387350"/>
                  </a:lnTo>
                  <a:lnTo>
                    <a:pt x="168917" y="382738"/>
                  </a:lnTo>
                  <a:close/>
                </a:path>
                <a:path w="2117090" h="857250" extrusionOk="0">
                  <a:moveTo>
                    <a:pt x="13716" y="467360"/>
                  </a:moveTo>
                  <a:lnTo>
                    <a:pt x="15240" y="486410"/>
                  </a:lnTo>
                  <a:lnTo>
                    <a:pt x="35979" y="475311"/>
                  </a:lnTo>
                  <a:lnTo>
                    <a:pt x="13716" y="467360"/>
                  </a:lnTo>
                  <a:close/>
                </a:path>
                <a:path w="2117090" h="857250" extrusionOk="0">
                  <a:moveTo>
                    <a:pt x="35979" y="475311"/>
                  </a:moveTo>
                  <a:lnTo>
                    <a:pt x="15240" y="486410"/>
                  </a:lnTo>
                  <a:lnTo>
                    <a:pt x="67056" y="486410"/>
                  </a:lnTo>
                  <a:lnTo>
                    <a:pt x="35979" y="475311"/>
                  </a:lnTo>
                  <a:close/>
                </a:path>
                <a:path w="2117090" h="857250" extrusionOk="0">
                  <a:moveTo>
                    <a:pt x="50836" y="467360"/>
                  </a:moveTo>
                  <a:lnTo>
                    <a:pt x="13716" y="467360"/>
                  </a:lnTo>
                  <a:lnTo>
                    <a:pt x="35979" y="475311"/>
                  </a:lnTo>
                  <a:lnTo>
                    <a:pt x="50836" y="467360"/>
                  </a:lnTo>
                  <a:close/>
                </a:path>
                <a:path w="2117090" h="857250" extrusionOk="0">
                  <a:moveTo>
                    <a:pt x="172212" y="381000"/>
                  </a:moveTo>
                  <a:lnTo>
                    <a:pt x="168917" y="382738"/>
                  </a:lnTo>
                  <a:lnTo>
                    <a:pt x="167640" y="387350"/>
                  </a:lnTo>
                  <a:lnTo>
                    <a:pt x="172212" y="381000"/>
                  </a:lnTo>
                  <a:close/>
                </a:path>
                <a:path w="2117090" h="857250" extrusionOk="0">
                  <a:moveTo>
                    <a:pt x="188796" y="381000"/>
                  </a:moveTo>
                  <a:lnTo>
                    <a:pt x="172212" y="381000"/>
                  </a:lnTo>
                  <a:lnTo>
                    <a:pt x="167640" y="387350"/>
                  </a:lnTo>
                  <a:lnTo>
                    <a:pt x="187003" y="387350"/>
                  </a:lnTo>
                  <a:lnTo>
                    <a:pt x="188796" y="381000"/>
                  </a:lnTo>
                  <a:close/>
                </a:path>
                <a:path w="2117090" h="857250" extrusionOk="0">
                  <a:moveTo>
                    <a:pt x="1181100" y="0"/>
                  </a:moveTo>
                  <a:lnTo>
                    <a:pt x="1082040" y="0"/>
                  </a:lnTo>
                  <a:lnTo>
                    <a:pt x="1033272" y="2540"/>
                  </a:lnTo>
                  <a:lnTo>
                    <a:pt x="986028" y="3810"/>
                  </a:lnTo>
                  <a:lnTo>
                    <a:pt x="893064" y="13970"/>
                  </a:lnTo>
                  <a:lnTo>
                    <a:pt x="801624" y="25400"/>
                  </a:lnTo>
                  <a:lnTo>
                    <a:pt x="758952" y="33020"/>
                  </a:lnTo>
                  <a:lnTo>
                    <a:pt x="633984" y="60960"/>
                  </a:lnTo>
                  <a:lnTo>
                    <a:pt x="594360" y="72390"/>
                  </a:lnTo>
                  <a:lnTo>
                    <a:pt x="556260" y="83820"/>
                  </a:lnTo>
                  <a:lnTo>
                    <a:pt x="519684" y="97790"/>
                  </a:lnTo>
                  <a:lnTo>
                    <a:pt x="484632" y="109220"/>
                  </a:lnTo>
                  <a:lnTo>
                    <a:pt x="417576" y="138430"/>
                  </a:lnTo>
                  <a:lnTo>
                    <a:pt x="358140" y="170180"/>
                  </a:lnTo>
                  <a:lnTo>
                    <a:pt x="304800" y="204470"/>
                  </a:lnTo>
                  <a:lnTo>
                    <a:pt x="239268" y="260350"/>
                  </a:lnTo>
                  <a:lnTo>
                    <a:pt x="205740" y="300990"/>
                  </a:lnTo>
                  <a:lnTo>
                    <a:pt x="182880" y="342900"/>
                  </a:lnTo>
                  <a:lnTo>
                    <a:pt x="176784" y="354330"/>
                  </a:lnTo>
                  <a:lnTo>
                    <a:pt x="168917" y="382738"/>
                  </a:lnTo>
                  <a:lnTo>
                    <a:pt x="172212" y="381000"/>
                  </a:lnTo>
                  <a:lnTo>
                    <a:pt x="188796" y="381000"/>
                  </a:lnTo>
                  <a:lnTo>
                    <a:pt x="204216" y="341630"/>
                  </a:lnTo>
                  <a:lnTo>
                    <a:pt x="237744" y="292100"/>
                  </a:lnTo>
                  <a:lnTo>
                    <a:pt x="272796" y="255270"/>
                  </a:lnTo>
                  <a:lnTo>
                    <a:pt x="316992" y="219710"/>
                  </a:lnTo>
                  <a:lnTo>
                    <a:pt x="368808" y="186690"/>
                  </a:lnTo>
                  <a:lnTo>
                    <a:pt x="396240" y="170180"/>
                  </a:lnTo>
                  <a:lnTo>
                    <a:pt x="490728" y="128270"/>
                  </a:lnTo>
                  <a:lnTo>
                    <a:pt x="562356" y="101600"/>
                  </a:lnTo>
                  <a:lnTo>
                    <a:pt x="638556" y="80010"/>
                  </a:lnTo>
                  <a:lnTo>
                    <a:pt x="678180" y="69850"/>
                  </a:lnTo>
                  <a:lnTo>
                    <a:pt x="762000" y="52070"/>
                  </a:lnTo>
                  <a:lnTo>
                    <a:pt x="806196" y="45720"/>
                  </a:lnTo>
                  <a:lnTo>
                    <a:pt x="850392" y="38100"/>
                  </a:lnTo>
                  <a:lnTo>
                    <a:pt x="894588" y="31750"/>
                  </a:lnTo>
                  <a:lnTo>
                    <a:pt x="940308" y="26670"/>
                  </a:lnTo>
                  <a:lnTo>
                    <a:pt x="1083564" y="19050"/>
                  </a:lnTo>
                  <a:lnTo>
                    <a:pt x="1432559" y="19050"/>
                  </a:lnTo>
                  <a:lnTo>
                    <a:pt x="1376172" y="11430"/>
                  </a:lnTo>
                  <a:lnTo>
                    <a:pt x="1280160" y="3810"/>
                  </a:lnTo>
                  <a:lnTo>
                    <a:pt x="1229868" y="1270"/>
                  </a:lnTo>
                  <a:lnTo>
                    <a:pt x="1181100" y="0"/>
                  </a:lnTo>
                  <a:close/>
                </a:path>
              </a:pathLst>
            </a:custGeom>
            <a:solidFill>
              <a:srgbClr val="7884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5" name="Google Shape;265;p4"/>
            <p:cNvSpPr/>
            <p:nvPr/>
          </p:nvSpPr>
          <p:spPr>
            <a:xfrm>
              <a:off x="2463343" y="4924253"/>
              <a:ext cx="139549" cy="71675"/>
            </a:xfrm>
            <a:custGeom>
              <a:avLst/>
              <a:gdLst/>
              <a:ahLst/>
              <a:cxnLst/>
              <a:rect l="l" t="t" r="r" b="b"/>
              <a:pathLst>
                <a:path w="163195" h="83820" extrusionOk="0">
                  <a:moveTo>
                    <a:pt x="77865" y="26765"/>
                  </a:moveTo>
                  <a:lnTo>
                    <a:pt x="0" y="57912"/>
                  </a:lnTo>
                  <a:lnTo>
                    <a:pt x="10668" y="83820"/>
                  </a:lnTo>
                  <a:lnTo>
                    <a:pt x="88809" y="53865"/>
                  </a:lnTo>
                  <a:lnTo>
                    <a:pt x="77865" y="26765"/>
                  </a:lnTo>
                  <a:close/>
                </a:path>
                <a:path w="163195" h="83820" extrusionOk="0">
                  <a:moveTo>
                    <a:pt x="150811" y="21336"/>
                  </a:moveTo>
                  <a:lnTo>
                    <a:pt x="91440" y="21336"/>
                  </a:lnTo>
                  <a:lnTo>
                    <a:pt x="102108" y="48768"/>
                  </a:lnTo>
                  <a:lnTo>
                    <a:pt x="88809" y="53865"/>
                  </a:lnTo>
                  <a:lnTo>
                    <a:pt x="99060" y="79248"/>
                  </a:lnTo>
                  <a:lnTo>
                    <a:pt x="150811" y="21336"/>
                  </a:lnTo>
                  <a:close/>
                </a:path>
                <a:path w="163195" h="83820" extrusionOk="0">
                  <a:moveTo>
                    <a:pt x="91440" y="21336"/>
                  </a:moveTo>
                  <a:lnTo>
                    <a:pt x="77865" y="26765"/>
                  </a:lnTo>
                  <a:lnTo>
                    <a:pt x="88809" y="53865"/>
                  </a:lnTo>
                  <a:lnTo>
                    <a:pt x="102108" y="48768"/>
                  </a:lnTo>
                  <a:lnTo>
                    <a:pt x="91440" y="21336"/>
                  </a:lnTo>
                  <a:close/>
                </a:path>
                <a:path w="163195" h="83820" extrusionOk="0">
                  <a:moveTo>
                    <a:pt x="67056" y="0"/>
                  </a:moveTo>
                  <a:lnTo>
                    <a:pt x="77865" y="26765"/>
                  </a:lnTo>
                  <a:lnTo>
                    <a:pt x="91440" y="21336"/>
                  </a:lnTo>
                  <a:lnTo>
                    <a:pt x="150811" y="21336"/>
                  </a:lnTo>
                  <a:lnTo>
                    <a:pt x="163068" y="7620"/>
                  </a:lnTo>
                  <a:lnTo>
                    <a:pt x="67056"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6" name="Google Shape;266;p4"/>
            <p:cNvSpPr/>
            <p:nvPr/>
          </p:nvSpPr>
          <p:spPr>
            <a:xfrm>
              <a:off x="2597570" y="5536750"/>
              <a:ext cx="103169" cy="100454"/>
            </a:xfrm>
            <a:custGeom>
              <a:avLst/>
              <a:gdLst/>
              <a:ahLst/>
              <a:cxnLst/>
              <a:rect l="l" t="t" r="r" b="b"/>
              <a:pathLst>
                <a:path w="120650" h="117475" extrusionOk="0">
                  <a:moveTo>
                    <a:pt x="48147" y="49131"/>
                  </a:moveTo>
                  <a:lnTo>
                    <a:pt x="0" y="96011"/>
                  </a:lnTo>
                  <a:lnTo>
                    <a:pt x="19812" y="117347"/>
                  </a:lnTo>
                  <a:lnTo>
                    <a:pt x="68210" y="70223"/>
                  </a:lnTo>
                  <a:lnTo>
                    <a:pt x="48147" y="49131"/>
                  </a:lnTo>
                  <a:close/>
                </a:path>
                <a:path w="120650" h="117475" extrusionOk="0">
                  <a:moveTo>
                    <a:pt x="106527" y="39623"/>
                  </a:moveTo>
                  <a:lnTo>
                    <a:pt x="57912" y="39623"/>
                  </a:lnTo>
                  <a:lnTo>
                    <a:pt x="77724" y="60959"/>
                  </a:lnTo>
                  <a:lnTo>
                    <a:pt x="68210" y="70223"/>
                  </a:lnTo>
                  <a:lnTo>
                    <a:pt x="88392" y="91439"/>
                  </a:lnTo>
                  <a:lnTo>
                    <a:pt x="106527" y="39623"/>
                  </a:lnTo>
                  <a:close/>
                </a:path>
                <a:path w="120650" h="117475" extrusionOk="0">
                  <a:moveTo>
                    <a:pt x="57912" y="39623"/>
                  </a:moveTo>
                  <a:lnTo>
                    <a:pt x="48147" y="49131"/>
                  </a:lnTo>
                  <a:lnTo>
                    <a:pt x="68210" y="70223"/>
                  </a:lnTo>
                  <a:lnTo>
                    <a:pt x="77724" y="60959"/>
                  </a:lnTo>
                  <a:lnTo>
                    <a:pt x="57912" y="39623"/>
                  </a:lnTo>
                  <a:close/>
                </a:path>
                <a:path w="120650" h="117475" extrusionOk="0">
                  <a:moveTo>
                    <a:pt x="120396" y="0"/>
                  </a:moveTo>
                  <a:lnTo>
                    <a:pt x="28956" y="28955"/>
                  </a:lnTo>
                  <a:lnTo>
                    <a:pt x="48147" y="49131"/>
                  </a:lnTo>
                  <a:lnTo>
                    <a:pt x="57912" y="39623"/>
                  </a:lnTo>
                  <a:lnTo>
                    <a:pt x="106527" y="39623"/>
                  </a:lnTo>
                  <a:lnTo>
                    <a:pt x="120396"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7" name="Google Shape;267;p4"/>
            <p:cNvSpPr/>
            <p:nvPr/>
          </p:nvSpPr>
          <p:spPr>
            <a:xfrm>
              <a:off x="2785229" y="4836941"/>
              <a:ext cx="144979" cy="79820"/>
            </a:xfrm>
            <a:custGeom>
              <a:avLst/>
              <a:gdLst/>
              <a:ahLst/>
              <a:cxnLst/>
              <a:rect l="l" t="t" r="r" b="b"/>
              <a:pathLst>
                <a:path w="169545" h="93345" extrusionOk="0">
                  <a:moveTo>
                    <a:pt x="59436" y="15240"/>
                  </a:moveTo>
                  <a:lnTo>
                    <a:pt x="0" y="91440"/>
                  </a:lnTo>
                  <a:lnTo>
                    <a:pt x="96012" y="92964"/>
                  </a:lnTo>
                  <a:lnTo>
                    <a:pt x="86688" y="73152"/>
                  </a:lnTo>
                  <a:lnTo>
                    <a:pt x="71628" y="73152"/>
                  </a:lnTo>
                  <a:lnTo>
                    <a:pt x="59436" y="47244"/>
                  </a:lnTo>
                  <a:lnTo>
                    <a:pt x="71701" y="41303"/>
                  </a:lnTo>
                  <a:lnTo>
                    <a:pt x="59436" y="15240"/>
                  </a:lnTo>
                  <a:close/>
                </a:path>
                <a:path w="169545" h="93345" extrusionOk="0">
                  <a:moveTo>
                    <a:pt x="71701" y="41303"/>
                  </a:moveTo>
                  <a:lnTo>
                    <a:pt x="59436" y="47244"/>
                  </a:lnTo>
                  <a:lnTo>
                    <a:pt x="71628" y="73152"/>
                  </a:lnTo>
                  <a:lnTo>
                    <a:pt x="83893" y="67211"/>
                  </a:lnTo>
                  <a:lnTo>
                    <a:pt x="71701" y="41303"/>
                  </a:lnTo>
                  <a:close/>
                </a:path>
                <a:path w="169545" h="93345" extrusionOk="0">
                  <a:moveTo>
                    <a:pt x="83893" y="67211"/>
                  </a:moveTo>
                  <a:lnTo>
                    <a:pt x="71628" y="73152"/>
                  </a:lnTo>
                  <a:lnTo>
                    <a:pt x="86688" y="73152"/>
                  </a:lnTo>
                  <a:lnTo>
                    <a:pt x="83893" y="67211"/>
                  </a:lnTo>
                  <a:close/>
                </a:path>
                <a:path w="169545" h="93345" extrusionOk="0">
                  <a:moveTo>
                    <a:pt x="156972" y="0"/>
                  </a:moveTo>
                  <a:lnTo>
                    <a:pt x="71701" y="41303"/>
                  </a:lnTo>
                  <a:lnTo>
                    <a:pt x="83893" y="67211"/>
                  </a:lnTo>
                  <a:lnTo>
                    <a:pt x="169164" y="25908"/>
                  </a:lnTo>
                  <a:lnTo>
                    <a:pt x="156972"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8" name="Google Shape;268;p4"/>
            <p:cNvSpPr/>
            <p:nvPr/>
          </p:nvSpPr>
          <p:spPr>
            <a:xfrm>
              <a:off x="2647091" y="4447289"/>
              <a:ext cx="103169" cy="108599"/>
            </a:xfrm>
            <a:custGeom>
              <a:avLst/>
              <a:gdLst/>
              <a:ahLst/>
              <a:cxnLst/>
              <a:rect l="l" t="t" r="r" b="b"/>
              <a:pathLst>
                <a:path w="120650" h="127000" extrusionOk="0">
                  <a:moveTo>
                    <a:pt x="51163" y="74813"/>
                  </a:moveTo>
                  <a:lnTo>
                    <a:pt x="30480" y="94488"/>
                  </a:lnTo>
                  <a:lnTo>
                    <a:pt x="120396" y="126492"/>
                  </a:lnTo>
                  <a:lnTo>
                    <a:pt x="108051" y="85344"/>
                  </a:lnTo>
                  <a:lnTo>
                    <a:pt x="60960" y="85344"/>
                  </a:lnTo>
                  <a:lnTo>
                    <a:pt x="51163" y="74813"/>
                  </a:lnTo>
                  <a:close/>
                </a:path>
                <a:path w="120650" h="127000" extrusionOk="0">
                  <a:moveTo>
                    <a:pt x="72261" y="54744"/>
                  </a:moveTo>
                  <a:lnTo>
                    <a:pt x="51163" y="74813"/>
                  </a:lnTo>
                  <a:lnTo>
                    <a:pt x="60960" y="85344"/>
                  </a:lnTo>
                  <a:lnTo>
                    <a:pt x="82296" y="65532"/>
                  </a:lnTo>
                  <a:lnTo>
                    <a:pt x="72261" y="54744"/>
                  </a:lnTo>
                  <a:close/>
                </a:path>
                <a:path w="120650" h="127000" extrusionOk="0">
                  <a:moveTo>
                    <a:pt x="92964" y="35052"/>
                  </a:moveTo>
                  <a:lnTo>
                    <a:pt x="72261" y="54744"/>
                  </a:lnTo>
                  <a:lnTo>
                    <a:pt x="82296" y="65532"/>
                  </a:lnTo>
                  <a:lnTo>
                    <a:pt x="60960" y="85344"/>
                  </a:lnTo>
                  <a:lnTo>
                    <a:pt x="108051" y="85344"/>
                  </a:lnTo>
                  <a:lnTo>
                    <a:pt x="92964" y="35052"/>
                  </a:lnTo>
                  <a:close/>
                </a:path>
                <a:path w="120650" h="127000" extrusionOk="0">
                  <a:moveTo>
                    <a:pt x="21336" y="0"/>
                  </a:moveTo>
                  <a:lnTo>
                    <a:pt x="0" y="19812"/>
                  </a:lnTo>
                  <a:lnTo>
                    <a:pt x="51163" y="74813"/>
                  </a:lnTo>
                  <a:lnTo>
                    <a:pt x="72261" y="54744"/>
                  </a:lnTo>
                  <a:lnTo>
                    <a:pt x="21336" y="0"/>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69" name="Google Shape;269;p4"/>
            <p:cNvSpPr/>
            <p:nvPr/>
          </p:nvSpPr>
          <p:spPr>
            <a:xfrm>
              <a:off x="2860813" y="5144491"/>
              <a:ext cx="104255" cy="95567"/>
            </a:xfrm>
            <a:custGeom>
              <a:avLst/>
              <a:gdLst/>
              <a:ahLst/>
              <a:cxnLst/>
              <a:rect l="l" t="t" r="r" b="b"/>
              <a:pathLst>
                <a:path w="121920" h="111760" extrusionOk="0">
                  <a:moveTo>
                    <a:pt x="73581" y="46820"/>
                  </a:moveTo>
                  <a:lnTo>
                    <a:pt x="53934" y="68019"/>
                  </a:lnTo>
                  <a:lnTo>
                    <a:pt x="102108" y="111251"/>
                  </a:lnTo>
                  <a:lnTo>
                    <a:pt x="121920" y="91439"/>
                  </a:lnTo>
                  <a:lnTo>
                    <a:pt x="73581" y="46820"/>
                  </a:lnTo>
                  <a:close/>
                </a:path>
                <a:path w="121920" h="111760" extrusionOk="0">
                  <a:moveTo>
                    <a:pt x="0" y="0"/>
                  </a:moveTo>
                  <a:lnTo>
                    <a:pt x="35052" y="88391"/>
                  </a:lnTo>
                  <a:lnTo>
                    <a:pt x="53934" y="68019"/>
                  </a:lnTo>
                  <a:lnTo>
                    <a:pt x="42672" y="57911"/>
                  </a:lnTo>
                  <a:lnTo>
                    <a:pt x="62484" y="36575"/>
                  </a:lnTo>
                  <a:lnTo>
                    <a:pt x="83076" y="36575"/>
                  </a:lnTo>
                  <a:lnTo>
                    <a:pt x="92964" y="25907"/>
                  </a:lnTo>
                  <a:lnTo>
                    <a:pt x="0" y="0"/>
                  </a:lnTo>
                  <a:close/>
                </a:path>
                <a:path w="121920" h="111760" extrusionOk="0">
                  <a:moveTo>
                    <a:pt x="62484" y="36575"/>
                  </a:moveTo>
                  <a:lnTo>
                    <a:pt x="42672" y="57911"/>
                  </a:lnTo>
                  <a:lnTo>
                    <a:pt x="53934" y="68019"/>
                  </a:lnTo>
                  <a:lnTo>
                    <a:pt x="73581" y="46820"/>
                  </a:lnTo>
                  <a:lnTo>
                    <a:pt x="62484" y="36575"/>
                  </a:lnTo>
                  <a:close/>
                </a:path>
                <a:path w="121920" h="111760" extrusionOk="0">
                  <a:moveTo>
                    <a:pt x="83076" y="36575"/>
                  </a:moveTo>
                  <a:lnTo>
                    <a:pt x="62484" y="36575"/>
                  </a:lnTo>
                  <a:lnTo>
                    <a:pt x="73581" y="46820"/>
                  </a:lnTo>
                  <a:lnTo>
                    <a:pt x="83076" y="36575"/>
                  </a:lnTo>
                  <a:close/>
                </a:path>
              </a:pathLst>
            </a:custGeom>
            <a:solidFill>
              <a:srgbClr val="F3A4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0" name="Google Shape;270;p4"/>
            <p:cNvSpPr/>
            <p:nvPr/>
          </p:nvSpPr>
          <p:spPr>
            <a:xfrm>
              <a:off x="1128764" y="3079257"/>
              <a:ext cx="241089" cy="241089"/>
            </a:xfrm>
            <a:custGeom>
              <a:avLst/>
              <a:gdLst/>
              <a:ahLst/>
              <a:cxnLst/>
              <a:rect l="l" t="t" r="r" b="b"/>
              <a:pathLst>
                <a:path w="281939" h="281939" extrusionOk="0">
                  <a:moveTo>
                    <a:pt x="254508" y="56387"/>
                  </a:moveTo>
                  <a:lnTo>
                    <a:pt x="28956" y="56387"/>
                  </a:lnTo>
                  <a:lnTo>
                    <a:pt x="44196" y="124967"/>
                  </a:lnTo>
                  <a:lnTo>
                    <a:pt x="0" y="181355"/>
                  </a:lnTo>
                  <a:lnTo>
                    <a:pt x="62484" y="211835"/>
                  </a:lnTo>
                  <a:lnTo>
                    <a:pt x="79248" y="281939"/>
                  </a:lnTo>
                  <a:lnTo>
                    <a:pt x="141732" y="251459"/>
                  </a:lnTo>
                  <a:lnTo>
                    <a:pt x="210842" y="251459"/>
                  </a:lnTo>
                  <a:lnTo>
                    <a:pt x="219456" y="211835"/>
                  </a:lnTo>
                  <a:lnTo>
                    <a:pt x="281940" y="181355"/>
                  </a:lnTo>
                  <a:lnTo>
                    <a:pt x="239268" y="124967"/>
                  </a:lnTo>
                  <a:lnTo>
                    <a:pt x="254508" y="56387"/>
                  </a:lnTo>
                  <a:close/>
                </a:path>
                <a:path w="281939" h="281939" extrusionOk="0">
                  <a:moveTo>
                    <a:pt x="210842" y="251459"/>
                  </a:moveTo>
                  <a:lnTo>
                    <a:pt x="141732" y="251459"/>
                  </a:lnTo>
                  <a:lnTo>
                    <a:pt x="204215" y="281939"/>
                  </a:lnTo>
                  <a:lnTo>
                    <a:pt x="210842" y="251459"/>
                  </a:lnTo>
                  <a:close/>
                </a:path>
                <a:path w="281939" h="281939" extrusionOk="0">
                  <a:moveTo>
                    <a:pt x="141732" y="0"/>
                  </a:moveTo>
                  <a:lnTo>
                    <a:pt x="97536" y="56387"/>
                  </a:lnTo>
                  <a:lnTo>
                    <a:pt x="184404" y="56387"/>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1" name="Google Shape;271;p4"/>
            <p:cNvSpPr/>
            <p:nvPr/>
          </p:nvSpPr>
          <p:spPr>
            <a:xfrm>
              <a:off x="1120945" y="3070135"/>
              <a:ext cx="258465" cy="258465"/>
            </a:xfrm>
            <a:custGeom>
              <a:avLst/>
              <a:gdLst/>
              <a:ahLst/>
              <a:cxnLst/>
              <a:rect l="l" t="t" r="r" b="b"/>
              <a:pathLst>
                <a:path w="302260" h="302260" extrusionOk="0">
                  <a:moveTo>
                    <a:pt x="66164" y="226715"/>
                  </a:moveTo>
                  <a:lnTo>
                    <a:pt x="83820" y="301752"/>
                  </a:lnTo>
                  <a:lnTo>
                    <a:pt x="106125" y="291084"/>
                  </a:lnTo>
                  <a:lnTo>
                    <a:pt x="94488" y="291084"/>
                  </a:lnTo>
                  <a:lnTo>
                    <a:pt x="85344" y="286512"/>
                  </a:lnTo>
                  <a:lnTo>
                    <a:pt x="92589" y="282973"/>
                  </a:lnTo>
                  <a:lnTo>
                    <a:pt x="79864" y="228600"/>
                  </a:lnTo>
                  <a:lnTo>
                    <a:pt x="70104" y="228600"/>
                  </a:lnTo>
                  <a:lnTo>
                    <a:pt x="66164" y="226715"/>
                  </a:lnTo>
                  <a:close/>
                </a:path>
                <a:path w="302260" h="302260" extrusionOk="0">
                  <a:moveTo>
                    <a:pt x="178961" y="268224"/>
                  </a:moveTo>
                  <a:lnTo>
                    <a:pt x="153924" y="268224"/>
                  </a:lnTo>
                  <a:lnTo>
                    <a:pt x="150876" y="269681"/>
                  </a:lnTo>
                  <a:lnTo>
                    <a:pt x="217932" y="301752"/>
                  </a:lnTo>
                  <a:lnTo>
                    <a:pt x="220232" y="291084"/>
                  </a:lnTo>
                  <a:lnTo>
                    <a:pt x="207264" y="291084"/>
                  </a:lnTo>
                  <a:lnTo>
                    <a:pt x="209005" y="282897"/>
                  </a:lnTo>
                  <a:lnTo>
                    <a:pt x="178961" y="268224"/>
                  </a:lnTo>
                  <a:close/>
                </a:path>
                <a:path w="302260" h="302260" extrusionOk="0">
                  <a:moveTo>
                    <a:pt x="92589" y="282973"/>
                  </a:moveTo>
                  <a:lnTo>
                    <a:pt x="85344" y="286512"/>
                  </a:lnTo>
                  <a:lnTo>
                    <a:pt x="94488" y="291084"/>
                  </a:lnTo>
                  <a:lnTo>
                    <a:pt x="92589" y="282973"/>
                  </a:lnTo>
                  <a:close/>
                </a:path>
                <a:path w="302260" h="302260" extrusionOk="0">
                  <a:moveTo>
                    <a:pt x="150876" y="254508"/>
                  </a:moveTo>
                  <a:lnTo>
                    <a:pt x="92589" y="282973"/>
                  </a:lnTo>
                  <a:lnTo>
                    <a:pt x="94488" y="291084"/>
                  </a:lnTo>
                  <a:lnTo>
                    <a:pt x="106125" y="291084"/>
                  </a:lnTo>
                  <a:lnTo>
                    <a:pt x="150876" y="269681"/>
                  </a:lnTo>
                  <a:lnTo>
                    <a:pt x="147828" y="268224"/>
                  </a:lnTo>
                  <a:lnTo>
                    <a:pt x="178961" y="268224"/>
                  </a:lnTo>
                  <a:lnTo>
                    <a:pt x="150876" y="254508"/>
                  </a:lnTo>
                  <a:close/>
                </a:path>
                <a:path w="302260" h="302260" extrusionOk="0">
                  <a:moveTo>
                    <a:pt x="209005" y="282897"/>
                  </a:moveTo>
                  <a:lnTo>
                    <a:pt x="207264" y="291084"/>
                  </a:lnTo>
                  <a:lnTo>
                    <a:pt x="216408" y="286512"/>
                  </a:lnTo>
                  <a:lnTo>
                    <a:pt x="209005" y="282897"/>
                  </a:lnTo>
                  <a:close/>
                </a:path>
                <a:path w="302260" h="302260" extrusionOk="0">
                  <a:moveTo>
                    <a:pt x="281053" y="189500"/>
                  </a:moveTo>
                  <a:lnTo>
                    <a:pt x="222504" y="219456"/>
                  </a:lnTo>
                  <a:lnTo>
                    <a:pt x="209005" y="282897"/>
                  </a:lnTo>
                  <a:lnTo>
                    <a:pt x="216408" y="286512"/>
                  </a:lnTo>
                  <a:lnTo>
                    <a:pt x="207264" y="291084"/>
                  </a:lnTo>
                  <a:lnTo>
                    <a:pt x="220232" y="291084"/>
                  </a:lnTo>
                  <a:lnTo>
                    <a:pt x="233709" y="228600"/>
                  </a:lnTo>
                  <a:lnTo>
                    <a:pt x="231647" y="228600"/>
                  </a:lnTo>
                  <a:lnTo>
                    <a:pt x="234696" y="224028"/>
                  </a:lnTo>
                  <a:lnTo>
                    <a:pt x="241207" y="224028"/>
                  </a:lnTo>
                  <a:lnTo>
                    <a:pt x="298565" y="196596"/>
                  </a:lnTo>
                  <a:lnTo>
                    <a:pt x="286512" y="196596"/>
                  </a:lnTo>
                  <a:lnTo>
                    <a:pt x="281053" y="189500"/>
                  </a:lnTo>
                  <a:close/>
                </a:path>
                <a:path w="302260" h="302260" extrusionOk="0">
                  <a:moveTo>
                    <a:pt x="153924" y="268224"/>
                  </a:moveTo>
                  <a:lnTo>
                    <a:pt x="147828" y="268224"/>
                  </a:lnTo>
                  <a:lnTo>
                    <a:pt x="150876" y="269681"/>
                  </a:lnTo>
                  <a:lnTo>
                    <a:pt x="153924" y="268224"/>
                  </a:lnTo>
                  <a:close/>
                </a:path>
                <a:path w="302260" h="302260" extrusionOk="0">
                  <a:moveTo>
                    <a:pt x="65532" y="224028"/>
                  </a:moveTo>
                  <a:lnTo>
                    <a:pt x="66164" y="226715"/>
                  </a:lnTo>
                  <a:lnTo>
                    <a:pt x="70104" y="228600"/>
                  </a:lnTo>
                  <a:lnTo>
                    <a:pt x="65532" y="224028"/>
                  </a:lnTo>
                  <a:close/>
                </a:path>
                <a:path w="302260" h="302260" extrusionOk="0">
                  <a:moveTo>
                    <a:pt x="78794" y="224028"/>
                  </a:moveTo>
                  <a:lnTo>
                    <a:pt x="65532" y="224028"/>
                  </a:lnTo>
                  <a:lnTo>
                    <a:pt x="70104" y="228600"/>
                  </a:lnTo>
                  <a:lnTo>
                    <a:pt x="79864" y="228600"/>
                  </a:lnTo>
                  <a:lnTo>
                    <a:pt x="78794" y="224028"/>
                  </a:lnTo>
                  <a:close/>
                </a:path>
                <a:path w="302260" h="302260" extrusionOk="0">
                  <a:moveTo>
                    <a:pt x="234696" y="224028"/>
                  </a:moveTo>
                  <a:lnTo>
                    <a:pt x="231647" y="228600"/>
                  </a:lnTo>
                  <a:lnTo>
                    <a:pt x="233947" y="227500"/>
                  </a:lnTo>
                  <a:lnTo>
                    <a:pt x="234696" y="224028"/>
                  </a:lnTo>
                  <a:close/>
                </a:path>
                <a:path w="302260" h="302260" extrusionOk="0">
                  <a:moveTo>
                    <a:pt x="233947" y="227500"/>
                  </a:moveTo>
                  <a:lnTo>
                    <a:pt x="231647" y="228600"/>
                  </a:lnTo>
                  <a:lnTo>
                    <a:pt x="233709" y="228600"/>
                  </a:lnTo>
                  <a:lnTo>
                    <a:pt x="233947" y="227500"/>
                  </a:lnTo>
                  <a:close/>
                </a:path>
                <a:path w="302260" h="302260" extrusionOk="0">
                  <a:moveTo>
                    <a:pt x="241207" y="224028"/>
                  </a:moveTo>
                  <a:lnTo>
                    <a:pt x="234696" y="224028"/>
                  </a:lnTo>
                  <a:lnTo>
                    <a:pt x="233947" y="227500"/>
                  </a:lnTo>
                  <a:lnTo>
                    <a:pt x="241207" y="224028"/>
                  </a:lnTo>
                  <a:close/>
                </a:path>
                <a:path w="302260" h="302260" extrusionOk="0">
                  <a:moveTo>
                    <a:pt x="46411" y="133689"/>
                  </a:moveTo>
                  <a:lnTo>
                    <a:pt x="0" y="195072"/>
                  </a:lnTo>
                  <a:lnTo>
                    <a:pt x="66164" y="226715"/>
                  </a:lnTo>
                  <a:lnTo>
                    <a:pt x="65532" y="224028"/>
                  </a:lnTo>
                  <a:lnTo>
                    <a:pt x="78794" y="224028"/>
                  </a:lnTo>
                  <a:lnTo>
                    <a:pt x="77724" y="219456"/>
                  </a:lnTo>
                  <a:lnTo>
                    <a:pt x="33043" y="196596"/>
                  </a:lnTo>
                  <a:lnTo>
                    <a:pt x="13716" y="196596"/>
                  </a:lnTo>
                  <a:lnTo>
                    <a:pt x="12192" y="185928"/>
                  </a:lnTo>
                  <a:lnTo>
                    <a:pt x="21922" y="185928"/>
                  </a:lnTo>
                  <a:lnTo>
                    <a:pt x="59436" y="137160"/>
                  </a:lnTo>
                  <a:lnTo>
                    <a:pt x="47244" y="137160"/>
                  </a:lnTo>
                  <a:lnTo>
                    <a:pt x="46411" y="133689"/>
                  </a:lnTo>
                  <a:close/>
                </a:path>
                <a:path w="302260" h="302260" extrusionOk="0">
                  <a:moveTo>
                    <a:pt x="12192" y="185928"/>
                  </a:moveTo>
                  <a:lnTo>
                    <a:pt x="13716" y="196596"/>
                  </a:lnTo>
                  <a:lnTo>
                    <a:pt x="19174" y="189500"/>
                  </a:lnTo>
                  <a:lnTo>
                    <a:pt x="12192" y="185928"/>
                  </a:lnTo>
                  <a:close/>
                </a:path>
                <a:path w="302260" h="302260" extrusionOk="0">
                  <a:moveTo>
                    <a:pt x="19174" y="189500"/>
                  </a:moveTo>
                  <a:lnTo>
                    <a:pt x="13716" y="196596"/>
                  </a:lnTo>
                  <a:lnTo>
                    <a:pt x="33043" y="196596"/>
                  </a:lnTo>
                  <a:lnTo>
                    <a:pt x="19174" y="189500"/>
                  </a:lnTo>
                  <a:close/>
                </a:path>
                <a:path w="302260" h="302260" extrusionOk="0">
                  <a:moveTo>
                    <a:pt x="288036" y="185928"/>
                  </a:moveTo>
                  <a:lnTo>
                    <a:pt x="281053" y="189500"/>
                  </a:lnTo>
                  <a:lnTo>
                    <a:pt x="286512" y="196596"/>
                  </a:lnTo>
                  <a:lnTo>
                    <a:pt x="288036" y="185928"/>
                  </a:lnTo>
                  <a:close/>
                </a:path>
                <a:path w="302260" h="302260" extrusionOk="0">
                  <a:moveTo>
                    <a:pt x="294615" y="185928"/>
                  </a:moveTo>
                  <a:lnTo>
                    <a:pt x="288036" y="185928"/>
                  </a:lnTo>
                  <a:lnTo>
                    <a:pt x="286512" y="196596"/>
                  </a:lnTo>
                  <a:lnTo>
                    <a:pt x="298565" y="196596"/>
                  </a:lnTo>
                  <a:lnTo>
                    <a:pt x="301752" y="195072"/>
                  </a:lnTo>
                  <a:lnTo>
                    <a:pt x="294615" y="185928"/>
                  </a:lnTo>
                  <a:close/>
                </a:path>
                <a:path w="302260" h="302260" extrusionOk="0">
                  <a:moveTo>
                    <a:pt x="21922" y="185928"/>
                  </a:moveTo>
                  <a:lnTo>
                    <a:pt x="12192" y="185928"/>
                  </a:lnTo>
                  <a:lnTo>
                    <a:pt x="19174" y="189500"/>
                  </a:lnTo>
                  <a:lnTo>
                    <a:pt x="21922" y="185928"/>
                  </a:lnTo>
                  <a:close/>
                </a:path>
                <a:path w="302260" h="302260" extrusionOk="0">
                  <a:moveTo>
                    <a:pt x="257556" y="65532"/>
                  </a:moveTo>
                  <a:lnTo>
                    <a:pt x="240792" y="137160"/>
                  </a:lnTo>
                  <a:lnTo>
                    <a:pt x="281053" y="189500"/>
                  </a:lnTo>
                  <a:lnTo>
                    <a:pt x="288036" y="185928"/>
                  </a:lnTo>
                  <a:lnTo>
                    <a:pt x="294615" y="185928"/>
                  </a:lnTo>
                  <a:lnTo>
                    <a:pt x="256552" y="137160"/>
                  </a:lnTo>
                  <a:lnTo>
                    <a:pt x="254508" y="137160"/>
                  </a:lnTo>
                  <a:lnTo>
                    <a:pt x="252984" y="132588"/>
                  </a:lnTo>
                  <a:lnTo>
                    <a:pt x="255513" y="132588"/>
                  </a:lnTo>
                  <a:lnTo>
                    <a:pt x="268589" y="73152"/>
                  </a:lnTo>
                  <a:lnTo>
                    <a:pt x="263652" y="73152"/>
                  </a:lnTo>
                  <a:lnTo>
                    <a:pt x="257556" y="65532"/>
                  </a:lnTo>
                  <a:close/>
                </a:path>
                <a:path w="302260" h="302260" extrusionOk="0">
                  <a:moveTo>
                    <a:pt x="47244" y="132588"/>
                  </a:moveTo>
                  <a:lnTo>
                    <a:pt x="46411" y="133689"/>
                  </a:lnTo>
                  <a:lnTo>
                    <a:pt x="47244" y="137160"/>
                  </a:lnTo>
                  <a:lnTo>
                    <a:pt x="47244" y="132588"/>
                  </a:lnTo>
                  <a:close/>
                </a:path>
                <a:path w="302260" h="302260" extrusionOk="0">
                  <a:moveTo>
                    <a:pt x="58463" y="132588"/>
                  </a:moveTo>
                  <a:lnTo>
                    <a:pt x="47244" y="132588"/>
                  </a:lnTo>
                  <a:lnTo>
                    <a:pt x="47244" y="137160"/>
                  </a:lnTo>
                  <a:lnTo>
                    <a:pt x="59436" y="137160"/>
                  </a:lnTo>
                  <a:lnTo>
                    <a:pt x="58463" y="132588"/>
                  </a:lnTo>
                  <a:close/>
                </a:path>
                <a:path w="302260" h="302260" extrusionOk="0">
                  <a:moveTo>
                    <a:pt x="252984" y="132588"/>
                  </a:moveTo>
                  <a:lnTo>
                    <a:pt x="254508" y="137160"/>
                  </a:lnTo>
                  <a:lnTo>
                    <a:pt x="254957" y="135116"/>
                  </a:lnTo>
                  <a:lnTo>
                    <a:pt x="252984" y="132588"/>
                  </a:lnTo>
                  <a:close/>
                </a:path>
                <a:path w="302260" h="302260" extrusionOk="0">
                  <a:moveTo>
                    <a:pt x="254957" y="135116"/>
                  </a:moveTo>
                  <a:lnTo>
                    <a:pt x="254508" y="137160"/>
                  </a:lnTo>
                  <a:lnTo>
                    <a:pt x="256552" y="137160"/>
                  </a:lnTo>
                  <a:lnTo>
                    <a:pt x="254957" y="135116"/>
                  </a:lnTo>
                  <a:close/>
                </a:path>
                <a:path w="302260" h="302260" extrusionOk="0">
                  <a:moveTo>
                    <a:pt x="255513" y="132588"/>
                  </a:moveTo>
                  <a:lnTo>
                    <a:pt x="252984" y="132588"/>
                  </a:lnTo>
                  <a:lnTo>
                    <a:pt x="254957" y="135116"/>
                  </a:lnTo>
                  <a:lnTo>
                    <a:pt x="255513" y="132588"/>
                  </a:lnTo>
                  <a:close/>
                </a:path>
                <a:path w="302260" h="302260" extrusionOk="0">
                  <a:moveTo>
                    <a:pt x="103297" y="60960"/>
                  </a:moveTo>
                  <a:lnTo>
                    <a:pt x="28956" y="60960"/>
                  </a:lnTo>
                  <a:lnTo>
                    <a:pt x="46411" y="133689"/>
                  </a:lnTo>
                  <a:lnTo>
                    <a:pt x="47244" y="132588"/>
                  </a:lnTo>
                  <a:lnTo>
                    <a:pt x="58463" y="132588"/>
                  </a:lnTo>
                  <a:lnTo>
                    <a:pt x="45817" y="73152"/>
                  </a:lnTo>
                  <a:lnTo>
                    <a:pt x="38100" y="73152"/>
                  </a:lnTo>
                  <a:lnTo>
                    <a:pt x="44196" y="65532"/>
                  </a:lnTo>
                  <a:lnTo>
                    <a:pt x="115743" y="65532"/>
                  </a:lnTo>
                  <a:lnTo>
                    <a:pt x="118150" y="62484"/>
                  </a:lnTo>
                  <a:lnTo>
                    <a:pt x="102107" y="62484"/>
                  </a:lnTo>
                  <a:lnTo>
                    <a:pt x="103297" y="60960"/>
                  </a:lnTo>
                  <a:close/>
                </a:path>
                <a:path w="302260" h="302260" extrusionOk="0">
                  <a:moveTo>
                    <a:pt x="44196" y="65532"/>
                  </a:moveTo>
                  <a:lnTo>
                    <a:pt x="38100" y="73152"/>
                  </a:lnTo>
                  <a:lnTo>
                    <a:pt x="45817" y="73152"/>
                  </a:lnTo>
                  <a:lnTo>
                    <a:pt x="44196" y="65532"/>
                  </a:lnTo>
                  <a:close/>
                </a:path>
                <a:path w="302260" h="302260" extrusionOk="0">
                  <a:moveTo>
                    <a:pt x="115743" y="65532"/>
                  </a:moveTo>
                  <a:lnTo>
                    <a:pt x="44196" y="65532"/>
                  </a:lnTo>
                  <a:lnTo>
                    <a:pt x="45817" y="73152"/>
                  </a:lnTo>
                  <a:lnTo>
                    <a:pt x="109728" y="73152"/>
                  </a:lnTo>
                  <a:lnTo>
                    <a:pt x="115743" y="65532"/>
                  </a:lnTo>
                  <a:close/>
                </a:path>
                <a:path w="302260" h="302260" extrusionOk="0">
                  <a:moveTo>
                    <a:pt x="162398" y="15240"/>
                  </a:moveTo>
                  <a:lnTo>
                    <a:pt x="155448" y="15240"/>
                  </a:lnTo>
                  <a:lnTo>
                    <a:pt x="150114" y="21996"/>
                  </a:lnTo>
                  <a:lnTo>
                    <a:pt x="190500" y="73152"/>
                  </a:lnTo>
                  <a:lnTo>
                    <a:pt x="255772" y="73152"/>
                  </a:lnTo>
                  <a:lnTo>
                    <a:pt x="257556" y="65532"/>
                  </a:lnTo>
                  <a:lnTo>
                    <a:pt x="270266" y="65532"/>
                  </a:lnTo>
                  <a:lnTo>
                    <a:pt x="270936" y="62484"/>
                  </a:lnTo>
                  <a:lnTo>
                    <a:pt x="198120" y="62484"/>
                  </a:lnTo>
                  <a:lnTo>
                    <a:pt x="193548" y="60960"/>
                  </a:lnTo>
                  <a:lnTo>
                    <a:pt x="196967" y="60960"/>
                  </a:lnTo>
                  <a:lnTo>
                    <a:pt x="162398" y="15240"/>
                  </a:lnTo>
                  <a:close/>
                </a:path>
                <a:path w="302260" h="302260" extrusionOk="0">
                  <a:moveTo>
                    <a:pt x="270266" y="65532"/>
                  </a:moveTo>
                  <a:lnTo>
                    <a:pt x="257556" y="65532"/>
                  </a:lnTo>
                  <a:lnTo>
                    <a:pt x="263652" y="73152"/>
                  </a:lnTo>
                  <a:lnTo>
                    <a:pt x="268589" y="73152"/>
                  </a:lnTo>
                  <a:lnTo>
                    <a:pt x="270266" y="65532"/>
                  </a:lnTo>
                  <a:close/>
                </a:path>
                <a:path w="302260" h="302260" extrusionOk="0">
                  <a:moveTo>
                    <a:pt x="150876" y="0"/>
                  </a:moveTo>
                  <a:lnTo>
                    <a:pt x="102107" y="62484"/>
                  </a:lnTo>
                  <a:lnTo>
                    <a:pt x="106680" y="60960"/>
                  </a:lnTo>
                  <a:lnTo>
                    <a:pt x="119353" y="60960"/>
                  </a:lnTo>
                  <a:lnTo>
                    <a:pt x="150114" y="21996"/>
                  </a:lnTo>
                  <a:lnTo>
                    <a:pt x="144780" y="15240"/>
                  </a:lnTo>
                  <a:lnTo>
                    <a:pt x="162398" y="15240"/>
                  </a:lnTo>
                  <a:lnTo>
                    <a:pt x="150876" y="0"/>
                  </a:lnTo>
                  <a:close/>
                </a:path>
                <a:path w="302260" h="302260" extrusionOk="0">
                  <a:moveTo>
                    <a:pt x="119353" y="60960"/>
                  </a:moveTo>
                  <a:lnTo>
                    <a:pt x="106680" y="60960"/>
                  </a:lnTo>
                  <a:lnTo>
                    <a:pt x="102107" y="62484"/>
                  </a:lnTo>
                  <a:lnTo>
                    <a:pt x="118150" y="62484"/>
                  </a:lnTo>
                  <a:lnTo>
                    <a:pt x="119353" y="60960"/>
                  </a:lnTo>
                  <a:close/>
                </a:path>
                <a:path w="302260" h="302260" extrusionOk="0">
                  <a:moveTo>
                    <a:pt x="196967" y="60960"/>
                  </a:moveTo>
                  <a:lnTo>
                    <a:pt x="193548" y="60960"/>
                  </a:lnTo>
                  <a:lnTo>
                    <a:pt x="198120" y="62484"/>
                  </a:lnTo>
                  <a:lnTo>
                    <a:pt x="196967" y="60960"/>
                  </a:lnTo>
                  <a:close/>
                </a:path>
                <a:path w="302260" h="302260" extrusionOk="0">
                  <a:moveTo>
                    <a:pt x="271272" y="60960"/>
                  </a:moveTo>
                  <a:lnTo>
                    <a:pt x="196967" y="60960"/>
                  </a:lnTo>
                  <a:lnTo>
                    <a:pt x="198120" y="62484"/>
                  </a:lnTo>
                  <a:lnTo>
                    <a:pt x="270936" y="62484"/>
                  </a:lnTo>
                  <a:lnTo>
                    <a:pt x="271272" y="60960"/>
                  </a:lnTo>
                  <a:close/>
                </a:path>
                <a:path w="302260" h="302260" extrusionOk="0">
                  <a:moveTo>
                    <a:pt x="155448" y="15240"/>
                  </a:moveTo>
                  <a:lnTo>
                    <a:pt x="144780" y="15240"/>
                  </a:lnTo>
                  <a:lnTo>
                    <a:pt x="150114" y="21996"/>
                  </a:lnTo>
                  <a:lnTo>
                    <a:pt x="155448"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2" name="Google Shape;272;p4"/>
            <p:cNvSpPr/>
            <p:nvPr/>
          </p:nvSpPr>
          <p:spPr>
            <a:xfrm>
              <a:off x="1188711" y="3140507"/>
              <a:ext cx="121195" cy="119893"/>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3" name="Google Shape;273;p4"/>
            <p:cNvSpPr/>
            <p:nvPr/>
          </p:nvSpPr>
          <p:spPr>
            <a:xfrm>
              <a:off x="2420337" y="4238779"/>
              <a:ext cx="241089" cy="241089"/>
            </a:xfrm>
            <a:custGeom>
              <a:avLst/>
              <a:gdLst/>
              <a:ahLst/>
              <a:cxnLst/>
              <a:rect l="l" t="t" r="r" b="b"/>
              <a:pathLst>
                <a:path w="281939" h="281939" extrusionOk="0">
                  <a:moveTo>
                    <a:pt x="254508" y="56388"/>
                  </a:moveTo>
                  <a:lnTo>
                    <a:pt x="27432" y="56388"/>
                  </a:lnTo>
                  <a:lnTo>
                    <a:pt x="42672" y="126492"/>
                  </a:lnTo>
                  <a:lnTo>
                    <a:pt x="0" y="181356"/>
                  </a:lnTo>
                  <a:lnTo>
                    <a:pt x="62484" y="213360"/>
                  </a:lnTo>
                  <a:lnTo>
                    <a:pt x="77724" y="281940"/>
                  </a:lnTo>
                  <a:lnTo>
                    <a:pt x="140208" y="251460"/>
                  </a:lnTo>
                  <a:lnTo>
                    <a:pt x="210989" y="251460"/>
                  </a:lnTo>
                  <a:lnTo>
                    <a:pt x="219456" y="213360"/>
                  </a:lnTo>
                  <a:lnTo>
                    <a:pt x="281940" y="181356"/>
                  </a:lnTo>
                  <a:lnTo>
                    <a:pt x="237744" y="126492"/>
                  </a:lnTo>
                  <a:lnTo>
                    <a:pt x="254508" y="56388"/>
                  </a:lnTo>
                  <a:close/>
                </a:path>
                <a:path w="281939" h="281939" extrusionOk="0">
                  <a:moveTo>
                    <a:pt x="210989" y="251460"/>
                  </a:moveTo>
                  <a:lnTo>
                    <a:pt x="140208" y="251460"/>
                  </a:lnTo>
                  <a:lnTo>
                    <a:pt x="204215" y="281940"/>
                  </a:lnTo>
                  <a:lnTo>
                    <a:pt x="210989" y="251460"/>
                  </a:lnTo>
                  <a:close/>
                </a:path>
                <a:path w="281939" h="281939" extrusionOk="0">
                  <a:moveTo>
                    <a:pt x="140208" y="0"/>
                  </a:moveTo>
                  <a:lnTo>
                    <a:pt x="97536" y="56388"/>
                  </a:lnTo>
                  <a:lnTo>
                    <a:pt x="184404" y="56388"/>
                  </a:lnTo>
                  <a:lnTo>
                    <a:pt x="140208"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4" name="Google Shape;274;p4"/>
            <p:cNvSpPr/>
            <p:nvPr/>
          </p:nvSpPr>
          <p:spPr>
            <a:xfrm>
              <a:off x="2412519" y="4230960"/>
              <a:ext cx="256836" cy="258465"/>
            </a:xfrm>
            <a:custGeom>
              <a:avLst/>
              <a:gdLst/>
              <a:ahLst/>
              <a:cxnLst/>
              <a:rect l="l" t="t" r="r" b="b"/>
              <a:pathLst>
                <a:path w="300354" h="302260" extrusionOk="0">
                  <a:moveTo>
                    <a:pt x="66262" y="227415"/>
                  </a:moveTo>
                  <a:lnTo>
                    <a:pt x="82296" y="301751"/>
                  </a:lnTo>
                  <a:lnTo>
                    <a:pt x="103632" y="291083"/>
                  </a:lnTo>
                  <a:lnTo>
                    <a:pt x="92964" y="291083"/>
                  </a:lnTo>
                  <a:lnTo>
                    <a:pt x="83820" y="286511"/>
                  </a:lnTo>
                  <a:lnTo>
                    <a:pt x="91255" y="282880"/>
                  </a:lnTo>
                  <a:lnTo>
                    <a:pt x="79946" y="228599"/>
                  </a:lnTo>
                  <a:lnTo>
                    <a:pt x="68580" y="228599"/>
                  </a:lnTo>
                  <a:lnTo>
                    <a:pt x="66262" y="227415"/>
                  </a:lnTo>
                  <a:close/>
                </a:path>
                <a:path w="300354" h="302260" extrusionOk="0">
                  <a:moveTo>
                    <a:pt x="174316" y="266699"/>
                  </a:moveTo>
                  <a:lnTo>
                    <a:pt x="152400" y="266699"/>
                  </a:lnTo>
                  <a:lnTo>
                    <a:pt x="150114" y="267842"/>
                  </a:lnTo>
                  <a:lnTo>
                    <a:pt x="217932" y="301751"/>
                  </a:lnTo>
                  <a:lnTo>
                    <a:pt x="220232" y="291083"/>
                  </a:lnTo>
                  <a:lnTo>
                    <a:pt x="207264" y="291083"/>
                  </a:lnTo>
                  <a:lnTo>
                    <a:pt x="208832" y="283556"/>
                  </a:lnTo>
                  <a:lnTo>
                    <a:pt x="174316" y="266699"/>
                  </a:lnTo>
                  <a:close/>
                </a:path>
                <a:path w="300354" h="302260" extrusionOk="0">
                  <a:moveTo>
                    <a:pt x="91255" y="282880"/>
                  </a:moveTo>
                  <a:lnTo>
                    <a:pt x="83820" y="286511"/>
                  </a:lnTo>
                  <a:lnTo>
                    <a:pt x="92964" y="291083"/>
                  </a:lnTo>
                  <a:lnTo>
                    <a:pt x="91255" y="282880"/>
                  </a:lnTo>
                  <a:close/>
                </a:path>
                <a:path w="300354" h="302260" extrusionOk="0">
                  <a:moveTo>
                    <a:pt x="149352" y="254507"/>
                  </a:moveTo>
                  <a:lnTo>
                    <a:pt x="91255" y="282880"/>
                  </a:lnTo>
                  <a:lnTo>
                    <a:pt x="92964" y="291083"/>
                  </a:lnTo>
                  <a:lnTo>
                    <a:pt x="103632" y="291083"/>
                  </a:lnTo>
                  <a:lnTo>
                    <a:pt x="150114" y="267842"/>
                  </a:lnTo>
                  <a:lnTo>
                    <a:pt x="147828" y="266699"/>
                  </a:lnTo>
                  <a:lnTo>
                    <a:pt x="174316" y="266699"/>
                  </a:lnTo>
                  <a:lnTo>
                    <a:pt x="149352" y="254507"/>
                  </a:lnTo>
                  <a:close/>
                </a:path>
                <a:path w="300354" h="302260" extrusionOk="0">
                  <a:moveTo>
                    <a:pt x="208832" y="283556"/>
                  </a:moveTo>
                  <a:lnTo>
                    <a:pt x="207264" y="291083"/>
                  </a:lnTo>
                  <a:lnTo>
                    <a:pt x="214884" y="286511"/>
                  </a:lnTo>
                  <a:lnTo>
                    <a:pt x="208832" y="283556"/>
                  </a:lnTo>
                  <a:close/>
                </a:path>
                <a:path w="300354" h="302260" extrusionOk="0">
                  <a:moveTo>
                    <a:pt x="281725" y="189009"/>
                  </a:moveTo>
                  <a:lnTo>
                    <a:pt x="222504" y="217931"/>
                  </a:lnTo>
                  <a:lnTo>
                    <a:pt x="208832" y="283556"/>
                  </a:lnTo>
                  <a:lnTo>
                    <a:pt x="214884" y="286511"/>
                  </a:lnTo>
                  <a:lnTo>
                    <a:pt x="207264" y="291083"/>
                  </a:lnTo>
                  <a:lnTo>
                    <a:pt x="220232" y="291083"/>
                  </a:lnTo>
                  <a:lnTo>
                    <a:pt x="233709" y="228599"/>
                  </a:lnTo>
                  <a:lnTo>
                    <a:pt x="231647" y="228599"/>
                  </a:lnTo>
                  <a:lnTo>
                    <a:pt x="234696" y="224027"/>
                  </a:lnTo>
                  <a:lnTo>
                    <a:pt x="240593" y="224027"/>
                  </a:lnTo>
                  <a:lnTo>
                    <a:pt x="297246" y="195071"/>
                  </a:lnTo>
                  <a:lnTo>
                    <a:pt x="286512" y="195071"/>
                  </a:lnTo>
                  <a:lnTo>
                    <a:pt x="281725" y="189009"/>
                  </a:lnTo>
                  <a:close/>
                </a:path>
                <a:path w="300354" h="302260" extrusionOk="0">
                  <a:moveTo>
                    <a:pt x="152400" y="266699"/>
                  </a:moveTo>
                  <a:lnTo>
                    <a:pt x="147828" y="266699"/>
                  </a:lnTo>
                  <a:lnTo>
                    <a:pt x="150114" y="267842"/>
                  </a:lnTo>
                  <a:lnTo>
                    <a:pt x="152400" y="266699"/>
                  </a:lnTo>
                  <a:close/>
                </a:path>
                <a:path w="300354" h="302260" extrusionOk="0">
                  <a:moveTo>
                    <a:pt x="65532" y="224027"/>
                  </a:moveTo>
                  <a:lnTo>
                    <a:pt x="66262" y="227415"/>
                  </a:lnTo>
                  <a:lnTo>
                    <a:pt x="68580" y="228599"/>
                  </a:lnTo>
                  <a:lnTo>
                    <a:pt x="65532" y="224027"/>
                  </a:lnTo>
                  <a:close/>
                </a:path>
                <a:path w="300354" h="302260" extrusionOk="0">
                  <a:moveTo>
                    <a:pt x="78994" y="224027"/>
                  </a:moveTo>
                  <a:lnTo>
                    <a:pt x="65532" y="224027"/>
                  </a:lnTo>
                  <a:lnTo>
                    <a:pt x="68580" y="228599"/>
                  </a:lnTo>
                  <a:lnTo>
                    <a:pt x="79946" y="228599"/>
                  </a:lnTo>
                  <a:lnTo>
                    <a:pt x="78994" y="224027"/>
                  </a:lnTo>
                  <a:close/>
                </a:path>
                <a:path w="300354" h="302260" extrusionOk="0">
                  <a:moveTo>
                    <a:pt x="234696" y="224027"/>
                  </a:moveTo>
                  <a:lnTo>
                    <a:pt x="231647" y="228599"/>
                  </a:lnTo>
                  <a:lnTo>
                    <a:pt x="233965" y="227415"/>
                  </a:lnTo>
                  <a:lnTo>
                    <a:pt x="234696" y="224027"/>
                  </a:lnTo>
                  <a:close/>
                </a:path>
                <a:path w="300354" h="302260" extrusionOk="0">
                  <a:moveTo>
                    <a:pt x="233965" y="227415"/>
                  </a:moveTo>
                  <a:lnTo>
                    <a:pt x="231647" y="228599"/>
                  </a:lnTo>
                  <a:lnTo>
                    <a:pt x="233709" y="228599"/>
                  </a:lnTo>
                  <a:lnTo>
                    <a:pt x="233965" y="227415"/>
                  </a:lnTo>
                  <a:close/>
                </a:path>
                <a:path w="300354" h="302260" extrusionOk="0">
                  <a:moveTo>
                    <a:pt x="45035" y="133985"/>
                  </a:moveTo>
                  <a:lnTo>
                    <a:pt x="0" y="193547"/>
                  </a:lnTo>
                  <a:lnTo>
                    <a:pt x="66262" y="227415"/>
                  </a:lnTo>
                  <a:lnTo>
                    <a:pt x="65532" y="224027"/>
                  </a:lnTo>
                  <a:lnTo>
                    <a:pt x="78994" y="224027"/>
                  </a:lnTo>
                  <a:lnTo>
                    <a:pt x="77724" y="217931"/>
                  </a:lnTo>
                  <a:lnTo>
                    <a:pt x="30915" y="195071"/>
                  </a:lnTo>
                  <a:lnTo>
                    <a:pt x="13716" y="195071"/>
                  </a:lnTo>
                  <a:lnTo>
                    <a:pt x="12192" y="185927"/>
                  </a:lnTo>
                  <a:lnTo>
                    <a:pt x="20934" y="185927"/>
                  </a:lnTo>
                  <a:lnTo>
                    <a:pt x="59436" y="137159"/>
                  </a:lnTo>
                  <a:lnTo>
                    <a:pt x="45720" y="137159"/>
                  </a:lnTo>
                  <a:lnTo>
                    <a:pt x="45035" y="133985"/>
                  </a:lnTo>
                  <a:close/>
                </a:path>
                <a:path w="300354" h="302260" extrusionOk="0">
                  <a:moveTo>
                    <a:pt x="240593" y="224027"/>
                  </a:moveTo>
                  <a:lnTo>
                    <a:pt x="234696" y="224027"/>
                  </a:lnTo>
                  <a:lnTo>
                    <a:pt x="233965" y="227415"/>
                  </a:lnTo>
                  <a:lnTo>
                    <a:pt x="240593" y="224027"/>
                  </a:lnTo>
                  <a:close/>
                </a:path>
                <a:path w="300354" h="302260" extrusionOk="0">
                  <a:moveTo>
                    <a:pt x="12192" y="185927"/>
                  </a:moveTo>
                  <a:lnTo>
                    <a:pt x="13716" y="195071"/>
                  </a:lnTo>
                  <a:lnTo>
                    <a:pt x="18502" y="189009"/>
                  </a:lnTo>
                  <a:lnTo>
                    <a:pt x="12192" y="185927"/>
                  </a:lnTo>
                  <a:close/>
                </a:path>
                <a:path w="300354" h="302260" extrusionOk="0">
                  <a:moveTo>
                    <a:pt x="18502" y="189009"/>
                  </a:moveTo>
                  <a:lnTo>
                    <a:pt x="13716" y="195071"/>
                  </a:lnTo>
                  <a:lnTo>
                    <a:pt x="30915" y="195071"/>
                  </a:lnTo>
                  <a:lnTo>
                    <a:pt x="18502" y="189009"/>
                  </a:lnTo>
                  <a:close/>
                </a:path>
                <a:path w="300354" h="302260" extrusionOk="0">
                  <a:moveTo>
                    <a:pt x="288036" y="185927"/>
                  </a:moveTo>
                  <a:lnTo>
                    <a:pt x="281725" y="189009"/>
                  </a:lnTo>
                  <a:lnTo>
                    <a:pt x="286512" y="195071"/>
                  </a:lnTo>
                  <a:lnTo>
                    <a:pt x="288036" y="185927"/>
                  </a:lnTo>
                  <a:close/>
                </a:path>
                <a:path w="300354" h="302260" extrusionOk="0">
                  <a:moveTo>
                    <a:pt x="294466" y="185927"/>
                  </a:moveTo>
                  <a:lnTo>
                    <a:pt x="288036" y="185927"/>
                  </a:lnTo>
                  <a:lnTo>
                    <a:pt x="286512" y="195071"/>
                  </a:lnTo>
                  <a:lnTo>
                    <a:pt x="297246" y="195071"/>
                  </a:lnTo>
                  <a:lnTo>
                    <a:pt x="300228" y="193547"/>
                  </a:lnTo>
                  <a:lnTo>
                    <a:pt x="294466" y="185927"/>
                  </a:lnTo>
                  <a:close/>
                </a:path>
                <a:path w="300354" h="302260" extrusionOk="0">
                  <a:moveTo>
                    <a:pt x="20934" y="185927"/>
                  </a:moveTo>
                  <a:lnTo>
                    <a:pt x="12192" y="185927"/>
                  </a:lnTo>
                  <a:lnTo>
                    <a:pt x="18502" y="189009"/>
                  </a:lnTo>
                  <a:lnTo>
                    <a:pt x="20934" y="185927"/>
                  </a:lnTo>
                  <a:close/>
                </a:path>
                <a:path w="300354" h="302260" extrusionOk="0">
                  <a:moveTo>
                    <a:pt x="257556" y="64007"/>
                  </a:moveTo>
                  <a:lnTo>
                    <a:pt x="240792" y="137159"/>
                  </a:lnTo>
                  <a:lnTo>
                    <a:pt x="281725" y="189009"/>
                  </a:lnTo>
                  <a:lnTo>
                    <a:pt x="288036" y="185927"/>
                  </a:lnTo>
                  <a:lnTo>
                    <a:pt x="294466" y="185927"/>
                  </a:lnTo>
                  <a:lnTo>
                    <a:pt x="257593" y="137159"/>
                  </a:lnTo>
                  <a:lnTo>
                    <a:pt x="254508" y="137159"/>
                  </a:lnTo>
                  <a:lnTo>
                    <a:pt x="252984" y="131063"/>
                  </a:lnTo>
                  <a:lnTo>
                    <a:pt x="255822" y="131063"/>
                  </a:lnTo>
                  <a:lnTo>
                    <a:pt x="268642" y="71627"/>
                  </a:lnTo>
                  <a:lnTo>
                    <a:pt x="263652" y="71627"/>
                  </a:lnTo>
                  <a:lnTo>
                    <a:pt x="257556" y="64007"/>
                  </a:lnTo>
                  <a:close/>
                </a:path>
                <a:path w="300354" h="302260" extrusionOk="0">
                  <a:moveTo>
                    <a:pt x="47244" y="131063"/>
                  </a:moveTo>
                  <a:lnTo>
                    <a:pt x="45035" y="133985"/>
                  </a:lnTo>
                  <a:lnTo>
                    <a:pt x="45720" y="137159"/>
                  </a:lnTo>
                  <a:lnTo>
                    <a:pt x="47244" y="131063"/>
                  </a:lnTo>
                  <a:close/>
                </a:path>
                <a:path w="300354" h="302260" extrusionOk="0">
                  <a:moveTo>
                    <a:pt x="58038" y="131063"/>
                  </a:moveTo>
                  <a:lnTo>
                    <a:pt x="47244" y="131063"/>
                  </a:lnTo>
                  <a:lnTo>
                    <a:pt x="45720" y="137159"/>
                  </a:lnTo>
                  <a:lnTo>
                    <a:pt x="59436" y="137159"/>
                  </a:lnTo>
                  <a:lnTo>
                    <a:pt x="58038" y="131063"/>
                  </a:lnTo>
                  <a:close/>
                </a:path>
                <a:path w="300354" h="302260" extrusionOk="0">
                  <a:moveTo>
                    <a:pt x="252984" y="131063"/>
                  </a:moveTo>
                  <a:lnTo>
                    <a:pt x="254508" y="137159"/>
                  </a:lnTo>
                  <a:lnTo>
                    <a:pt x="255192" y="133985"/>
                  </a:lnTo>
                  <a:lnTo>
                    <a:pt x="252984" y="131063"/>
                  </a:lnTo>
                  <a:close/>
                </a:path>
                <a:path w="300354" h="302260" extrusionOk="0">
                  <a:moveTo>
                    <a:pt x="255192" y="133985"/>
                  </a:moveTo>
                  <a:lnTo>
                    <a:pt x="254508" y="137159"/>
                  </a:lnTo>
                  <a:lnTo>
                    <a:pt x="257593" y="137159"/>
                  </a:lnTo>
                  <a:lnTo>
                    <a:pt x="255192" y="133985"/>
                  </a:lnTo>
                  <a:close/>
                </a:path>
                <a:path w="300354" h="302260" extrusionOk="0">
                  <a:moveTo>
                    <a:pt x="104412" y="59435"/>
                  </a:moveTo>
                  <a:lnTo>
                    <a:pt x="28956" y="59435"/>
                  </a:lnTo>
                  <a:lnTo>
                    <a:pt x="45035" y="133985"/>
                  </a:lnTo>
                  <a:lnTo>
                    <a:pt x="47244" y="131063"/>
                  </a:lnTo>
                  <a:lnTo>
                    <a:pt x="58038" y="131063"/>
                  </a:lnTo>
                  <a:lnTo>
                    <a:pt x="44418" y="71627"/>
                  </a:lnTo>
                  <a:lnTo>
                    <a:pt x="36576" y="71627"/>
                  </a:lnTo>
                  <a:lnTo>
                    <a:pt x="42672" y="64007"/>
                  </a:lnTo>
                  <a:lnTo>
                    <a:pt x="115743" y="64007"/>
                  </a:lnTo>
                  <a:lnTo>
                    <a:pt x="116946" y="62483"/>
                  </a:lnTo>
                  <a:lnTo>
                    <a:pt x="102107" y="62483"/>
                  </a:lnTo>
                  <a:lnTo>
                    <a:pt x="104412" y="59435"/>
                  </a:lnTo>
                  <a:close/>
                </a:path>
                <a:path w="300354" h="302260" extrusionOk="0">
                  <a:moveTo>
                    <a:pt x="255822" y="131063"/>
                  </a:moveTo>
                  <a:lnTo>
                    <a:pt x="252984" y="131063"/>
                  </a:lnTo>
                  <a:lnTo>
                    <a:pt x="255192" y="133985"/>
                  </a:lnTo>
                  <a:lnTo>
                    <a:pt x="255822" y="131063"/>
                  </a:lnTo>
                  <a:close/>
                </a:path>
                <a:path w="300354" h="302260" extrusionOk="0">
                  <a:moveTo>
                    <a:pt x="42672" y="64007"/>
                  </a:moveTo>
                  <a:lnTo>
                    <a:pt x="36576" y="71627"/>
                  </a:lnTo>
                  <a:lnTo>
                    <a:pt x="44418" y="71627"/>
                  </a:lnTo>
                  <a:lnTo>
                    <a:pt x="42672" y="64007"/>
                  </a:lnTo>
                  <a:close/>
                </a:path>
                <a:path w="300354" h="302260" extrusionOk="0">
                  <a:moveTo>
                    <a:pt x="115743" y="64007"/>
                  </a:moveTo>
                  <a:lnTo>
                    <a:pt x="42672" y="64007"/>
                  </a:lnTo>
                  <a:lnTo>
                    <a:pt x="44418" y="71627"/>
                  </a:lnTo>
                  <a:lnTo>
                    <a:pt x="109728" y="71627"/>
                  </a:lnTo>
                  <a:lnTo>
                    <a:pt x="115743" y="64007"/>
                  </a:lnTo>
                  <a:close/>
                </a:path>
                <a:path w="300354" h="302260" extrusionOk="0">
                  <a:moveTo>
                    <a:pt x="160057" y="13715"/>
                  </a:moveTo>
                  <a:lnTo>
                    <a:pt x="155448" y="13715"/>
                  </a:lnTo>
                  <a:lnTo>
                    <a:pt x="150114" y="20472"/>
                  </a:lnTo>
                  <a:lnTo>
                    <a:pt x="190500" y="71627"/>
                  </a:lnTo>
                  <a:lnTo>
                    <a:pt x="255809" y="71627"/>
                  </a:lnTo>
                  <a:lnTo>
                    <a:pt x="257556" y="64007"/>
                  </a:lnTo>
                  <a:lnTo>
                    <a:pt x="270285" y="64007"/>
                  </a:lnTo>
                  <a:lnTo>
                    <a:pt x="270614" y="62483"/>
                  </a:lnTo>
                  <a:lnTo>
                    <a:pt x="198120" y="62483"/>
                  </a:lnTo>
                  <a:lnTo>
                    <a:pt x="193548" y="59435"/>
                  </a:lnTo>
                  <a:lnTo>
                    <a:pt x="195741" y="59435"/>
                  </a:lnTo>
                  <a:lnTo>
                    <a:pt x="160057" y="13715"/>
                  </a:lnTo>
                  <a:close/>
                </a:path>
                <a:path w="300354" h="302260" extrusionOk="0">
                  <a:moveTo>
                    <a:pt x="270285" y="64007"/>
                  </a:moveTo>
                  <a:lnTo>
                    <a:pt x="257556" y="64007"/>
                  </a:lnTo>
                  <a:lnTo>
                    <a:pt x="263652" y="71627"/>
                  </a:lnTo>
                  <a:lnTo>
                    <a:pt x="268642" y="71627"/>
                  </a:lnTo>
                  <a:lnTo>
                    <a:pt x="270285" y="64007"/>
                  </a:lnTo>
                  <a:close/>
                </a:path>
                <a:path w="300354" h="302260" extrusionOk="0">
                  <a:moveTo>
                    <a:pt x="149352" y="0"/>
                  </a:moveTo>
                  <a:lnTo>
                    <a:pt x="102107" y="62483"/>
                  </a:lnTo>
                  <a:lnTo>
                    <a:pt x="106680" y="59435"/>
                  </a:lnTo>
                  <a:lnTo>
                    <a:pt x="119353" y="59435"/>
                  </a:lnTo>
                  <a:lnTo>
                    <a:pt x="150114" y="20472"/>
                  </a:lnTo>
                  <a:lnTo>
                    <a:pt x="144780" y="13715"/>
                  </a:lnTo>
                  <a:lnTo>
                    <a:pt x="160057" y="13715"/>
                  </a:lnTo>
                  <a:lnTo>
                    <a:pt x="149352" y="0"/>
                  </a:lnTo>
                  <a:close/>
                </a:path>
                <a:path w="300354" h="302260" extrusionOk="0">
                  <a:moveTo>
                    <a:pt x="119353" y="59435"/>
                  </a:moveTo>
                  <a:lnTo>
                    <a:pt x="106680" y="59435"/>
                  </a:lnTo>
                  <a:lnTo>
                    <a:pt x="102107" y="62483"/>
                  </a:lnTo>
                  <a:lnTo>
                    <a:pt x="116946" y="62483"/>
                  </a:lnTo>
                  <a:lnTo>
                    <a:pt x="119353" y="59435"/>
                  </a:lnTo>
                  <a:close/>
                </a:path>
                <a:path w="300354" h="302260" extrusionOk="0">
                  <a:moveTo>
                    <a:pt x="195741" y="59435"/>
                  </a:moveTo>
                  <a:lnTo>
                    <a:pt x="193548" y="59435"/>
                  </a:lnTo>
                  <a:lnTo>
                    <a:pt x="198120" y="62483"/>
                  </a:lnTo>
                  <a:lnTo>
                    <a:pt x="195741" y="59435"/>
                  </a:lnTo>
                  <a:close/>
                </a:path>
                <a:path w="300354" h="302260" extrusionOk="0">
                  <a:moveTo>
                    <a:pt x="271272" y="59435"/>
                  </a:moveTo>
                  <a:lnTo>
                    <a:pt x="195741" y="59435"/>
                  </a:lnTo>
                  <a:lnTo>
                    <a:pt x="198120" y="62483"/>
                  </a:lnTo>
                  <a:lnTo>
                    <a:pt x="270614" y="62483"/>
                  </a:lnTo>
                  <a:lnTo>
                    <a:pt x="271272" y="59435"/>
                  </a:lnTo>
                  <a:close/>
                </a:path>
                <a:path w="300354" h="302260" extrusionOk="0">
                  <a:moveTo>
                    <a:pt x="155448" y="13715"/>
                  </a:moveTo>
                  <a:lnTo>
                    <a:pt x="144780" y="13715"/>
                  </a:lnTo>
                  <a:lnTo>
                    <a:pt x="150114" y="20472"/>
                  </a:lnTo>
                  <a:lnTo>
                    <a:pt x="155448"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5" name="Google Shape;275;p4"/>
            <p:cNvSpPr/>
            <p:nvPr/>
          </p:nvSpPr>
          <p:spPr>
            <a:xfrm>
              <a:off x="2480284" y="4300029"/>
              <a:ext cx="121195" cy="11989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6" name="Google Shape;276;p4"/>
            <p:cNvSpPr/>
            <p:nvPr/>
          </p:nvSpPr>
          <p:spPr>
            <a:xfrm>
              <a:off x="2231376" y="4879945"/>
              <a:ext cx="241089" cy="241089"/>
            </a:xfrm>
            <a:custGeom>
              <a:avLst/>
              <a:gdLst/>
              <a:ahLst/>
              <a:cxnLst/>
              <a:rect l="l" t="t" r="r" b="b"/>
              <a:pathLst>
                <a:path w="281939" h="281939" extrusionOk="0">
                  <a:moveTo>
                    <a:pt x="254508" y="56387"/>
                  </a:moveTo>
                  <a:lnTo>
                    <a:pt x="27432" y="56387"/>
                  </a:lnTo>
                  <a:lnTo>
                    <a:pt x="44196" y="124967"/>
                  </a:lnTo>
                  <a:lnTo>
                    <a:pt x="0" y="181355"/>
                  </a:lnTo>
                  <a:lnTo>
                    <a:pt x="62484" y="211835"/>
                  </a:lnTo>
                  <a:lnTo>
                    <a:pt x="77724" y="281939"/>
                  </a:lnTo>
                  <a:lnTo>
                    <a:pt x="141732" y="251459"/>
                  </a:lnTo>
                  <a:lnTo>
                    <a:pt x="210842" y="251459"/>
                  </a:lnTo>
                  <a:lnTo>
                    <a:pt x="219456" y="211835"/>
                  </a:lnTo>
                  <a:lnTo>
                    <a:pt x="281940" y="181355"/>
                  </a:lnTo>
                  <a:lnTo>
                    <a:pt x="239268" y="124967"/>
                  </a:lnTo>
                  <a:lnTo>
                    <a:pt x="254508" y="56387"/>
                  </a:lnTo>
                  <a:close/>
                </a:path>
                <a:path w="281939" h="281939" extrusionOk="0">
                  <a:moveTo>
                    <a:pt x="210842" y="251459"/>
                  </a:moveTo>
                  <a:lnTo>
                    <a:pt x="141732" y="251459"/>
                  </a:lnTo>
                  <a:lnTo>
                    <a:pt x="204215" y="281939"/>
                  </a:lnTo>
                  <a:lnTo>
                    <a:pt x="210842" y="251459"/>
                  </a:lnTo>
                  <a:close/>
                </a:path>
                <a:path w="281939" h="281939" extrusionOk="0">
                  <a:moveTo>
                    <a:pt x="141732" y="0"/>
                  </a:moveTo>
                  <a:lnTo>
                    <a:pt x="97536" y="56387"/>
                  </a:lnTo>
                  <a:lnTo>
                    <a:pt x="184404" y="56387"/>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7" name="Google Shape;277;p4"/>
            <p:cNvSpPr/>
            <p:nvPr/>
          </p:nvSpPr>
          <p:spPr>
            <a:xfrm>
              <a:off x="2223557" y="4870823"/>
              <a:ext cx="258465" cy="258465"/>
            </a:xfrm>
            <a:custGeom>
              <a:avLst/>
              <a:gdLst/>
              <a:ahLst/>
              <a:cxnLst/>
              <a:rect l="l" t="t" r="r" b="b"/>
              <a:pathLst>
                <a:path w="302260" h="302260" extrusionOk="0">
                  <a:moveTo>
                    <a:pt x="66338" y="227454"/>
                  </a:moveTo>
                  <a:lnTo>
                    <a:pt x="83820" y="301752"/>
                  </a:lnTo>
                  <a:lnTo>
                    <a:pt x="104692" y="291084"/>
                  </a:lnTo>
                  <a:lnTo>
                    <a:pt x="94488" y="291084"/>
                  </a:lnTo>
                  <a:lnTo>
                    <a:pt x="85344" y="286512"/>
                  </a:lnTo>
                  <a:lnTo>
                    <a:pt x="92625" y="282956"/>
                  </a:lnTo>
                  <a:lnTo>
                    <a:pt x="80168" y="228600"/>
                  </a:lnTo>
                  <a:lnTo>
                    <a:pt x="68580" y="228600"/>
                  </a:lnTo>
                  <a:lnTo>
                    <a:pt x="66338" y="227454"/>
                  </a:lnTo>
                  <a:close/>
                </a:path>
                <a:path w="302260" h="302260" extrusionOk="0">
                  <a:moveTo>
                    <a:pt x="175840" y="266700"/>
                  </a:moveTo>
                  <a:lnTo>
                    <a:pt x="152400" y="266700"/>
                  </a:lnTo>
                  <a:lnTo>
                    <a:pt x="150139" y="267855"/>
                  </a:lnTo>
                  <a:lnTo>
                    <a:pt x="217932" y="301752"/>
                  </a:lnTo>
                  <a:lnTo>
                    <a:pt x="220232" y="291084"/>
                  </a:lnTo>
                  <a:lnTo>
                    <a:pt x="207264" y="291084"/>
                  </a:lnTo>
                  <a:lnTo>
                    <a:pt x="208972" y="282880"/>
                  </a:lnTo>
                  <a:lnTo>
                    <a:pt x="175840" y="266700"/>
                  </a:lnTo>
                  <a:close/>
                </a:path>
                <a:path w="302260" h="302260" extrusionOk="0">
                  <a:moveTo>
                    <a:pt x="92625" y="282956"/>
                  </a:moveTo>
                  <a:lnTo>
                    <a:pt x="85344" y="286512"/>
                  </a:lnTo>
                  <a:lnTo>
                    <a:pt x="94488" y="291084"/>
                  </a:lnTo>
                  <a:lnTo>
                    <a:pt x="92625" y="282956"/>
                  </a:lnTo>
                  <a:close/>
                </a:path>
                <a:path w="302260" h="302260" extrusionOk="0">
                  <a:moveTo>
                    <a:pt x="150876" y="254508"/>
                  </a:moveTo>
                  <a:lnTo>
                    <a:pt x="92625" y="282956"/>
                  </a:lnTo>
                  <a:lnTo>
                    <a:pt x="94488" y="291084"/>
                  </a:lnTo>
                  <a:lnTo>
                    <a:pt x="104692" y="291084"/>
                  </a:lnTo>
                  <a:lnTo>
                    <a:pt x="150139" y="267855"/>
                  </a:lnTo>
                  <a:lnTo>
                    <a:pt x="147828" y="266700"/>
                  </a:lnTo>
                  <a:lnTo>
                    <a:pt x="175840" y="266700"/>
                  </a:lnTo>
                  <a:lnTo>
                    <a:pt x="150876" y="254508"/>
                  </a:lnTo>
                  <a:close/>
                </a:path>
                <a:path w="302260" h="302260" extrusionOk="0">
                  <a:moveTo>
                    <a:pt x="208972" y="282880"/>
                  </a:moveTo>
                  <a:lnTo>
                    <a:pt x="207264" y="291084"/>
                  </a:lnTo>
                  <a:lnTo>
                    <a:pt x="216408" y="286512"/>
                  </a:lnTo>
                  <a:lnTo>
                    <a:pt x="208972" y="282880"/>
                  </a:lnTo>
                  <a:close/>
                </a:path>
                <a:path w="302260" h="302260" extrusionOk="0">
                  <a:moveTo>
                    <a:pt x="281725" y="189009"/>
                  </a:moveTo>
                  <a:lnTo>
                    <a:pt x="222504" y="217932"/>
                  </a:lnTo>
                  <a:lnTo>
                    <a:pt x="208972" y="282880"/>
                  </a:lnTo>
                  <a:lnTo>
                    <a:pt x="216408" y="286512"/>
                  </a:lnTo>
                  <a:lnTo>
                    <a:pt x="207264" y="291084"/>
                  </a:lnTo>
                  <a:lnTo>
                    <a:pt x="220232" y="291084"/>
                  </a:lnTo>
                  <a:lnTo>
                    <a:pt x="233709" y="228600"/>
                  </a:lnTo>
                  <a:lnTo>
                    <a:pt x="231647" y="228600"/>
                  </a:lnTo>
                  <a:lnTo>
                    <a:pt x="234696" y="224028"/>
                  </a:lnTo>
                  <a:lnTo>
                    <a:pt x="240792" y="224028"/>
                  </a:lnTo>
                  <a:lnTo>
                    <a:pt x="298704" y="195072"/>
                  </a:lnTo>
                  <a:lnTo>
                    <a:pt x="286512" y="195072"/>
                  </a:lnTo>
                  <a:lnTo>
                    <a:pt x="281725" y="189009"/>
                  </a:lnTo>
                  <a:close/>
                </a:path>
                <a:path w="302260" h="302260" extrusionOk="0">
                  <a:moveTo>
                    <a:pt x="152400" y="266700"/>
                  </a:moveTo>
                  <a:lnTo>
                    <a:pt x="147828" y="266700"/>
                  </a:lnTo>
                  <a:lnTo>
                    <a:pt x="150139" y="267855"/>
                  </a:lnTo>
                  <a:lnTo>
                    <a:pt x="152400" y="266700"/>
                  </a:lnTo>
                  <a:close/>
                </a:path>
                <a:path w="302260" h="302260" extrusionOk="0">
                  <a:moveTo>
                    <a:pt x="65532" y="224028"/>
                  </a:moveTo>
                  <a:lnTo>
                    <a:pt x="66338" y="227454"/>
                  </a:lnTo>
                  <a:lnTo>
                    <a:pt x="68580" y="228600"/>
                  </a:lnTo>
                  <a:lnTo>
                    <a:pt x="65532" y="224028"/>
                  </a:lnTo>
                  <a:close/>
                </a:path>
                <a:path w="302260" h="302260" extrusionOk="0">
                  <a:moveTo>
                    <a:pt x="79121" y="224028"/>
                  </a:moveTo>
                  <a:lnTo>
                    <a:pt x="65532" y="224028"/>
                  </a:lnTo>
                  <a:lnTo>
                    <a:pt x="68580" y="228600"/>
                  </a:lnTo>
                  <a:lnTo>
                    <a:pt x="80168" y="228600"/>
                  </a:lnTo>
                  <a:lnTo>
                    <a:pt x="79121" y="224028"/>
                  </a:lnTo>
                  <a:close/>
                </a:path>
                <a:path w="302260" h="302260" extrusionOk="0">
                  <a:moveTo>
                    <a:pt x="234696" y="224028"/>
                  </a:moveTo>
                  <a:lnTo>
                    <a:pt x="231647" y="228600"/>
                  </a:lnTo>
                  <a:lnTo>
                    <a:pt x="233959" y="227444"/>
                  </a:lnTo>
                  <a:lnTo>
                    <a:pt x="234696" y="224028"/>
                  </a:lnTo>
                  <a:close/>
                </a:path>
                <a:path w="302260" h="302260" extrusionOk="0">
                  <a:moveTo>
                    <a:pt x="233959" y="227444"/>
                  </a:moveTo>
                  <a:lnTo>
                    <a:pt x="231647" y="228600"/>
                  </a:lnTo>
                  <a:lnTo>
                    <a:pt x="233709" y="228600"/>
                  </a:lnTo>
                  <a:lnTo>
                    <a:pt x="233959" y="227444"/>
                  </a:lnTo>
                  <a:close/>
                </a:path>
                <a:path w="302260" h="302260" extrusionOk="0">
                  <a:moveTo>
                    <a:pt x="46418" y="133652"/>
                  </a:moveTo>
                  <a:lnTo>
                    <a:pt x="0" y="193548"/>
                  </a:lnTo>
                  <a:lnTo>
                    <a:pt x="66338" y="227454"/>
                  </a:lnTo>
                  <a:lnTo>
                    <a:pt x="65532" y="224028"/>
                  </a:lnTo>
                  <a:lnTo>
                    <a:pt x="79121" y="224028"/>
                  </a:lnTo>
                  <a:lnTo>
                    <a:pt x="77724" y="217932"/>
                  </a:lnTo>
                  <a:lnTo>
                    <a:pt x="30915" y="195072"/>
                  </a:lnTo>
                  <a:lnTo>
                    <a:pt x="13716" y="195072"/>
                  </a:lnTo>
                  <a:lnTo>
                    <a:pt x="12192" y="185928"/>
                  </a:lnTo>
                  <a:lnTo>
                    <a:pt x="20934" y="185928"/>
                  </a:lnTo>
                  <a:lnTo>
                    <a:pt x="59436" y="137160"/>
                  </a:lnTo>
                  <a:lnTo>
                    <a:pt x="47244" y="137160"/>
                  </a:lnTo>
                  <a:lnTo>
                    <a:pt x="46418" y="133652"/>
                  </a:lnTo>
                  <a:close/>
                </a:path>
                <a:path w="302260" h="302260" extrusionOk="0">
                  <a:moveTo>
                    <a:pt x="240792" y="224028"/>
                  </a:moveTo>
                  <a:lnTo>
                    <a:pt x="234696" y="224028"/>
                  </a:lnTo>
                  <a:lnTo>
                    <a:pt x="233959" y="227444"/>
                  </a:lnTo>
                  <a:lnTo>
                    <a:pt x="240792" y="224028"/>
                  </a:lnTo>
                  <a:close/>
                </a:path>
                <a:path w="302260" h="302260" extrusionOk="0">
                  <a:moveTo>
                    <a:pt x="12192" y="185928"/>
                  </a:moveTo>
                  <a:lnTo>
                    <a:pt x="13716" y="195072"/>
                  </a:lnTo>
                  <a:lnTo>
                    <a:pt x="18502" y="189009"/>
                  </a:lnTo>
                  <a:lnTo>
                    <a:pt x="12192" y="185928"/>
                  </a:lnTo>
                  <a:close/>
                </a:path>
                <a:path w="302260" h="302260" extrusionOk="0">
                  <a:moveTo>
                    <a:pt x="18502" y="189009"/>
                  </a:moveTo>
                  <a:lnTo>
                    <a:pt x="13716" y="195072"/>
                  </a:lnTo>
                  <a:lnTo>
                    <a:pt x="30915" y="195072"/>
                  </a:lnTo>
                  <a:lnTo>
                    <a:pt x="18502" y="189009"/>
                  </a:lnTo>
                  <a:close/>
                </a:path>
                <a:path w="302260" h="302260" extrusionOk="0">
                  <a:moveTo>
                    <a:pt x="288036" y="185928"/>
                  </a:moveTo>
                  <a:lnTo>
                    <a:pt x="281725" y="189009"/>
                  </a:lnTo>
                  <a:lnTo>
                    <a:pt x="286512" y="195072"/>
                  </a:lnTo>
                  <a:lnTo>
                    <a:pt x="288036" y="185928"/>
                  </a:lnTo>
                  <a:close/>
                </a:path>
                <a:path w="302260" h="302260" extrusionOk="0">
                  <a:moveTo>
                    <a:pt x="295656" y="185928"/>
                  </a:moveTo>
                  <a:lnTo>
                    <a:pt x="288036" y="185928"/>
                  </a:lnTo>
                  <a:lnTo>
                    <a:pt x="286512" y="195072"/>
                  </a:lnTo>
                  <a:lnTo>
                    <a:pt x="298704" y="195072"/>
                  </a:lnTo>
                  <a:lnTo>
                    <a:pt x="301752" y="193548"/>
                  </a:lnTo>
                  <a:lnTo>
                    <a:pt x="295656" y="185928"/>
                  </a:lnTo>
                  <a:close/>
                </a:path>
                <a:path w="302260" h="302260" extrusionOk="0">
                  <a:moveTo>
                    <a:pt x="20934" y="185928"/>
                  </a:moveTo>
                  <a:lnTo>
                    <a:pt x="12192" y="185928"/>
                  </a:lnTo>
                  <a:lnTo>
                    <a:pt x="18502" y="189009"/>
                  </a:lnTo>
                  <a:lnTo>
                    <a:pt x="20934" y="185928"/>
                  </a:lnTo>
                  <a:close/>
                </a:path>
                <a:path w="302260" h="302260" extrusionOk="0">
                  <a:moveTo>
                    <a:pt x="257556" y="65532"/>
                  </a:moveTo>
                  <a:lnTo>
                    <a:pt x="240792" y="137160"/>
                  </a:lnTo>
                  <a:lnTo>
                    <a:pt x="281725" y="189009"/>
                  </a:lnTo>
                  <a:lnTo>
                    <a:pt x="288036" y="185928"/>
                  </a:lnTo>
                  <a:lnTo>
                    <a:pt x="295656" y="185928"/>
                  </a:lnTo>
                  <a:lnTo>
                    <a:pt x="256641" y="137160"/>
                  </a:lnTo>
                  <a:lnTo>
                    <a:pt x="254508" y="137160"/>
                  </a:lnTo>
                  <a:lnTo>
                    <a:pt x="252984" y="132588"/>
                  </a:lnTo>
                  <a:lnTo>
                    <a:pt x="255494" y="132588"/>
                  </a:lnTo>
                  <a:lnTo>
                    <a:pt x="268313" y="73152"/>
                  </a:lnTo>
                  <a:lnTo>
                    <a:pt x="263652" y="73152"/>
                  </a:lnTo>
                  <a:lnTo>
                    <a:pt x="257556" y="65532"/>
                  </a:lnTo>
                  <a:close/>
                </a:path>
                <a:path w="302260" h="302260" extrusionOk="0">
                  <a:moveTo>
                    <a:pt x="47244" y="132588"/>
                  </a:moveTo>
                  <a:lnTo>
                    <a:pt x="46418" y="133652"/>
                  </a:lnTo>
                  <a:lnTo>
                    <a:pt x="47244" y="137160"/>
                  </a:lnTo>
                  <a:lnTo>
                    <a:pt x="47244" y="132588"/>
                  </a:lnTo>
                  <a:close/>
                </a:path>
                <a:path w="302260" h="302260" extrusionOk="0">
                  <a:moveTo>
                    <a:pt x="58463" y="132588"/>
                  </a:moveTo>
                  <a:lnTo>
                    <a:pt x="47244" y="132588"/>
                  </a:lnTo>
                  <a:lnTo>
                    <a:pt x="47244" y="137160"/>
                  </a:lnTo>
                  <a:lnTo>
                    <a:pt x="59436" y="137160"/>
                  </a:lnTo>
                  <a:lnTo>
                    <a:pt x="58463" y="132588"/>
                  </a:lnTo>
                  <a:close/>
                </a:path>
                <a:path w="302260" h="302260" extrusionOk="0">
                  <a:moveTo>
                    <a:pt x="252984" y="132588"/>
                  </a:moveTo>
                  <a:lnTo>
                    <a:pt x="254508" y="137160"/>
                  </a:lnTo>
                  <a:lnTo>
                    <a:pt x="254961" y="135059"/>
                  </a:lnTo>
                  <a:lnTo>
                    <a:pt x="252984" y="132588"/>
                  </a:lnTo>
                  <a:close/>
                </a:path>
                <a:path w="302260" h="302260" extrusionOk="0">
                  <a:moveTo>
                    <a:pt x="254961" y="135059"/>
                  </a:moveTo>
                  <a:lnTo>
                    <a:pt x="254508" y="137160"/>
                  </a:lnTo>
                  <a:lnTo>
                    <a:pt x="256641" y="137160"/>
                  </a:lnTo>
                  <a:lnTo>
                    <a:pt x="254961" y="135059"/>
                  </a:lnTo>
                  <a:close/>
                </a:path>
                <a:path w="302260" h="302260" extrusionOk="0">
                  <a:moveTo>
                    <a:pt x="255494" y="132588"/>
                  </a:moveTo>
                  <a:lnTo>
                    <a:pt x="252984" y="132588"/>
                  </a:lnTo>
                  <a:lnTo>
                    <a:pt x="254961" y="135059"/>
                  </a:lnTo>
                  <a:lnTo>
                    <a:pt x="255494" y="132588"/>
                  </a:lnTo>
                  <a:close/>
                </a:path>
                <a:path w="302260" h="302260" extrusionOk="0">
                  <a:moveTo>
                    <a:pt x="104486" y="59436"/>
                  </a:moveTo>
                  <a:lnTo>
                    <a:pt x="28956" y="59436"/>
                  </a:lnTo>
                  <a:lnTo>
                    <a:pt x="46418" y="133652"/>
                  </a:lnTo>
                  <a:lnTo>
                    <a:pt x="47244" y="132588"/>
                  </a:lnTo>
                  <a:lnTo>
                    <a:pt x="58463" y="132588"/>
                  </a:lnTo>
                  <a:lnTo>
                    <a:pt x="45817" y="73152"/>
                  </a:lnTo>
                  <a:lnTo>
                    <a:pt x="36576" y="73152"/>
                  </a:lnTo>
                  <a:lnTo>
                    <a:pt x="44196" y="65532"/>
                  </a:lnTo>
                  <a:lnTo>
                    <a:pt x="115589" y="65532"/>
                  </a:lnTo>
                  <a:lnTo>
                    <a:pt x="117934" y="62484"/>
                  </a:lnTo>
                  <a:lnTo>
                    <a:pt x="102107" y="62484"/>
                  </a:lnTo>
                  <a:lnTo>
                    <a:pt x="104486" y="59436"/>
                  </a:lnTo>
                  <a:close/>
                </a:path>
                <a:path w="302260" h="302260" extrusionOk="0">
                  <a:moveTo>
                    <a:pt x="44196" y="65532"/>
                  </a:moveTo>
                  <a:lnTo>
                    <a:pt x="36576" y="73152"/>
                  </a:lnTo>
                  <a:lnTo>
                    <a:pt x="45817" y="73152"/>
                  </a:lnTo>
                  <a:lnTo>
                    <a:pt x="44196" y="65532"/>
                  </a:lnTo>
                  <a:close/>
                </a:path>
                <a:path w="302260" h="302260" extrusionOk="0">
                  <a:moveTo>
                    <a:pt x="115589" y="65532"/>
                  </a:moveTo>
                  <a:lnTo>
                    <a:pt x="44196" y="65532"/>
                  </a:lnTo>
                  <a:lnTo>
                    <a:pt x="45817" y="73152"/>
                  </a:lnTo>
                  <a:lnTo>
                    <a:pt x="109728" y="73152"/>
                  </a:lnTo>
                  <a:lnTo>
                    <a:pt x="115589" y="65532"/>
                  </a:lnTo>
                  <a:close/>
                </a:path>
                <a:path w="302260" h="302260" extrusionOk="0">
                  <a:moveTo>
                    <a:pt x="161246" y="13716"/>
                  </a:moveTo>
                  <a:lnTo>
                    <a:pt x="155448" y="13716"/>
                  </a:lnTo>
                  <a:lnTo>
                    <a:pt x="150114" y="20650"/>
                  </a:lnTo>
                  <a:lnTo>
                    <a:pt x="190500" y="73152"/>
                  </a:lnTo>
                  <a:lnTo>
                    <a:pt x="255772" y="73152"/>
                  </a:lnTo>
                  <a:lnTo>
                    <a:pt x="257556" y="65532"/>
                  </a:lnTo>
                  <a:lnTo>
                    <a:pt x="269957" y="65532"/>
                  </a:lnTo>
                  <a:lnTo>
                    <a:pt x="270614" y="62484"/>
                  </a:lnTo>
                  <a:lnTo>
                    <a:pt x="198120" y="62484"/>
                  </a:lnTo>
                  <a:lnTo>
                    <a:pt x="193548" y="59436"/>
                  </a:lnTo>
                  <a:lnTo>
                    <a:pt x="195815" y="59436"/>
                  </a:lnTo>
                  <a:lnTo>
                    <a:pt x="161246" y="13716"/>
                  </a:lnTo>
                  <a:close/>
                </a:path>
                <a:path w="302260" h="302260" extrusionOk="0">
                  <a:moveTo>
                    <a:pt x="269957" y="65532"/>
                  </a:moveTo>
                  <a:lnTo>
                    <a:pt x="257556" y="65532"/>
                  </a:lnTo>
                  <a:lnTo>
                    <a:pt x="263652" y="73152"/>
                  </a:lnTo>
                  <a:lnTo>
                    <a:pt x="268313" y="73152"/>
                  </a:lnTo>
                  <a:lnTo>
                    <a:pt x="269957" y="65532"/>
                  </a:lnTo>
                  <a:close/>
                </a:path>
                <a:path w="302260" h="302260" extrusionOk="0">
                  <a:moveTo>
                    <a:pt x="150876" y="0"/>
                  </a:moveTo>
                  <a:lnTo>
                    <a:pt x="102107" y="62484"/>
                  </a:lnTo>
                  <a:lnTo>
                    <a:pt x="106680" y="59436"/>
                  </a:lnTo>
                  <a:lnTo>
                    <a:pt x="120278" y="59436"/>
                  </a:lnTo>
                  <a:lnTo>
                    <a:pt x="150114" y="20650"/>
                  </a:lnTo>
                  <a:lnTo>
                    <a:pt x="144780" y="13716"/>
                  </a:lnTo>
                  <a:lnTo>
                    <a:pt x="161246" y="13716"/>
                  </a:lnTo>
                  <a:lnTo>
                    <a:pt x="150876" y="0"/>
                  </a:lnTo>
                  <a:close/>
                </a:path>
                <a:path w="302260" h="302260" extrusionOk="0">
                  <a:moveTo>
                    <a:pt x="120278" y="59436"/>
                  </a:moveTo>
                  <a:lnTo>
                    <a:pt x="106680" y="59436"/>
                  </a:lnTo>
                  <a:lnTo>
                    <a:pt x="102107" y="62484"/>
                  </a:lnTo>
                  <a:lnTo>
                    <a:pt x="117934" y="62484"/>
                  </a:lnTo>
                  <a:lnTo>
                    <a:pt x="120278" y="59436"/>
                  </a:lnTo>
                  <a:close/>
                </a:path>
                <a:path w="302260" h="302260" extrusionOk="0">
                  <a:moveTo>
                    <a:pt x="195815" y="59436"/>
                  </a:moveTo>
                  <a:lnTo>
                    <a:pt x="193548" y="59436"/>
                  </a:lnTo>
                  <a:lnTo>
                    <a:pt x="198120" y="62484"/>
                  </a:lnTo>
                  <a:lnTo>
                    <a:pt x="195815" y="59436"/>
                  </a:lnTo>
                  <a:close/>
                </a:path>
                <a:path w="302260" h="302260" extrusionOk="0">
                  <a:moveTo>
                    <a:pt x="271272" y="59436"/>
                  </a:moveTo>
                  <a:lnTo>
                    <a:pt x="195815" y="59436"/>
                  </a:lnTo>
                  <a:lnTo>
                    <a:pt x="198120" y="62484"/>
                  </a:lnTo>
                  <a:lnTo>
                    <a:pt x="270614" y="62484"/>
                  </a:lnTo>
                  <a:lnTo>
                    <a:pt x="271272" y="59436"/>
                  </a:lnTo>
                  <a:close/>
                </a:path>
                <a:path w="302260" h="302260" extrusionOk="0">
                  <a:moveTo>
                    <a:pt x="155448" y="13716"/>
                  </a:moveTo>
                  <a:lnTo>
                    <a:pt x="144780" y="13716"/>
                  </a:lnTo>
                  <a:lnTo>
                    <a:pt x="150114" y="20650"/>
                  </a:lnTo>
                  <a:lnTo>
                    <a:pt x="155448"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8" name="Google Shape;278;p4"/>
            <p:cNvSpPr/>
            <p:nvPr/>
          </p:nvSpPr>
          <p:spPr>
            <a:xfrm>
              <a:off x="2291323" y="4939892"/>
              <a:ext cx="121195" cy="12119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79" name="Google Shape;279;p4"/>
            <p:cNvSpPr/>
            <p:nvPr/>
          </p:nvSpPr>
          <p:spPr>
            <a:xfrm>
              <a:off x="2907728" y="4654495"/>
              <a:ext cx="241089" cy="241089"/>
            </a:xfrm>
            <a:custGeom>
              <a:avLst/>
              <a:gdLst/>
              <a:ahLst/>
              <a:cxnLst/>
              <a:rect l="l" t="t" r="r" b="b"/>
              <a:pathLst>
                <a:path w="281939" h="281939" extrusionOk="0">
                  <a:moveTo>
                    <a:pt x="254508" y="56387"/>
                  </a:moveTo>
                  <a:lnTo>
                    <a:pt x="28956" y="56387"/>
                  </a:lnTo>
                  <a:lnTo>
                    <a:pt x="44196" y="124967"/>
                  </a:lnTo>
                  <a:lnTo>
                    <a:pt x="0" y="181355"/>
                  </a:lnTo>
                  <a:lnTo>
                    <a:pt x="64008" y="211835"/>
                  </a:lnTo>
                  <a:lnTo>
                    <a:pt x="79248" y="281939"/>
                  </a:lnTo>
                  <a:lnTo>
                    <a:pt x="141732" y="251459"/>
                  </a:lnTo>
                  <a:lnTo>
                    <a:pt x="210842" y="251459"/>
                  </a:lnTo>
                  <a:lnTo>
                    <a:pt x="219456" y="211835"/>
                  </a:lnTo>
                  <a:lnTo>
                    <a:pt x="281940" y="181355"/>
                  </a:lnTo>
                  <a:lnTo>
                    <a:pt x="239268" y="124967"/>
                  </a:lnTo>
                  <a:lnTo>
                    <a:pt x="254508" y="56387"/>
                  </a:lnTo>
                  <a:close/>
                </a:path>
                <a:path w="281939" h="281939" extrusionOk="0">
                  <a:moveTo>
                    <a:pt x="210842" y="251459"/>
                  </a:moveTo>
                  <a:lnTo>
                    <a:pt x="141732" y="251459"/>
                  </a:lnTo>
                  <a:lnTo>
                    <a:pt x="204215" y="281939"/>
                  </a:lnTo>
                  <a:lnTo>
                    <a:pt x="210842" y="251459"/>
                  </a:lnTo>
                  <a:close/>
                </a:path>
                <a:path w="281939" h="281939" extrusionOk="0">
                  <a:moveTo>
                    <a:pt x="141732" y="0"/>
                  </a:moveTo>
                  <a:lnTo>
                    <a:pt x="97536" y="56387"/>
                  </a:lnTo>
                  <a:lnTo>
                    <a:pt x="184404" y="56387"/>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0" name="Google Shape;280;p4"/>
            <p:cNvSpPr/>
            <p:nvPr/>
          </p:nvSpPr>
          <p:spPr>
            <a:xfrm>
              <a:off x="2899908" y="4645372"/>
              <a:ext cx="258465" cy="258465"/>
            </a:xfrm>
            <a:custGeom>
              <a:avLst/>
              <a:gdLst/>
              <a:ahLst/>
              <a:cxnLst/>
              <a:rect l="l" t="t" r="r" b="b"/>
              <a:pathLst>
                <a:path w="302260" h="302260" extrusionOk="0">
                  <a:moveTo>
                    <a:pt x="66141" y="226618"/>
                  </a:moveTo>
                  <a:lnTo>
                    <a:pt x="83820" y="301752"/>
                  </a:lnTo>
                  <a:lnTo>
                    <a:pt x="105155" y="291084"/>
                  </a:lnTo>
                  <a:lnTo>
                    <a:pt x="94488" y="291084"/>
                  </a:lnTo>
                  <a:lnTo>
                    <a:pt x="85344" y="286512"/>
                  </a:lnTo>
                  <a:lnTo>
                    <a:pt x="92625" y="282956"/>
                  </a:lnTo>
                  <a:lnTo>
                    <a:pt x="80168" y="228600"/>
                  </a:lnTo>
                  <a:lnTo>
                    <a:pt x="70104" y="228600"/>
                  </a:lnTo>
                  <a:lnTo>
                    <a:pt x="66141" y="226618"/>
                  </a:lnTo>
                  <a:close/>
                </a:path>
                <a:path w="302260" h="302260" extrusionOk="0">
                  <a:moveTo>
                    <a:pt x="175840" y="266700"/>
                  </a:moveTo>
                  <a:lnTo>
                    <a:pt x="153924" y="266700"/>
                  </a:lnTo>
                  <a:lnTo>
                    <a:pt x="150876" y="268224"/>
                  </a:lnTo>
                  <a:lnTo>
                    <a:pt x="217932" y="301752"/>
                  </a:lnTo>
                  <a:lnTo>
                    <a:pt x="220232" y="291084"/>
                  </a:lnTo>
                  <a:lnTo>
                    <a:pt x="207264" y="291084"/>
                  </a:lnTo>
                  <a:lnTo>
                    <a:pt x="209126" y="282956"/>
                  </a:lnTo>
                  <a:lnTo>
                    <a:pt x="175840" y="266700"/>
                  </a:lnTo>
                  <a:close/>
                </a:path>
                <a:path w="302260" h="302260" extrusionOk="0">
                  <a:moveTo>
                    <a:pt x="92625" y="282956"/>
                  </a:moveTo>
                  <a:lnTo>
                    <a:pt x="85344" y="286512"/>
                  </a:lnTo>
                  <a:lnTo>
                    <a:pt x="94488" y="291084"/>
                  </a:lnTo>
                  <a:lnTo>
                    <a:pt x="92625" y="282956"/>
                  </a:lnTo>
                  <a:close/>
                </a:path>
                <a:path w="302260" h="302260" extrusionOk="0">
                  <a:moveTo>
                    <a:pt x="150876" y="254508"/>
                  </a:moveTo>
                  <a:lnTo>
                    <a:pt x="92625" y="282956"/>
                  </a:lnTo>
                  <a:lnTo>
                    <a:pt x="94488" y="291084"/>
                  </a:lnTo>
                  <a:lnTo>
                    <a:pt x="105155" y="291084"/>
                  </a:lnTo>
                  <a:lnTo>
                    <a:pt x="150876" y="268224"/>
                  </a:lnTo>
                  <a:lnTo>
                    <a:pt x="147828" y="266700"/>
                  </a:lnTo>
                  <a:lnTo>
                    <a:pt x="175840" y="266700"/>
                  </a:lnTo>
                  <a:lnTo>
                    <a:pt x="150876" y="254508"/>
                  </a:lnTo>
                  <a:close/>
                </a:path>
                <a:path w="302260" h="302260" extrusionOk="0">
                  <a:moveTo>
                    <a:pt x="209126" y="282956"/>
                  </a:moveTo>
                  <a:lnTo>
                    <a:pt x="207264" y="291084"/>
                  </a:lnTo>
                  <a:lnTo>
                    <a:pt x="216408" y="286512"/>
                  </a:lnTo>
                  <a:lnTo>
                    <a:pt x="209126" y="282956"/>
                  </a:lnTo>
                  <a:close/>
                </a:path>
                <a:path w="302260" h="302260" extrusionOk="0">
                  <a:moveTo>
                    <a:pt x="281008" y="189441"/>
                  </a:moveTo>
                  <a:lnTo>
                    <a:pt x="224028" y="217932"/>
                  </a:lnTo>
                  <a:lnTo>
                    <a:pt x="209126" y="282956"/>
                  </a:lnTo>
                  <a:lnTo>
                    <a:pt x="216408" y="286512"/>
                  </a:lnTo>
                  <a:lnTo>
                    <a:pt x="207264" y="291084"/>
                  </a:lnTo>
                  <a:lnTo>
                    <a:pt x="220232" y="291084"/>
                  </a:lnTo>
                  <a:lnTo>
                    <a:pt x="233709" y="228600"/>
                  </a:lnTo>
                  <a:lnTo>
                    <a:pt x="231647" y="228600"/>
                  </a:lnTo>
                  <a:lnTo>
                    <a:pt x="234696" y="224028"/>
                  </a:lnTo>
                  <a:lnTo>
                    <a:pt x="240792" y="224028"/>
                  </a:lnTo>
                  <a:lnTo>
                    <a:pt x="295656" y="196596"/>
                  </a:lnTo>
                  <a:lnTo>
                    <a:pt x="286512" y="196596"/>
                  </a:lnTo>
                  <a:lnTo>
                    <a:pt x="281008" y="189441"/>
                  </a:lnTo>
                  <a:close/>
                </a:path>
                <a:path w="302260" h="302260" extrusionOk="0">
                  <a:moveTo>
                    <a:pt x="153924" y="266700"/>
                  </a:moveTo>
                  <a:lnTo>
                    <a:pt x="147828" y="266700"/>
                  </a:lnTo>
                  <a:lnTo>
                    <a:pt x="150876" y="268224"/>
                  </a:lnTo>
                  <a:lnTo>
                    <a:pt x="153924" y="266700"/>
                  </a:lnTo>
                  <a:close/>
                </a:path>
                <a:path w="302260" h="302260" extrusionOk="0">
                  <a:moveTo>
                    <a:pt x="65532" y="224028"/>
                  </a:moveTo>
                  <a:lnTo>
                    <a:pt x="66141" y="226618"/>
                  </a:lnTo>
                  <a:lnTo>
                    <a:pt x="70104" y="228600"/>
                  </a:lnTo>
                  <a:lnTo>
                    <a:pt x="65532" y="224028"/>
                  </a:lnTo>
                  <a:close/>
                </a:path>
                <a:path w="302260" h="302260" extrusionOk="0">
                  <a:moveTo>
                    <a:pt x="79121" y="224028"/>
                  </a:moveTo>
                  <a:lnTo>
                    <a:pt x="65532" y="224028"/>
                  </a:lnTo>
                  <a:lnTo>
                    <a:pt x="70104" y="228600"/>
                  </a:lnTo>
                  <a:lnTo>
                    <a:pt x="80168" y="228600"/>
                  </a:lnTo>
                  <a:lnTo>
                    <a:pt x="79121" y="224028"/>
                  </a:lnTo>
                  <a:close/>
                </a:path>
                <a:path w="302260" h="302260" extrusionOk="0">
                  <a:moveTo>
                    <a:pt x="234696" y="224028"/>
                  </a:moveTo>
                  <a:lnTo>
                    <a:pt x="231647" y="228600"/>
                  </a:lnTo>
                  <a:lnTo>
                    <a:pt x="233959" y="227444"/>
                  </a:lnTo>
                  <a:lnTo>
                    <a:pt x="234696" y="224028"/>
                  </a:lnTo>
                  <a:close/>
                </a:path>
                <a:path w="302260" h="302260" extrusionOk="0">
                  <a:moveTo>
                    <a:pt x="233959" y="227444"/>
                  </a:moveTo>
                  <a:lnTo>
                    <a:pt x="231647" y="228600"/>
                  </a:lnTo>
                  <a:lnTo>
                    <a:pt x="233709" y="228600"/>
                  </a:lnTo>
                  <a:lnTo>
                    <a:pt x="233959" y="227444"/>
                  </a:lnTo>
                  <a:close/>
                </a:path>
                <a:path w="302260" h="302260" extrusionOk="0">
                  <a:moveTo>
                    <a:pt x="240792" y="224028"/>
                  </a:moveTo>
                  <a:lnTo>
                    <a:pt x="234696" y="224028"/>
                  </a:lnTo>
                  <a:lnTo>
                    <a:pt x="233959" y="227444"/>
                  </a:lnTo>
                  <a:lnTo>
                    <a:pt x="240792" y="224028"/>
                  </a:lnTo>
                  <a:close/>
                </a:path>
                <a:path w="302260" h="302260" extrusionOk="0">
                  <a:moveTo>
                    <a:pt x="46759" y="135099"/>
                  </a:moveTo>
                  <a:lnTo>
                    <a:pt x="0" y="193548"/>
                  </a:lnTo>
                  <a:lnTo>
                    <a:pt x="66141" y="226618"/>
                  </a:lnTo>
                  <a:lnTo>
                    <a:pt x="65532" y="224028"/>
                  </a:lnTo>
                  <a:lnTo>
                    <a:pt x="79121" y="224028"/>
                  </a:lnTo>
                  <a:lnTo>
                    <a:pt x="77724" y="217932"/>
                  </a:lnTo>
                  <a:lnTo>
                    <a:pt x="34036" y="196596"/>
                  </a:lnTo>
                  <a:lnTo>
                    <a:pt x="15240" y="196596"/>
                  </a:lnTo>
                  <a:lnTo>
                    <a:pt x="12192" y="185928"/>
                  </a:lnTo>
                  <a:lnTo>
                    <a:pt x="23172" y="185928"/>
                  </a:lnTo>
                  <a:lnTo>
                    <a:pt x="59436" y="137160"/>
                  </a:lnTo>
                  <a:lnTo>
                    <a:pt x="47244" y="137160"/>
                  </a:lnTo>
                  <a:lnTo>
                    <a:pt x="46759" y="135099"/>
                  </a:lnTo>
                  <a:close/>
                </a:path>
                <a:path w="302260" h="302260" extrusionOk="0">
                  <a:moveTo>
                    <a:pt x="12192" y="185928"/>
                  </a:moveTo>
                  <a:lnTo>
                    <a:pt x="15240" y="196596"/>
                  </a:lnTo>
                  <a:lnTo>
                    <a:pt x="20247" y="189862"/>
                  </a:lnTo>
                  <a:lnTo>
                    <a:pt x="12192" y="185928"/>
                  </a:lnTo>
                  <a:close/>
                </a:path>
                <a:path w="302260" h="302260" extrusionOk="0">
                  <a:moveTo>
                    <a:pt x="20247" y="189862"/>
                  </a:moveTo>
                  <a:lnTo>
                    <a:pt x="15240" y="196596"/>
                  </a:lnTo>
                  <a:lnTo>
                    <a:pt x="34036" y="196596"/>
                  </a:lnTo>
                  <a:lnTo>
                    <a:pt x="20247" y="189862"/>
                  </a:lnTo>
                  <a:close/>
                </a:path>
                <a:path w="302260" h="302260" extrusionOk="0">
                  <a:moveTo>
                    <a:pt x="288036" y="185928"/>
                  </a:moveTo>
                  <a:lnTo>
                    <a:pt x="281008" y="189441"/>
                  </a:lnTo>
                  <a:lnTo>
                    <a:pt x="286512" y="196596"/>
                  </a:lnTo>
                  <a:lnTo>
                    <a:pt x="288036" y="185928"/>
                  </a:lnTo>
                  <a:close/>
                </a:path>
                <a:path w="302260" h="302260" extrusionOk="0">
                  <a:moveTo>
                    <a:pt x="295656" y="185928"/>
                  </a:moveTo>
                  <a:lnTo>
                    <a:pt x="288036" y="185928"/>
                  </a:lnTo>
                  <a:lnTo>
                    <a:pt x="286512" y="196596"/>
                  </a:lnTo>
                  <a:lnTo>
                    <a:pt x="295656" y="196596"/>
                  </a:lnTo>
                  <a:lnTo>
                    <a:pt x="301752" y="193548"/>
                  </a:lnTo>
                  <a:lnTo>
                    <a:pt x="295656" y="185928"/>
                  </a:lnTo>
                  <a:close/>
                </a:path>
                <a:path w="302260" h="302260" extrusionOk="0">
                  <a:moveTo>
                    <a:pt x="23172" y="185928"/>
                  </a:moveTo>
                  <a:lnTo>
                    <a:pt x="12192" y="185928"/>
                  </a:lnTo>
                  <a:lnTo>
                    <a:pt x="20247" y="189862"/>
                  </a:lnTo>
                  <a:lnTo>
                    <a:pt x="23172" y="185928"/>
                  </a:lnTo>
                  <a:close/>
                </a:path>
                <a:path w="302260" h="302260" extrusionOk="0">
                  <a:moveTo>
                    <a:pt x="257556" y="65532"/>
                  </a:moveTo>
                  <a:lnTo>
                    <a:pt x="240792" y="137160"/>
                  </a:lnTo>
                  <a:lnTo>
                    <a:pt x="281008" y="189441"/>
                  </a:lnTo>
                  <a:lnTo>
                    <a:pt x="288036" y="185928"/>
                  </a:lnTo>
                  <a:lnTo>
                    <a:pt x="295656" y="185928"/>
                  </a:lnTo>
                  <a:lnTo>
                    <a:pt x="256641" y="137160"/>
                  </a:lnTo>
                  <a:lnTo>
                    <a:pt x="254508" y="137160"/>
                  </a:lnTo>
                  <a:lnTo>
                    <a:pt x="252984" y="132588"/>
                  </a:lnTo>
                  <a:lnTo>
                    <a:pt x="255494" y="132588"/>
                  </a:lnTo>
                  <a:lnTo>
                    <a:pt x="268313" y="73152"/>
                  </a:lnTo>
                  <a:lnTo>
                    <a:pt x="263652" y="73152"/>
                  </a:lnTo>
                  <a:lnTo>
                    <a:pt x="257556" y="65532"/>
                  </a:lnTo>
                  <a:close/>
                </a:path>
                <a:path w="302260" h="302260" extrusionOk="0">
                  <a:moveTo>
                    <a:pt x="48768" y="132588"/>
                  </a:moveTo>
                  <a:lnTo>
                    <a:pt x="46759" y="135099"/>
                  </a:lnTo>
                  <a:lnTo>
                    <a:pt x="47244" y="137160"/>
                  </a:lnTo>
                  <a:lnTo>
                    <a:pt x="48768" y="132588"/>
                  </a:lnTo>
                  <a:close/>
                </a:path>
                <a:path w="302260" h="302260" extrusionOk="0">
                  <a:moveTo>
                    <a:pt x="58463" y="132588"/>
                  </a:moveTo>
                  <a:lnTo>
                    <a:pt x="48768" y="132588"/>
                  </a:lnTo>
                  <a:lnTo>
                    <a:pt x="47244" y="137160"/>
                  </a:lnTo>
                  <a:lnTo>
                    <a:pt x="59436" y="137160"/>
                  </a:lnTo>
                  <a:lnTo>
                    <a:pt x="58463" y="132588"/>
                  </a:lnTo>
                  <a:close/>
                </a:path>
                <a:path w="302260" h="302260" extrusionOk="0">
                  <a:moveTo>
                    <a:pt x="252984" y="132588"/>
                  </a:moveTo>
                  <a:lnTo>
                    <a:pt x="254508" y="137160"/>
                  </a:lnTo>
                  <a:lnTo>
                    <a:pt x="254961" y="135059"/>
                  </a:lnTo>
                  <a:lnTo>
                    <a:pt x="252984" y="132588"/>
                  </a:lnTo>
                  <a:close/>
                </a:path>
                <a:path w="302260" h="302260" extrusionOk="0">
                  <a:moveTo>
                    <a:pt x="254961" y="135059"/>
                  </a:moveTo>
                  <a:lnTo>
                    <a:pt x="254508" y="137160"/>
                  </a:lnTo>
                  <a:lnTo>
                    <a:pt x="256641" y="137160"/>
                  </a:lnTo>
                  <a:lnTo>
                    <a:pt x="254961" y="135059"/>
                  </a:lnTo>
                  <a:close/>
                </a:path>
                <a:path w="302260" h="302260" extrusionOk="0">
                  <a:moveTo>
                    <a:pt x="104486" y="59436"/>
                  </a:moveTo>
                  <a:lnTo>
                    <a:pt x="28956" y="59436"/>
                  </a:lnTo>
                  <a:lnTo>
                    <a:pt x="46759" y="135099"/>
                  </a:lnTo>
                  <a:lnTo>
                    <a:pt x="48768" y="132588"/>
                  </a:lnTo>
                  <a:lnTo>
                    <a:pt x="58463" y="132588"/>
                  </a:lnTo>
                  <a:lnTo>
                    <a:pt x="45817" y="73152"/>
                  </a:lnTo>
                  <a:lnTo>
                    <a:pt x="38100" y="73152"/>
                  </a:lnTo>
                  <a:lnTo>
                    <a:pt x="44196" y="65532"/>
                  </a:lnTo>
                  <a:lnTo>
                    <a:pt x="115743" y="65532"/>
                  </a:lnTo>
                  <a:lnTo>
                    <a:pt x="118150" y="62484"/>
                  </a:lnTo>
                  <a:lnTo>
                    <a:pt x="102107" y="62484"/>
                  </a:lnTo>
                  <a:lnTo>
                    <a:pt x="104486" y="59436"/>
                  </a:lnTo>
                  <a:close/>
                </a:path>
                <a:path w="302260" h="302260" extrusionOk="0">
                  <a:moveTo>
                    <a:pt x="255494" y="132588"/>
                  </a:moveTo>
                  <a:lnTo>
                    <a:pt x="252984" y="132588"/>
                  </a:lnTo>
                  <a:lnTo>
                    <a:pt x="254961" y="135059"/>
                  </a:lnTo>
                  <a:lnTo>
                    <a:pt x="255494" y="132588"/>
                  </a:lnTo>
                  <a:close/>
                </a:path>
                <a:path w="302260" h="302260" extrusionOk="0">
                  <a:moveTo>
                    <a:pt x="44196" y="65532"/>
                  </a:moveTo>
                  <a:lnTo>
                    <a:pt x="38100" y="73152"/>
                  </a:lnTo>
                  <a:lnTo>
                    <a:pt x="45817" y="73152"/>
                  </a:lnTo>
                  <a:lnTo>
                    <a:pt x="44196" y="65532"/>
                  </a:lnTo>
                  <a:close/>
                </a:path>
                <a:path w="302260" h="302260" extrusionOk="0">
                  <a:moveTo>
                    <a:pt x="115743" y="65532"/>
                  </a:moveTo>
                  <a:lnTo>
                    <a:pt x="44196" y="65532"/>
                  </a:lnTo>
                  <a:lnTo>
                    <a:pt x="45817" y="73152"/>
                  </a:lnTo>
                  <a:lnTo>
                    <a:pt x="109728" y="73152"/>
                  </a:lnTo>
                  <a:lnTo>
                    <a:pt x="115743" y="65532"/>
                  </a:lnTo>
                  <a:close/>
                </a:path>
                <a:path w="302260" h="302260" extrusionOk="0">
                  <a:moveTo>
                    <a:pt x="162770" y="15240"/>
                  </a:moveTo>
                  <a:lnTo>
                    <a:pt x="155448" y="15240"/>
                  </a:lnTo>
                  <a:lnTo>
                    <a:pt x="150798" y="21129"/>
                  </a:lnTo>
                  <a:lnTo>
                    <a:pt x="190500" y="73152"/>
                  </a:lnTo>
                  <a:lnTo>
                    <a:pt x="255772" y="73152"/>
                  </a:lnTo>
                  <a:lnTo>
                    <a:pt x="257556" y="65532"/>
                  </a:lnTo>
                  <a:lnTo>
                    <a:pt x="269957" y="65532"/>
                  </a:lnTo>
                  <a:lnTo>
                    <a:pt x="270614" y="62484"/>
                  </a:lnTo>
                  <a:lnTo>
                    <a:pt x="199644" y="62484"/>
                  </a:lnTo>
                  <a:lnTo>
                    <a:pt x="193548" y="59436"/>
                  </a:lnTo>
                  <a:lnTo>
                    <a:pt x="197265" y="59436"/>
                  </a:lnTo>
                  <a:lnTo>
                    <a:pt x="162770" y="15240"/>
                  </a:lnTo>
                  <a:close/>
                </a:path>
                <a:path w="302260" h="302260" extrusionOk="0">
                  <a:moveTo>
                    <a:pt x="269957" y="65532"/>
                  </a:moveTo>
                  <a:lnTo>
                    <a:pt x="257556" y="65532"/>
                  </a:lnTo>
                  <a:lnTo>
                    <a:pt x="263652" y="73152"/>
                  </a:lnTo>
                  <a:lnTo>
                    <a:pt x="268313" y="73152"/>
                  </a:lnTo>
                  <a:lnTo>
                    <a:pt x="269957" y="65532"/>
                  </a:lnTo>
                  <a:close/>
                </a:path>
                <a:path w="302260" h="302260" extrusionOk="0">
                  <a:moveTo>
                    <a:pt x="150876" y="0"/>
                  </a:moveTo>
                  <a:lnTo>
                    <a:pt x="102107" y="62484"/>
                  </a:lnTo>
                  <a:lnTo>
                    <a:pt x="106680" y="59436"/>
                  </a:lnTo>
                  <a:lnTo>
                    <a:pt x="120556" y="59436"/>
                  </a:lnTo>
                  <a:lnTo>
                    <a:pt x="150798" y="21129"/>
                  </a:lnTo>
                  <a:lnTo>
                    <a:pt x="146304" y="15240"/>
                  </a:lnTo>
                  <a:lnTo>
                    <a:pt x="162770" y="15240"/>
                  </a:lnTo>
                  <a:lnTo>
                    <a:pt x="150876" y="0"/>
                  </a:lnTo>
                  <a:close/>
                </a:path>
                <a:path w="302260" h="302260" extrusionOk="0">
                  <a:moveTo>
                    <a:pt x="120556" y="59436"/>
                  </a:moveTo>
                  <a:lnTo>
                    <a:pt x="106680" y="59436"/>
                  </a:lnTo>
                  <a:lnTo>
                    <a:pt x="102107" y="62484"/>
                  </a:lnTo>
                  <a:lnTo>
                    <a:pt x="118150" y="62484"/>
                  </a:lnTo>
                  <a:lnTo>
                    <a:pt x="120556" y="59436"/>
                  </a:lnTo>
                  <a:close/>
                </a:path>
                <a:path w="302260" h="302260" extrusionOk="0">
                  <a:moveTo>
                    <a:pt x="197265" y="59436"/>
                  </a:moveTo>
                  <a:lnTo>
                    <a:pt x="193548" y="59436"/>
                  </a:lnTo>
                  <a:lnTo>
                    <a:pt x="199644" y="62484"/>
                  </a:lnTo>
                  <a:lnTo>
                    <a:pt x="197265" y="59436"/>
                  </a:lnTo>
                  <a:close/>
                </a:path>
                <a:path w="302260" h="302260" extrusionOk="0">
                  <a:moveTo>
                    <a:pt x="271272" y="59436"/>
                  </a:moveTo>
                  <a:lnTo>
                    <a:pt x="197265" y="59436"/>
                  </a:lnTo>
                  <a:lnTo>
                    <a:pt x="199644" y="62484"/>
                  </a:lnTo>
                  <a:lnTo>
                    <a:pt x="270614" y="62484"/>
                  </a:lnTo>
                  <a:lnTo>
                    <a:pt x="271272" y="59436"/>
                  </a:lnTo>
                  <a:close/>
                </a:path>
                <a:path w="302260" h="302260" extrusionOk="0">
                  <a:moveTo>
                    <a:pt x="155448" y="15240"/>
                  </a:moveTo>
                  <a:lnTo>
                    <a:pt x="146304" y="15240"/>
                  </a:lnTo>
                  <a:lnTo>
                    <a:pt x="150798" y="21129"/>
                  </a:lnTo>
                  <a:lnTo>
                    <a:pt x="155448"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1" name="Google Shape;281;p4"/>
            <p:cNvSpPr/>
            <p:nvPr/>
          </p:nvSpPr>
          <p:spPr>
            <a:xfrm>
              <a:off x="2968978" y="4714442"/>
              <a:ext cx="119892" cy="121195"/>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2" name="Google Shape;282;p4"/>
            <p:cNvSpPr/>
            <p:nvPr/>
          </p:nvSpPr>
          <p:spPr>
            <a:xfrm>
              <a:off x="2365604" y="5578451"/>
              <a:ext cx="241089" cy="241089"/>
            </a:xfrm>
            <a:custGeom>
              <a:avLst/>
              <a:gdLst/>
              <a:ahLst/>
              <a:cxnLst/>
              <a:rect l="l" t="t" r="r" b="b"/>
              <a:pathLst>
                <a:path w="281939" h="281939" extrusionOk="0">
                  <a:moveTo>
                    <a:pt x="254508" y="56388"/>
                  </a:moveTo>
                  <a:lnTo>
                    <a:pt x="27432" y="56388"/>
                  </a:lnTo>
                  <a:lnTo>
                    <a:pt x="44196" y="126492"/>
                  </a:lnTo>
                  <a:lnTo>
                    <a:pt x="0" y="181356"/>
                  </a:lnTo>
                  <a:lnTo>
                    <a:pt x="62484" y="213360"/>
                  </a:lnTo>
                  <a:lnTo>
                    <a:pt x="77724" y="281940"/>
                  </a:lnTo>
                  <a:lnTo>
                    <a:pt x="141732" y="251460"/>
                  </a:lnTo>
                  <a:lnTo>
                    <a:pt x="210989" y="251460"/>
                  </a:lnTo>
                  <a:lnTo>
                    <a:pt x="219456" y="213360"/>
                  </a:lnTo>
                  <a:lnTo>
                    <a:pt x="281940" y="181356"/>
                  </a:lnTo>
                  <a:lnTo>
                    <a:pt x="239268" y="126492"/>
                  </a:lnTo>
                  <a:lnTo>
                    <a:pt x="254508" y="56388"/>
                  </a:lnTo>
                  <a:close/>
                </a:path>
                <a:path w="281939" h="281939" extrusionOk="0">
                  <a:moveTo>
                    <a:pt x="210989" y="251460"/>
                  </a:moveTo>
                  <a:lnTo>
                    <a:pt x="141732" y="251460"/>
                  </a:lnTo>
                  <a:lnTo>
                    <a:pt x="204215" y="281940"/>
                  </a:lnTo>
                  <a:lnTo>
                    <a:pt x="210989" y="251460"/>
                  </a:lnTo>
                  <a:close/>
                </a:path>
                <a:path w="281939" h="281939" extrusionOk="0">
                  <a:moveTo>
                    <a:pt x="141732" y="0"/>
                  </a:moveTo>
                  <a:lnTo>
                    <a:pt x="97536" y="56388"/>
                  </a:lnTo>
                  <a:lnTo>
                    <a:pt x="184404" y="56388"/>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3" name="Google Shape;283;p4"/>
            <p:cNvSpPr/>
            <p:nvPr/>
          </p:nvSpPr>
          <p:spPr>
            <a:xfrm>
              <a:off x="2357785" y="5570633"/>
              <a:ext cx="256836" cy="256836"/>
            </a:xfrm>
            <a:custGeom>
              <a:avLst/>
              <a:gdLst/>
              <a:ahLst/>
              <a:cxnLst/>
              <a:rect l="l" t="t" r="r" b="b"/>
              <a:pathLst>
                <a:path w="300354" h="300354" extrusionOk="0">
                  <a:moveTo>
                    <a:pt x="65916" y="225773"/>
                  </a:moveTo>
                  <a:lnTo>
                    <a:pt x="82296" y="300228"/>
                  </a:lnTo>
                  <a:lnTo>
                    <a:pt x="104601" y="289560"/>
                  </a:lnTo>
                  <a:lnTo>
                    <a:pt x="92964" y="289560"/>
                  </a:lnTo>
                  <a:lnTo>
                    <a:pt x="85344" y="286512"/>
                  </a:lnTo>
                  <a:lnTo>
                    <a:pt x="91631" y="283295"/>
                  </a:lnTo>
                  <a:lnTo>
                    <a:pt x="79669" y="227076"/>
                  </a:lnTo>
                  <a:lnTo>
                    <a:pt x="68580" y="227076"/>
                  </a:lnTo>
                  <a:lnTo>
                    <a:pt x="65916" y="225773"/>
                  </a:lnTo>
                  <a:close/>
                </a:path>
                <a:path w="300354" h="300354" extrusionOk="0">
                  <a:moveTo>
                    <a:pt x="177684" y="266700"/>
                  </a:moveTo>
                  <a:lnTo>
                    <a:pt x="152400" y="266700"/>
                  </a:lnTo>
                  <a:lnTo>
                    <a:pt x="150114" y="267793"/>
                  </a:lnTo>
                  <a:lnTo>
                    <a:pt x="217932" y="300228"/>
                  </a:lnTo>
                  <a:lnTo>
                    <a:pt x="220278" y="289560"/>
                  </a:lnTo>
                  <a:lnTo>
                    <a:pt x="207264" y="289560"/>
                  </a:lnTo>
                  <a:lnTo>
                    <a:pt x="208746" y="282592"/>
                  </a:lnTo>
                  <a:lnTo>
                    <a:pt x="177684" y="266700"/>
                  </a:lnTo>
                  <a:close/>
                </a:path>
                <a:path w="300354" h="300354" extrusionOk="0">
                  <a:moveTo>
                    <a:pt x="91631" y="283295"/>
                  </a:moveTo>
                  <a:lnTo>
                    <a:pt x="85344" y="286512"/>
                  </a:lnTo>
                  <a:lnTo>
                    <a:pt x="92964" y="289560"/>
                  </a:lnTo>
                  <a:lnTo>
                    <a:pt x="91631" y="283295"/>
                  </a:lnTo>
                  <a:close/>
                </a:path>
                <a:path w="300354" h="300354" extrusionOk="0">
                  <a:moveTo>
                    <a:pt x="150876" y="252984"/>
                  </a:moveTo>
                  <a:lnTo>
                    <a:pt x="91631" y="283295"/>
                  </a:lnTo>
                  <a:lnTo>
                    <a:pt x="92964" y="289560"/>
                  </a:lnTo>
                  <a:lnTo>
                    <a:pt x="104601" y="289560"/>
                  </a:lnTo>
                  <a:lnTo>
                    <a:pt x="150114" y="267793"/>
                  </a:lnTo>
                  <a:lnTo>
                    <a:pt x="147828" y="266700"/>
                  </a:lnTo>
                  <a:lnTo>
                    <a:pt x="177684" y="266700"/>
                  </a:lnTo>
                  <a:lnTo>
                    <a:pt x="150876" y="252984"/>
                  </a:lnTo>
                  <a:close/>
                </a:path>
                <a:path w="300354" h="300354" extrusionOk="0">
                  <a:moveTo>
                    <a:pt x="208746" y="282592"/>
                  </a:moveTo>
                  <a:lnTo>
                    <a:pt x="207264" y="289560"/>
                  </a:lnTo>
                  <a:lnTo>
                    <a:pt x="216408" y="286512"/>
                  </a:lnTo>
                  <a:lnTo>
                    <a:pt x="208746" y="282592"/>
                  </a:lnTo>
                  <a:close/>
                </a:path>
                <a:path w="300354" h="300354" extrusionOk="0">
                  <a:moveTo>
                    <a:pt x="281725" y="189009"/>
                  </a:moveTo>
                  <a:lnTo>
                    <a:pt x="222504" y="217932"/>
                  </a:lnTo>
                  <a:lnTo>
                    <a:pt x="208746" y="282592"/>
                  </a:lnTo>
                  <a:lnTo>
                    <a:pt x="216408" y="286512"/>
                  </a:lnTo>
                  <a:lnTo>
                    <a:pt x="207264" y="289560"/>
                  </a:lnTo>
                  <a:lnTo>
                    <a:pt x="220278" y="289560"/>
                  </a:lnTo>
                  <a:lnTo>
                    <a:pt x="234025" y="227076"/>
                  </a:lnTo>
                  <a:lnTo>
                    <a:pt x="231647" y="227076"/>
                  </a:lnTo>
                  <a:lnTo>
                    <a:pt x="234696" y="224028"/>
                  </a:lnTo>
                  <a:lnTo>
                    <a:pt x="237882" y="224028"/>
                  </a:lnTo>
                  <a:lnTo>
                    <a:pt x="297110" y="195072"/>
                  </a:lnTo>
                  <a:lnTo>
                    <a:pt x="286512" y="195072"/>
                  </a:lnTo>
                  <a:lnTo>
                    <a:pt x="281725" y="189009"/>
                  </a:lnTo>
                  <a:close/>
                </a:path>
                <a:path w="300354" h="300354" extrusionOk="0">
                  <a:moveTo>
                    <a:pt x="152400" y="266700"/>
                  </a:moveTo>
                  <a:lnTo>
                    <a:pt x="147828" y="266700"/>
                  </a:lnTo>
                  <a:lnTo>
                    <a:pt x="150114" y="267793"/>
                  </a:lnTo>
                  <a:lnTo>
                    <a:pt x="152400" y="266700"/>
                  </a:lnTo>
                  <a:close/>
                </a:path>
                <a:path w="300354" h="300354" extrusionOk="0">
                  <a:moveTo>
                    <a:pt x="65532" y="224028"/>
                  </a:moveTo>
                  <a:lnTo>
                    <a:pt x="65916" y="225773"/>
                  </a:lnTo>
                  <a:lnTo>
                    <a:pt x="68580" y="227076"/>
                  </a:lnTo>
                  <a:lnTo>
                    <a:pt x="65532" y="224028"/>
                  </a:lnTo>
                  <a:close/>
                </a:path>
                <a:path w="300354" h="300354" extrusionOk="0">
                  <a:moveTo>
                    <a:pt x="79021" y="224028"/>
                  </a:moveTo>
                  <a:lnTo>
                    <a:pt x="65532" y="224028"/>
                  </a:lnTo>
                  <a:lnTo>
                    <a:pt x="68580" y="227076"/>
                  </a:lnTo>
                  <a:lnTo>
                    <a:pt x="79669" y="227076"/>
                  </a:lnTo>
                  <a:lnTo>
                    <a:pt x="79021" y="224028"/>
                  </a:lnTo>
                  <a:close/>
                </a:path>
                <a:path w="300354" h="300354" extrusionOk="0">
                  <a:moveTo>
                    <a:pt x="234696" y="224028"/>
                  </a:moveTo>
                  <a:lnTo>
                    <a:pt x="231647" y="227076"/>
                  </a:lnTo>
                  <a:lnTo>
                    <a:pt x="234311" y="225773"/>
                  </a:lnTo>
                  <a:lnTo>
                    <a:pt x="234696" y="224028"/>
                  </a:lnTo>
                  <a:close/>
                </a:path>
                <a:path w="300354" h="300354" extrusionOk="0">
                  <a:moveTo>
                    <a:pt x="234311" y="225773"/>
                  </a:moveTo>
                  <a:lnTo>
                    <a:pt x="231647" y="227076"/>
                  </a:lnTo>
                  <a:lnTo>
                    <a:pt x="234025" y="227076"/>
                  </a:lnTo>
                  <a:lnTo>
                    <a:pt x="234311" y="225773"/>
                  </a:lnTo>
                  <a:close/>
                </a:path>
                <a:path w="300354" h="300354" extrusionOk="0">
                  <a:moveTo>
                    <a:pt x="45035" y="133985"/>
                  </a:moveTo>
                  <a:lnTo>
                    <a:pt x="0" y="193548"/>
                  </a:lnTo>
                  <a:lnTo>
                    <a:pt x="65916" y="225773"/>
                  </a:lnTo>
                  <a:lnTo>
                    <a:pt x="65532" y="224028"/>
                  </a:lnTo>
                  <a:lnTo>
                    <a:pt x="79021" y="224028"/>
                  </a:lnTo>
                  <a:lnTo>
                    <a:pt x="77724" y="217932"/>
                  </a:lnTo>
                  <a:lnTo>
                    <a:pt x="30915" y="195072"/>
                  </a:lnTo>
                  <a:lnTo>
                    <a:pt x="13716" y="195072"/>
                  </a:lnTo>
                  <a:lnTo>
                    <a:pt x="12192" y="185928"/>
                  </a:lnTo>
                  <a:lnTo>
                    <a:pt x="20934" y="185928"/>
                  </a:lnTo>
                  <a:lnTo>
                    <a:pt x="59436" y="137160"/>
                  </a:lnTo>
                  <a:lnTo>
                    <a:pt x="45720" y="137160"/>
                  </a:lnTo>
                  <a:lnTo>
                    <a:pt x="45035" y="133985"/>
                  </a:lnTo>
                  <a:close/>
                </a:path>
                <a:path w="300354" h="300354" extrusionOk="0">
                  <a:moveTo>
                    <a:pt x="237882" y="224028"/>
                  </a:moveTo>
                  <a:lnTo>
                    <a:pt x="234696" y="224028"/>
                  </a:lnTo>
                  <a:lnTo>
                    <a:pt x="234311" y="225773"/>
                  </a:lnTo>
                  <a:lnTo>
                    <a:pt x="237882" y="224028"/>
                  </a:lnTo>
                  <a:close/>
                </a:path>
                <a:path w="300354" h="300354" extrusionOk="0">
                  <a:moveTo>
                    <a:pt x="12192" y="185928"/>
                  </a:moveTo>
                  <a:lnTo>
                    <a:pt x="13716" y="195072"/>
                  </a:lnTo>
                  <a:lnTo>
                    <a:pt x="18502" y="189009"/>
                  </a:lnTo>
                  <a:lnTo>
                    <a:pt x="12192" y="185928"/>
                  </a:lnTo>
                  <a:close/>
                </a:path>
                <a:path w="300354" h="300354" extrusionOk="0">
                  <a:moveTo>
                    <a:pt x="18502" y="189009"/>
                  </a:moveTo>
                  <a:lnTo>
                    <a:pt x="13716" y="195072"/>
                  </a:lnTo>
                  <a:lnTo>
                    <a:pt x="30915" y="195072"/>
                  </a:lnTo>
                  <a:lnTo>
                    <a:pt x="18502" y="189009"/>
                  </a:lnTo>
                  <a:close/>
                </a:path>
                <a:path w="300354" h="300354" extrusionOk="0">
                  <a:moveTo>
                    <a:pt x="288036" y="185928"/>
                  </a:moveTo>
                  <a:lnTo>
                    <a:pt x="281725" y="189009"/>
                  </a:lnTo>
                  <a:lnTo>
                    <a:pt x="286512" y="195072"/>
                  </a:lnTo>
                  <a:lnTo>
                    <a:pt x="288036" y="185928"/>
                  </a:lnTo>
                  <a:close/>
                </a:path>
                <a:path w="300354" h="300354" extrusionOk="0">
                  <a:moveTo>
                    <a:pt x="294466" y="185928"/>
                  </a:moveTo>
                  <a:lnTo>
                    <a:pt x="288036" y="185928"/>
                  </a:lnTo>
                  <a:lnTo>
                    <a:pt x="286512" y="195072"/>
                  </a:lnTo>
                  <a:lnTo>
                    <a:pt x="297110" y="195072"/>
                  </a:lnTo>
                  <a:lnTo>
                    <a:pt x="300228" y="193548"/>
                  </a:lnTo>
                  <a:lnTo>
                    <a:pt x="294466" y="185928"/>
                  </a:lnTo>
                  <a:close/>
                </a:path>
                <a:path w="300354" h="300354" extrusionOk="0">
                  <a:moveTo>
                    <a:pt x="20934" y="185928"/>
                  </a:moveTo>
                  <a:lnTo>
                    <a:pt x="12192" y="185928"/>
                  </a:lnTo>
                  <a:lnTo>
                    <a:pt x="18502" y="189009"/>
                  </a:lnTo>
                  <a:lnTo>
                    <a:pt x="20934" y="185928"/>
                  </a:lnTo>
                  <a:close/>
                </a:path>
                <a:path w="300354" h="300354" extrusionOk="0">
                  <a:moveTo>
                    <a:pt x="257556" y="64008"/>
                  </a:moveTo>
                  <a:lnTo>
                    <a:pt x="240792" y="137160"/>
                  </a:lnTo>
                  <a:lnTo>
                    <a:pt x="281725" y="189009"/>
                  </a:lnTo>
                  <a:lnTo>
                    <a:pt x="288036" y="185928"/>
                  </a:lnTo>
                  <a:lnTo>
                    <a:pt x="294466" y="185928"/>
                  </a:lnTo>
                  <a:lnTo>
                    <a:pt x="257593" y="137160"/>
                  </a:lnTo>
                  <a:lnTo>
                    <a:pt x="254508" y="137160"/>
                  </a:lnTo>
                  <a:lnTo>
                    <a:pt x="252984" y="131064"/>
                  </a:lnTo>
                  <a:lnTo>
                    <a:pt x="255822" y="131064"/>
                  </a:lnTo>
                  <a:lnTo>
                    <a:pt x="268642" y="71628"/>
                  </a:lnTo>
                  <a:lnTo>
                    <a:pt x="263652" y="71628"/>
                  </a:lnTo>
                  <a:lnTo>
                    <a:pt x="257556" y="64008"/>
                  </a:lnTo>
                  <a:close/>
                </a:path>
                <a:path w="300354" h="300354" extrusionOk="0">
                  <a:moveTo>
                    <a:pt x="47244" y="131064"/>
                  </a:moveTo>
                  <a:lnTo>
                    <a:pt x="45035" y="133985"/>
                  </a:lnTo>
                  <a:lnTo>
                    <a:pt x="45720" y="137160"/>
                  </a:lnTo>
                  <a:lnTo>
                    <a:pt x="47244" y="131064"/>
                  </a:lnTo>
                  <a:close/>
                </a:path>
                <a:path w="300354" h="300354" extrusionOk="0">
                  <a:moveTo>
                    <a:pt x="58038" y="131064"/>
                  </a:moveTo>
                  <a:lnTo>
                    <a:pt x="47244" y="131064"/>
                  </a:lnTo>
                  <a:lnTo>
                    <a:pt x="45720" y="137160"/>
                  </a:lnTo>
                  <a:lnTo>
                    <a:pt x="59436" y="137160"/>
                  </a:lnTo>
                  <a:lnTo>
                    <a:pt x="58038" y="131064"/>
                  </a:lnTo>
                  <a:close/>
                </a:path>
                <a:path w="300354" h="300354" extrusionOk="0">
                  <a:moveTo>
                    <a:pt x="252984" y="131064"/>
                  </a:moveTo>
                  <a:lnTo>
                    <a:pt x="254508" y="137160"/>
                  </a:lnTo>
                  <a:lnTo>
                    <a:pt x="255192" y="133985"/>
                  </a:lnTo>
                  <a:lnTo>
                    <a:pt x="252984" y="131064"/>
                  </a:lnTo>
                  <a:close/>
                </a:path>
                <a:path w="300354" h="300354" extrusionOk="0">
                  <a:moveTo>
                    <a:pt x="255192" y="133985"/>
                  </a:moveTo>
                  <a:lnTo>
                    <a:pt x="254508" y="137160"/>
                  </a:lnTo>
                  <a:lnTo>
                    <a:pt x="257593" y="137160"/>
                  </a:lnTo>
                  <a:lnTo>
                    <a:pt x="255192" y="133985"/>
                  </a:lnTo>
                  <a:close/>
                </a:path>
                <a:path w="300354" h="300354" extrusionOk="0">
                  <a:moveTo>
                    <a:pt x="103327" y="59436"/>
                  </a:moveTo>
                  <a:lnTo>
                    <a:pt x="28956" y="59436"/>
                  </a:lnTo>
                  <a:lnTo>
                    <a:pt x="45035" y="133985"/>
                  </a:lnTo>
                  <a:lnTo>
                    <a:pt x="47244" y="131064"/>
                  </a:lnTo>
                  <a:lnTo>
                    <a:pt x="58038" y="131064"/>
                  </a:lnTo>
                  <a:lnTo>
                    <a:pt x="44418" y="71628"/>
                  </a:lnTo>
                  <a:lnTo>
                    <a:pt x="36576" y="71628"/>
                  </a:lnTo>
                  <a:lnTo>
                    <a:pt x="42672" y="64008"/>
                  </a:lnTo>
                  <a:lnTo>
                    <a:pt x="115743" y="64008"/>
                  </a:lnTo>
                  <a:lnTo>
                    <a:pt x="118150" y="60960"/>
                  </a:lnTo>
                  <a:lnTo>
                    <a:pt x="102107" y="60960"/>
                  </a:lnTo>
                  <a:lnTo>
                    <a:pt x="103327" y="59436"/>
                  </a:lnTo>
                  <a:close/>
                </a:path>
                <a:path w="300354" h="300354" extrusionOk="0">
                  <a:moveTo>
                    <a:pt x="255822" y="131064"/>
                  </a:moveTo>
                  <a:lnTo>
                    <a:pt x="252984" y="131064"/>
                  </a:lnTo>
                  <a:lnTo>
                    <a:pt x="255192" y="133985"/>
                  </a:lnTo>
                  <a:lnTo>
                    <a:pt x="255822" y="131064"/>
                  </a:lnTo>
                  <a:close/>
                </a:path>
                <a:path w="300354" h="300354" extrusionOk="0">
                  <a:moveTo>
                    <a:pt x="42672" y="64008"/>
                  </a:moveTo>
                  <a:lnTo>
                    <a:pt x="36576" y="71628"/>
                  </a:lnTo>
                  <a:lnTo>
                    <a:pt x="44418" y="71628"/>
                  </a:lnTo>
                  <a:lnTo>
                    <a:pt x="42672" y="64008"/>
                  </a:lnTo>
                  <a:close/>
                </a:path>
                <a:path w="300354" h="300354" extrusionOk="0">
                  <a:moveTo>
                    <a:pt x="115743" y="64008"/>
                  </a:moveTo>
                  <a:lnTo>
                    <a:pt x="42672" y="64008"/>
                  </a:lnTo>
                  <a:lnTo>
                    <a:pt x="44418" y="71628"/>
                  </a:lnTo>
                  <a:lnTo>
                    <a:pt x="109728" y="71628"/>
                  </a:lnTo>
                  <a:lnTo>
                    <a:pt x="115743" y="64008"/>
                  </a:lnTo>
                  <a:close/>
                </a:path>
                <a:path w="300354" h="300354" extrusionOk="0">
                  <a:moveTo>
                    <a:pt x="161505" y="13716"/>
                  </a:moveTo>
                  <a:lnTo>
                    <a:pt x="155448" y="13716"/>
                  </a:lnTo>
                  <a:lnTo>
                    <a:pt x="150114" y="20472"/>
                  </a:lnTo>
                  <a:lnTo>
                    <a:pt x="190500" y="71628"/>
                  </a:lnTo>
                  <a:lnTo>
                    <a:pt x="255809" y="71628"/>
                  </a:lnTo>
                  <a:lnTo>
                    <a:pt x="257556" y="64008"/>
                  </a:lnTo>
                  <a:lnTo>
                    <a:pt x="270285" y="64008"/>
                  </a:lnTo>
                  <a:lnTo>
                    <a:pt x="270943" y="60960"/>
                  </a:lnTo>
                  <a:lnTo>
                    <a:pt x="198120" y="60960"/>
                  </a:lnTo>
                  <a:lnTo>
                    <a:pt x="193548" y="59436"/>
                  </a:lnTo>
                  <a:lnTo>
                    <a:pt x="196938" y="59436"/>
                  </a:lnTo>
                  <a:lnTo>
                    <a:pt x="161505" y="13716"/>
                  </a:lnTo>
                  <a:close/>
                </a:path>
                <a:path w="300354" h="300354" extrusionOk="0">
                  <a:moveTo>
                    <a:pt x="270285" y="64008"/>
                  </a:moveTo>
                  <a:lnTo>
                    <a:pt x="257556" y="64008"/>
                  </a:lnTo>
                  <a:lnTo>
                    <a:pt x="263652" y="71628"/>
                  </a:lnTo>
                  <a:lnTo>
                    <a:pt x="268642" y="71628"/>
                  </a:lnTo>
                  <a:lnTo>
                    <a:pt x="270285" y="64008"/>
                  </a:lnTo>
                  <a:close/>
                </a:path>
                <a:path w="300354" h="300354" extrusionOk="0">
                  <a:moveTo>
                    <a:pt x="150876" y="0"/>
                  </a:moveTo>
                  <a:lnTo>
                    <a:pt x="102107" y="60960"/>
                  </a:lnTo>
                  <a:lnTo>
                    <a:pt x="106680" y="59436"/>
                  </a:lnTo>
                  <a:lnTo>
                    <a:pt x="119353" y="59436"/>
                  </a:lnTo>
                  <a:lnTo>
                    <a:pt x="150114" y="20472"/>
                  </a:lnTo>
                  <a:lnTo>
                    <a:pt x="144780" y="13716"/>
                  </a:lnTo>
                  <a:lnTo>
                    <a:pt x="161505" y="13716"/>
                  </a:lnTo>
                  <a:lnTo>
                    <a:pt x="150876" y="0"/>
                  </a:lnTo>
                  <a:close/>
                </a:path>
                <a:path w="300354" h="300354" extrusionOk="0">
                  <a:moveTo>
                    <a:pt x="119353" y="59436"/>
                  </a:moveTo>
                  <a:lnTo>
                    <a:pt x="106680" y="59436"/>
                  </a:lnTo>
                  <a:lnTo>
                    <a:pt x="102107" y="60960"/>
                  </a:lnTo>
                  <a:lnTo>
                    <a:pt x="118150" y="60960"/>
                  </a:lnTo>
                  <a:lnTo>
                    <a:pt x="119353" y="59436"/>
                  </a:lnTo>
                  <a:close/>
                </a:path>
                <a:path w="300354" h="300354" extrusionOk="0">
                  <a:moveTo>
                    <a:pt x="196938" y="59436"/>
                  </a:moveTo>
                  <a:lnTo>
                    <a:pt x="193548" y="59436"/>
                  </a:lnTo>
                  <a:lnTo>
                    <a:pt x="198120" y="60960"/>
                  </a:lnTo>
                  <a:lnTo>
                    <a:pt x="196938" y="59436"/>
                  </a:lnTo>
                  <a:close/>
                </a:path>
                <a:path w="300354" h="300354" extrusionOk="0">
                  <a:moveTo>
                    <a:pt x="271272" y="59436"/>
                  </a:moveTo>
                  <a:lnTo>
                    <a:pt x="196938" y="59436"/>
                  </a:lnTo>
                  <a:lnTo>
                    <a:pt x="198120" y="60960"/>
                  </a:lnTo>
                  <a:lnTo>
                    <a:pt x="270943" y="60960"/>
                  </a:lnTo>
                  <a:lnTo>
                    <a:pt x="271272" y="59436"/>
                  </a:lnTo>
                  <a:close/>
                </a:path>
                <a:path w="300354" h="300354" extrusionOk="0">
                  <a:moveTo>
                    <a:pt x="155448" y="13716"/>
                  </a:moveTo>
                  <a:lnTo>
                    <a:pt x="144780" y="13716"/>
                  </a:lnTo>
                  <a:lnTo>
                    <a:pt x="150114" y="20472"/>
                  </a:lnTo>
                  <a:lnTo>
                    <a:pt x="155448"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4" name="Google Shape;284;p4"/>
            <p:cNvSpPr/>
            <p:nvPr/>
          </p:nvSpPr>
          <p:spPr>
            <a:xfrm>
              <a:off x="2425551" y="5639701"/>
              <a:ext cx="121195" cy="119893"/>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5" name="Google Shape;285;p4"/>
            <p:cNvSpPr/>
            <p:nvPr/>
          </p:nvSpPr>
          <p:spPr>
            <a:xfrm>
              <a:off x="2885574" y="5199224"/>
              <a:ext cx="241089" cy="241089"/>
            </a:xfrm>
            <a:custGeom>
              <a:avLst/>
              <a:gdLst/>
              <a:ahLst/>
              <a:cxnLst/>
              <a:rect l="l" t="t" r="r" b="b"/>
              <a:pathLst>
                <a:path w="281939" h="281939" extrusionOk="0">
                  <a:moveTo>
                    <a:pt x="252984" y="56387"/>
                  </a:moveTo>
                  <a:lnTo>
                    <a:pt x="27432" y="56387"/>
                  </a:lnTo>
                  <a:lnTo>
                    <a:pt x="42672" y="126491"/>
                  </a:lnTo>
                  <a:lnTo>
                    <a:pt x="0" y="181355"/>
                  </a:lnTo>
                  <a:lnTo>
                    <a:pt x="62484" y="213359"/>
                  </a:lnTo>
                  <a:lnTo>
                    <a:pt x="77724" y="281939"/>
                  </a:lnTo>
                  <a:lnTo>
                    <a:pt x="140208" y="251459"/>
                  </a:lnTo>
                  <a:lnTo>
                    <a:pt x="210142" y="251459"/>
                  </a:lnTo>
                  <a:lnTo>
                    <a:pt x="219456" y="213359"/>
                  </a:lnTo>
                  <a:lnTo>
                    <a:pt x="281940" y="181355"/>
                  </a:lnTo>
                  <a:lnTo>
                    <a:pt x="237744" y="126491"/>
                  </a:lnTo>
                  <a:lnTo>
                    <a:pt x="252984" y="56387"/>
                  </a:lnTo>
                  <a:close/>
                </a:path>
                <a:path w="281939" h="281939" extrusionOk="0">
                  <a:moveTo>
                    <a:pt x="210142" y="251459"/>
                  </a:moveTo>
                  <a:lnTo>
                    <a:pt x="140208" y="251459"/>
                  </a:lnTo>
                  <a:lnTo>
                    <a:pt x="202692" y="281939"/>
                  </a:lnTo>
                  <a:lnTo>
                    <a:pt x="210142" y="251459"/>
                  </a:lnTo>
                  <a:close/>
                </a:path>
                <a:path w="281939" h="281939" extrusionOk="0">
                  <a:moveTo>
                    <a:pt x="140208" y="0"/>
                  </a:moveTo>
                  <a:lnTo>
                    <a:pt x="97536" y="56387"/>
                  </a:lnTo>
                  <a:lnTo>
                    <a:pt x="184404" y="56387"/>
                  </a:lnTo>
                  <a:lnTo>
                    <a:pt x="140208"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6" name="Google Shape;286;p4"/>
            <p:cNvSpPr/>
            <p:nvPr/>
          </p:nvSpPr>
          <p:spPr>
            <a:xfrm>
              <a:off x="2876451" y="5191406"/>
              <a:ext cx="258465" cy="256836"/>
            </a:xfrm>
            <a:custGeom>
              <a:avLst/>
              <a:gdLst/>
              <a:ahLst/>
              <a:cxnLst/>
              <a:rect l="l" t="t" r="r" b="b"/>
              <a:pathLst>
                <a:path w="302260" h="300354" extrusionOk="0">
                  <a:moveTo>
                    <a:pt x="67446" y="225805"/>
                  </a:moveTo>
                  <a:lnTo>
                    <a:pt x="83820" y="300228"/>
                  </a:lnTo>
                  <a:lnTo>
                    <a:pt x="106125" y="289560"/>
                  </a:lnTo>
                  <a:lnTo>
                    <a:pt x="94488" y="289560"/>
                  </a:lnTo>
                  <a:lnTo>
                    <a:pt x="85344" y="286512"/>
                  </a:lnTo>
                  <a:lnTo>
                    <a:pt x="92873" y="282659"/>
                  </a:lnTo>
                  <a:lnTo>
                    <a:pt x="79864" y="227076"/>
                  </a:lnTo>
                  <a:lnTo>
                    <a:pt x="70104" y="227076"/>
                  </a:lnTo>
                  <a:lnTo>
                    <a:pt x="67446" y="225805"/>
                  </a:lnTo>
                  <a:close/>
                </a:path>
                <a:path w="302260" h="300354" extrusionOk="0">
                  <a:moveTo>
                    <a:pt x="177684" y="266700"/>
                  </a:moveTo>
                  <a:lnTo>
                    <a:pt x="153924" y="266700"/>
                  </a:lnTo>
                  <a:lnTo>
                    <a:pt x="150876" y="268157"/>
                  </a:lnTo>
                  <a:lnTo>
                    <a:pt x="217932" y="300228"/>
                  </a:lnTo>
                  <a:lnTo>
                    <a:pt x="220492" y="289560"/>
                  </a:lnTo>
                  <a:lnTo>
                    <a:pt x="207264" y="289560"/>
                  </a:lnTo>
                  <a:lnTo>
                    <a:pt x="208878" y="282659"/>
                  </a:lnTo>
                  <a:lnTo>
                    <a:pt x="177684" y="266700"/>
                  </a:lnTo>
                  <a:close/>
                </a:path>
                <a:path w="302260" h="300354" extrusionOk="0">
                  <a:moveTo>
                    <a:pt x="92873" y="282659"/>
                  </a:moveTo>
                  <a:lnTo>
                    <a:pt x="85344" y="286512"/>
                  </a:lnTo>
                  <a:lnTo>
                    <a:pt x="94488" y="289560"/>
                  </a:lnTo>
                  <a:lnTo>
                    <a:pt x="92873" y="282659"/>
                  </a:lnTo>
                  <a:close/>
                </a:path>
                <a:path w="302260" h="300354" extrusionOk="0">
                  <a:moveTo>
                    <a:pt x="150876" y="252984"/>
                  </a:moveTo>
                  <a:lnTo>
                    <a:pt x="92873" y="282659"/>
                  </a:lnTo>
                  <a:lnTo>
                    <a:pt x="94488" y="289560"/>
                  </a:lnTo>
                  <a:lnTo>
                    <a:pt x="106125" y="289560"/>
                  </a:lnTo>
                  <a:lnTo>
                    <a:pt x="150876" y="268157"/>
                  </a:lnTo>
                  <a:lnTo>
                    <a:pt x="147828" y="266700"/>
                  </a:lnTo>
                  <a:lnTo>
                    <a:pt x="177684" y="266700"/>
                  </a:lnTo>
                  <a:lnTo>
                    <a:pt x="150876" y="252984"/>
                  </a:lnTo>
                  <a:close/>
                </a:path>
                <a:path w="302260" h="300354" extrusionOk="0">
                  <a:moveTo>
                    <a:pt x="208878" y="282659"/>
                  </a:moveTo>
                  <a:lnTo>
                    <a:pt x="207264" y="289560"/>
                  </a:lnTo>
                  <a:lnTo>
                    <a:pt x="216408" y="286512"/>
                  </a:lnTo>
                  <a:lnTo>
                    <a:pt x="208878" y="282659"/>
                  </a:lnTo>
                  <a:close/>
                </a:path>
                <a:path w="302260" h="300354" extrusionOk="0">
                  <a:moveTo>
                    <a:pt x="282255" y="189495"/>
                  </a:moveTo>
                  <a:lnTo>
                    <a:pt x="224028" y="217932"/>
                  </a:lnTo>
                  <a:lnTo>
                    <a:pt x="208878" y="282659"/>
                  </a:lnTo>
                  <a:lnTo>
                    <a:pt x="216408" y="286512"/>
                  </a:lnTo>
                  <a:lnTo>
                    <a:pt x="207264" y="289560"/>
                  </a:lnTo>
                  <a:lnTo>
                    <a:pt x="220492" y="289560"/>
                  </a:lnTo>
                  <a:lnTo>
                    <a:pt x="235488" y="227076"/>
                  </a:lnTo>
                  <a:lnTo>
                    <a:pt x="231647" y="227076"/>
                  </a:lnTo>
                  <a:lnTo>
                    <a:pt x="236220" y="224028"/>
                  </a:lnTo>
                  <a:lnTo>
                    <a:pt x="238021" y="224028"/>
                  </a:lnTo>
                  <a:lnTo>
                    <a:pt x="298565" y="195072"/>
                  </a:lnTo>
                  <a:lnTo>
                    <a:pt x="286512" y="195072"/>
                  </a:lnTo>
                  <a:lnTo>
                    <a:pt x="282255" y="189495"/>
                  </a:lnTo>
                  <a:close/>
                </a:path>
                <a:path w="302260" h="300354" extrusionOk="0">
                  <a:moveTo>
                    <a:pt x="153924" y="266700"/>
                  </a:moveTo>
                  <a:lnTo>
                    <a:pt x="147828" y="266700"/>
                  </a:lnTo>
                  <a:lnTo>
                    <a:pt x="150876" y="268157"/>
                  </a:lnTo>
                  <a:lnTo>
                    <a:pt x="153924" y="266700"/>
                  </a:lnTo>
                  <a:close/>
                </a:path>
                <a:path w="302260" h="300354" extrusionOk="0">
                  <a:moveTo>
                    <a:pt x="67056" y="224028"/>
                  </a:moveTo>
                  <a:lnTo>
                    <a:pt x="67446" y="225805"/>
                  </a:lnTo>
                  <a:lnTo>
                    <a:pt x="70104" y="227076"/>
                  </a:lnTo>
                  <a:lnTo>
                    <a:pt x="67056" y="224028"/>
                  </a:lnTo>
                  <a:close/>
                </a:path>
                <a:path w="302260" h="300354" extrusionOk="0">
                  <a:moveTo>
                    <a:pt x="79150" y="224028"/>
                  </a:moveTo>
                  <a:lnTo>
                    <a:pt x="67056" y="224028"/>
                  </a:lnTo>
                  <a:lnTo>
                    <a:pt x="70104" y="227076"/>
                  </a:lnTo>
                  <a:lnTo>
                    <a:pt x="79864" y="227076"/>
                  </a:lnTo>
                  <a:lnTo>
                    <a:pt x="79150" y="224028"/>
                  </a:lnTo>
                  <a:close/>
                </a:path>
                <a:path w="302260" h="300354" extrusionOk="0">
                  <a:moveTo>
                    <a:pt x="236220" y="224028"/>
                  </a:moveTo>
                  <a:lnTo>
                    <a:pt x="231647" y="227076"/>
                  </a:lnTo>
                  <a:lnTo>
                    <a:pt x="235986" y="225001"/>
                  </a:lnTo>
                  <a:lnTo>
                    <a:pt x="236220" y="224028"/>
                  </a:lnTo>
                  <a:close/>
                </a:path>
                <a:path w="302260" h="300354" extrusionOk="0">
                  <a:moveTo>
                    <a:pt x="235986" y="225001"/>
                  </a:moveTo>
                  <a:lnTo>
                    <a:pt x="231647" y="227076"/>
                  </a:lnTo>
                  <a:lnTo>
                    <a:pt x="235488" y="227076"/>
                  </a:lnTo>
                  <a:lnTo>
                    <a:pt x="235986" y="225001"/>
                  </a:lnTo>
                  <a:close/>
                </a:path>
                <a:path w="302260" h="300354" extrusionOk="0">
                  <a:moveTo>
                    <a:pt x="46543" y="133913"/>
                  </a:moveTo>
                  <a:lnTo>
                    <a:pt x="0" y="193548"/>
                  </a:lnTo>
                  <a:lnTo>
                    <a:pt x="67446" y="225805"/>
                  </a:lnTo>
                  <a:lnTo>
                    <a:pt x="67056" y="224028"/>
                  </a:lnTo>
                  <a:lnTo>
                    <a:pt x="79150" y="224028"/>
                  </a:lnTo>
                  <a:lnTo>
                    <a:pt x="77724" y="217932"/>
                  </a:lnTo>
                  <a:lnTo>
                    <a:pt x="32004" y="195072"/>
                  </a:lnTo>
                  <a:lnTo>
                    <a:pt x="15240" y="195072"/>
                  </a:lnTo>
                  <a:lnTo>
                    <a:pt x="13716" y="185928"/>
                  </a:lnTo>
                  <a:lnTo>
                    <a:pt x="22458" y="185928"/>
                  </a:lnTo>
                  <a:lnTo>
                    <a:pt x="60960" y="137160"/>
                  </a:lnTo>
                  <a:lnTo>
                    <a:pt x="47244" y="137160"/>
                  </a:lnTo>
                  <a:lnTo>
                    <a:pt x="46543" y="133913"/>
                  </a:lnTo>
                  <a:close/>
                </a:path>
                <a:path w="302260" h="300354" extrusionOk="0">
                  <a:moveTo>
                    <a:pt x="238021" y="224028"/>
                  </a:moveTo>
                  <a:lnTo>
                    <a:pt x="236220" y="224028"/>
                  </a:lnTo>
                  <a:lnTo>
                    <a:pt x="235986" y="225001"/>
                  </a:lnTo>
                  <a:lnTo>
                    <a:pt x="238021" y="224028"/>
                  </a:lnTo>
                  <a:close/>
                </a:path>
                <a:path w="302260" h="300354" extrusionOk="0">
                  <a:moveTo>
                    <a:pt x="13716" y="185928"/>
                  </a:moveTo>
                  <a:lnTo>
                    <a:pt x="15240" y="195072"/>
                  </a:lnTo>
                  <a:lnTo>
                    <a:pt x="19984" y="189062"/>
                  </a:lnTo>
                  <a:lnTo>
                    <a:pt x="13716" y="185928"/>
                  </a:lnTo>
                  <a:close/>
                </a:path>
                <a:path w="302260" h="300354" extrusionOk="0">
                  <a:moveTo>
                    <a:pt x="19984" y="189062"/>
                  </a:moveTo>
                  <a:lnTo>
                    <a:pt x="15240" y="195072"/>
                  </a:lnTo>
                  <a:lnTo>
                    <a:pt x="32004" y="195072"/>
                  </a:lnTo>
                  <a:lnTo>
                    <a:pt x="19984" y="189062"/>
                  </a:lnTo>
                  <a:close/>
                </a:path>
                <a:path w="302260" h="300354" extrusionOk="0">
                  <a:moveTo>
                    <a:pt x="289560" y="185928"/>
                  </a:moveTo>
                  <a:lnTo>
                    <a:pt x="282255" y="189495"/>
                  </a:lnTo>
                  <a:lnTo>
                    <a:pt x="286512" y="195072"/>
                  </a:lnTo>
                  <a:lnTo>
                    <a:pt x="289560" y="185928"/>
                  </a:lnTo>
                  <a:close/>
                </a:path>
                <a:path w="302260" h="300354" extrusionOk="0">
                  <a:moveTo>
                    <a:pt x="295804" y="185928"/>
                  </a:moveTo>
                  <a:lnTo>
                    <a:pt x="289560" y="185928"/>
                  </a:lnTo>
                  <a:lnTo>
                    <a:pt x="286512" y="195072"/>
                  </a:lnTo>
                  <a:lnTo>
                    <a:pt x="298565" y="195072"/>
                  </a:lnTo>
                  <a:lnTo>
                    <a:pt x="301752" y="193548"/>
                  </a:lnTo>
                  <a:lnTo>
                    <a:pt x="295804" y="185928"/>
                  </a:lnTo>
                  <a:close/>
                </a:path>
                <a:path w="302260" h="300354" extrusionOk="0">
                  <a:moveTo>
                    <a:pt x="257556" y="64008"/>
                  </a:moveTo>
                  <a:lnTo>
                    <a:pt x="242315" y="137160"/>
                  </a:lnTo>
                  <a:lnTo>
                    <a:pt x="282255" y="189495"/>
                  </a:lnTo>
                  <a:lnTo>
                    <a:pt x="289560" y="185928"/>
                  </a:lnTo>
                  <a:lnTo>
                    <a:pt x="295804" y="185928"/>
                  </a:lnTo>
                  <a:lnTo>
                    <a:pt x="257741" y="137160"/>
                  </a:lnTo>
                  <a:lnTo>
                    <a:pt x="254508" y="137160"/>
                  </a:lnTo>
                  <a:lnTo>
                    <a:pt x="252984" y="131064"/>
                  </a:lnTo>
                  <a:lnTo>
                    <a:pt x="255942" y="131064"/>
                  </a:lnTo>
                  <a:lnTo>
                    <a:pt x="269927" y="71628"/>
                  </a:lnTo>
                  <a:lnTo>
                    <a:pt x="263652" y="71628"/>
                  </a:lnTo>
                  <a:lnTo>
                    <a:pt x="257556" y="64008"/>
                  </a:lnTo>
                  <a:close/>
                </a:path>
                <a:path w="302260" h="300354" extrusionOk="0">
                  <a:moveTo>
                    <a:pt x="22458" y="185928"/>
                  </a:moveTo>
                  <a:lnTo>
                    <a:pt x="13716" y="185928"/>
                  </a:lnTo>
                  <a:lnTo>
                    <a:pt x="19984" y="189062"/>
                  </a:lnTo>
                  <a:lnTo>
                    <a:pt x="22458" y="185928"/>
                  </a:lnTo>
                  <a:close/>
                </a:path>
                <a:path w="302260" h="300354" extrusionOk="0">
                  <a:moveTo>
                    <a:pt x="48768" y="131064"/>
                  </a:moveTo>
                  <a:lnTo>
                    <a:pt x="46543" y="133913"/>
                  </a:lnTo>
                  <a:lnTo>
                    <a:pt x="47244" y="137160"/>
                  </a:lnTo>
                  <a:lnTo>
                    <a:pt x="48768" y="131064"/>
                  </a:lnTo>
                  <a:close/>
                </a:path>
                <a:path w="302260" h="300354" extrusionOk="0">
                  <a:moveTo>
                    <a:pt x="59563" y="131064"/>
                  </a:moveTo>
                  <a:lnTo>
                    <a:pt x="48768" y="131064"/>
                  </a:lnTo>
                  <a:lnTo>
                    <a:pt x="47244" y="137160"/>
                  </a:lnTo>
                  <a:lnTo>
                    <a:pt x="60960" y="137160"/>
                  </a:lnTo>
                  <a:lnTo>
                    <a:pt x="59563" y="131064"/>
                  </a:lnTo>
                  <a:close/>
                </a:path>
                <a:path w="302260" h="300354" extrusionOk="0">
                  <a:moveTo>
                    <a:pt x="252984" y="131064"/>
                  </a:moveTo>
                  <a:lnTo>
                    <a:pt x="254508" y="137160"/>
                  </a:lnTo>
                  <a:lnTo>
                    <a:pt x="255257" y="133976"/>
                  </a:lnTo>
                  <a:lnTo>
                    <a:pt x="252984" y="131064"/>
                  </a:lnTo>
                  <a:close/>
                </a:path>
                <a:path w="302260" h="300354" extrusionOk="0">
                  <a:moveTo>
                    <a:pt x="255257" y="133976"/>
                  </a:moveTo>
                  <a:lnTo>
                    <a:pt x="254508" y="137160"/>
                  </a:lnTo>
                  <a:lnTo>
                    <a:pt x="257741" y="137160"/>
                  </a:lnTo>
                  <a:lnTo>
                    <a:pt x="255257" y="133976"/>
                  </a:lnTo>
                  <a:close/>
                </a:path>
                <a:path w="302260" h="300354" extrusionOk="0">
                  <a:moveTo>
                    <a:pt x="255942" y="131064"/>
                  </a:moveTo>
                  <a:lnTo>
                    <a:pt x="252984" y="131064"/>
                  </a:lnTo>
                  <a:lnTo>
                    <a:pt x="255257" y="133976"/>
                  </a:lnTo>
                  <a:lnTo>
                    <a:pt x="255942" y="131064"/>
                  </a:lnTo>
                  <a:close/>
                </a:path>
                <a:path w="302260" h="300354" extrusionOk="0">
                  <a:moveTo>
                    <a:pt x="103327" y="59436"/>
                  </a:moveTo>
                  <a:lnTo>
                    <a:pt x="30480" y="59436"/>
                  </a:lnTo>
                  <a:lnTo>
                    <a:pt x="46543" y="133913"/>
                  </a:lnTo>
                  <a:lnTo>
                    <a:pt x="48768" y="131064"/>
                  </a:lnTo>
                  <a:lnTo>
                    <a:pt x="59563" y="131064"/>
                  </a:lnTo>
                  <a:lnTo>
                    <a:pt x="45942" y="71628"/>
                  </a:lnTo>
                  <a:lnTo>
                    <a:pt x="38100" y="71628"/>
                  </a:lnTo>
                  <a:lnTo>
                    <a:pt x="44196" y="64008"/>
                  </a:lnTo>
                  <a:lnTo>
                    <a:pt x="117067" y="64008"/>
                  </a:lnTo>
                  <a:lnTo>
                    <a:pt x="119393" y="60960"/>
                  </a:lnTo>
                  <a:lnTo>
                    <a:pt x="102107" y="60960"/>
                  </a:lnTo>
                  <a:lnTo>
                    <a:pt x="103327" y="59436"/>
                  </a:lnTo>
                  <a:close/>
                </a:path>
                <a:path w="302260" h="300354" extrusionOk="0">
                  <a:moveTo>
                    <a:pt x="44196" y="64008"/>
                  </a:moveTo>
                  <a:lnTo>
                    <a:pt x="38100" y="71628"/>
                  </a:lnTo>
                  <a:lnTo>
                    <a:pt x="45942" y="71628"/>
                  </a:lnTo>
                  <a:lnTo>
                    <a:pt x="44196" y="64008"/>
                  </a:lnTo>
                  <a:close/>
                </a:path>
                <a:path w="302260" h="300354" extrusionOk="0">
                  <a:moveTo>
                    <a:pt x="117067" y="64008"/>
                  </a:moveTo>
                  <a:lnTo>
                    <a:pt x="44196" y="64008"/>
                  </a:lnTo>
                  <a:lnTo>
                    <a:pt x="45942" y="71628"/>
                  </a:lnTo>
                  <a:lnTo>
                    <a:pt x="111252" y="71628"/>
                  </a:lnTo>
                  <a:lnTo>
                    <a:pt x="117067" y="64008"/>
                  </a:lnTo>
                  <a:close/>
                </a:path>
                <a:path w="302260" h="300354" extrusionOk="0">
                  <a:moveTo>
                    <a:pt x="161848" y="13716"/>
                  </a:moveTo>
                  <a:lnTo>
                    <a:pt x="155448" y="13716"/>
                  </a:lnTo>
                  <a:lnTo>
                    <a:pt x="150953" y="19605"/>
                  </a:lnTo>
                  <a:lnTo>
                    <a:pt x="192024" y="71628"/>
                  </a:lnTo>
                  <a:lnTo>
                    <a:pt x="255968" y="71628"/>
                  </a:lnTo>
                  <a:lnTo>
                    <a:pt x="257556" y="64008"/>
                  </a:lnTo>
                  <a:lnTo>
                    <a:pt x="271720" y="64008"/>
                  </a:lnTo>
                  <a:lnTo>
                    <a:pt x="272437" y="60960"/>
                  </a:lnTo>
                  <a:lnTo>
                    <a:pt x="199644" y="60960"/>
                  </a:lnTo>
                  <a:lnTo>
                    <a:pt x="195072" y="59436"/>
                  </a:lnTo>
                  <a:lnTo>
                    <a:pt x="198424" y="59436"/>
                  </a:lnTo>
                  <a:lnTo>
                    <a:pt x="161848" y="13716"/>
                  </a:lnTo>
                  <a:close/>
                </a:path>
                <a:path w="302260" h="300354" extrusionOk="0">
                  <a:moveTo>
                    <a:pt x="271720" y="64008"/>
                  </a:moveTo>
                  <a:lnTo>
                    <a:pt x="257556" y="64008"/>
                  </a:lnTo>
                  <a:lnTo>
                    <a:pt x="263652" y="71628"/>
                  </a:lnTo>
                  <a:lnTo>
                    <a:pt x="269927" y="71628"/>
                  </a:lnTo>
                  <a:lnTo>
                    <a:pt x="271720" y="64008"/>
                  </a:lnTo>
                  <a:close/>
                </a:path>
                <a:path w="302260" h="300354" extrusionOk="0">
                  <a:moveTo>
                    <a:pt x="150876" y="0"/>
                  </a:moveTo>
                  <a:lnTo>
                    <a:pt x="102107" y="60960"/>
                  </a:lnTo>
                  <a:lnTo>
                    <a:pt x="108204" y="59436"/>
                  </a:lnTo>
                  <a:lnTo>
                    <a:pt x="120556" y="59436"/>
                  </a:lnTo>
                  <a:lnTo>
                    <a:pt x="150953" y="19605"/>
                  </a:lnTo>
                  <a:lnTo>
                    <a:pt x="146304" y="13716"/>
                  </a:lnTo>
                  <a:lnTo>
                    <a:pt x="161848" y="13716"/>
                  </a:lnTo>
                  <a:lnTo>
                    <a:pt x="150876" y="0"/>
                  </a:lnTo>
                  <a:close/>
                </a:path>
                <a:path w="302260" h="300354" extrusionOk="0">
                  <a:moveTo>
                    <a:pt x="120556" y="59436"/>
                  </a:moveTo>
                  <a:lnTo>
                    <a:pt x="108204" y="59436"/>
                  </a:lnTo>
                  <a:lnTo>
                    <a:pt x="102107" y="60960"/>
                  </a:lnTo>
                  <a:lnTo>
                    <a:pt x="119393" y="60960"/>
                  </a:lnTo>
                  <a:lnTo>
                    <a:pt x="120556" y="59436"/>
                  </a:lnTo>
                  <a:close/>
                </a:path>
                <a:path w="302260" h="300354" extrusionOk="0">
                  <a:moveTo>
                    <a:pt x="198424" y="59436"/>
                  </a:moveTo>
                  <a:lnTo>
                    <a:pt x="195072" y="59436"/>
                  </a:lnTo>
                  <a:lnTo>
                    <a:pt x="199644" y="60960"/>
                  </a:lnTo>
                  <a:lnTo>
                    <a:pt x="198424" y="59436"/>
                  </a:lnTo>
                  <a:close/>
                </a:path>
                <a:path w="302260" h="300354" extrusionOk="0">
                  <a:moveTo>
                    <a:pt x="272796" y="59436"/>
                  </a:moveTo>
                  <a:lnTo>
                    <a:pt x="198424" y="59436"/>
                  </a:lnTo>
                  <a:lnTo>
                    <a:pt x="199644" y="60960"/>
                  </a:lnTo>
                  <a:lnTo>
                    <a:pt x="272437" y="60960"/>
                  </a:lnTo>
                  <a:lnTo>
                    <a:pt x="272796" y="59436"/>
                  </a:lnTo>
                  <a:close/>
                </a:path>
                <a:path w="302260" h="300354" extrusionOk="0">
                  <a:moveTo>
                    <a:pt x="155448" y="13716"/>
                  </a:moveTo>
                  <a:lnTo>
                    <a:pt x="146304" y="13716"/>
                  </a:lnTo>
                  <a:lnTo>
                    <a:pt x="150953" y="19605"/>
                  </a:lnTo>
                  <a:lnTo>
                    <a:pt x="155448"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7" name="Google Shape;287;p4"/>
            <p:cNvSpPr/>
            <p:nvPr/>
          </p:nvSpPr>
          <p:spPr>
            <a:xfrm>
              <a:off x="2945520" y="5260475"/>
              <a:ext cx="119893" cy="119892"/>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8" name="Google Shape;288;p4"/>
            <p:cNvSpPr/>
            <p:nvPr/>
          </p:nvSpPr>
          <p:spPr>
            <a:xfrm>
              <a:off x="5778445" y="3091978"/>
              <a:ext cx="241089" cy="241089"/>
            </a:xfrm>
            <a:custGeom>
              <a:avLst/>
              <a:gdLst/>
              <a:ahLst/>
              <a:cxnLst/>
              <a:rect l="l" t="t" r="r" b="b"/>
              <a:pathLst>
                <a:path w="281940" h="281939" extrusionOk="0">
                  <a:moveTo>
                    <a:pt x="254508" y="56387"/>
                  </a:moveTo>
                  <a:lnTo>
                    <a:pt x="28956" y="56387"/>
                  </a:lnTo>
                  <a:lnTo>
                    <a:pt x="44196" y="124967"/>
                  </a:lnTo>
                  <a:lnTo>
                    <a:pt x="0" y="181355"/>
                  </a:lnTo>
                  <a:lnTo>
                    <a:pt x="64008" y="211835"/>
                  </a:lnTo>
                  <a:lnTo>
                    <a:pt x="79248" y="281939"/>
                  </a:lnTo>
                  <a:lnTo>
                    <a:pt x="141732" y="251459"/>
                  </a:lnTo>
                  <a:lnTo>
                    <a:pt x="210842" y="251459"/>
                  </a:lnTo>
                  <a:lnTo>
                    <a:pt x="219456" y="211835"/>
                  </a:lnTo>
                  <a:lnTo>
                    <a:pt x="281940" y="181355"/>
                  </a:lnTo>
                  <a:lnTo>
                    <a:pt x="239268" y="124967"/>
                  </a:lnTo>
                  <a:lnTo>
                    <a:pt x="254508" y="56387"/>
                  </a:lnTo>
                  <a:close/>
                </a:path>
                <a:path w="281940" h="281939" extrusionOk="0">
                  <a:moveTo>
                    <a:pt x="210842" y="251459"/>
                  </a:moveTo>
                  <a:lnTo>
                    <a:pt x="141732" y="251459"/>
                  </a:lnTo>
                  <a:lnTo>
                    <a:pt x="204215" y="281939"/>
                  </a:lnTo>
                  <a:lnTo>
                    <a:pt x="210842" y="251459"/>
                  </a:lnTo>
                  <a:close/>
                </a:path>
                <a:path w="281940" h="281939" extrusionOk="0">
                  <a:moveTo>
                    <a:pt x="141732" y="0"/>
                  </a:moveTo>
                  <a:lnTo>
                    <a:pt x="97536" y="56387"/>
                  </a:lnTo>
                  <a:lnTo>
                    <a:pt x="184404" y="56387"/>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89" name="Google Shape;289;p4"/>
            <p:cNvSpPr/>
            <p:nvPr/>
          </p:nvSpPr>
          <p:spPr>
            <a:xfrm>
              <a:off x="5770626" y="3082856"/>
              <a:ext cx="258465" cy="258465"/>
            </a:xfrm>
            <a:custGeom>
              <a:avLst/>
              <a:gdLst/>
              <a:ahLst/>
              <a:cxnLst/>
              <a:rect l="l" t="t" r="r" b="b"/>
              <a:pathLst>
                <a:path w="302259" h="302260" extrusionOk="0">
                  <a:moveTo>
                    <a:pt x="67792" y="227444"/>
                  </a:moveTo>
                  <a:lnTo>
                    <a:pt x="83820" y="301752"/>
                  </a:lnTo>
                  <a:lnTo>
                    <a:pt x="105155" y="291084"/>
                  </a:lnTo>
                  <a:lnTo>
                    <a:pt x="94488" y="291084"/>
                  </a:lnTo>
                  <a:lnTo>
                    <a:pt x="85344" y="286512"/>
                  </a:lnTo>
                  <a:lnTo>
                    <a:pt x="92625" y="282956"/>
                  </a:lnTo>
                  <a:lnTo>
                    <a:pt x="80168" y="228600"/>
                  </a:lnTo>
                  <a:lnTo>
                    <a:pt x="70104" y="228600"/>
                  </a:lnTo>
                  <a:lnTo>
                    <a:pt x="67792" y="227444"/>
                  </a:lnTo>
                  <a:close/>
                </a:path>
                <a:path w="302259" h="302260" extrusionOk="0">
                  <a:moveTo>
                    <a:pt x="175840" y="266700"/>
                  </a:moveTo>
                  <a:lnTo>
                    <a:pt x="153924" y="266700"/>
                  </a:lnTo>
                  <a:lnTo>
                    <a:pt x="150876" y="268224"/>
                  </a:lnTo>
                  <a:lnTo>
                    <a:pt x="217932" y="301752"/>
                  </a:lnTo>
                  <a:lnTo>
                    <a:pt x="220232" y="291084"/>
                  </a:lnTo>
                  <a:lnTo>
                    <a:pt x="207264" y="291084"/>
                  </a:lnTo>
                  <a:lnTo>
                    <a:pt x="209126" y="282956"/>
                  </a:lnTo>
                  <a:lnTo>
                    <a:pt x="175840" y="266700"/>
                  </a:lnTo>
                  <a:close/>
                </a:path>
                <a:path w="302259" h="302260" extrusionOk="0">
                  <a:moveTo>
                    <a:pt x="92625" y="282956"/>
                  </a:moveTo>
                  <a:lnTo>
                    <a:pt x="85344" y="286512"/>
                  </a:lnTo>
                  <a:lnTo>
                    <a:pt x="94488" y="291084"/>
                  </a:lnTo>
                  <a:lnTo>
                    <a:pt x="92625" y="282956"/>
                  </a:lnTo>
                  <a:close/>
                </a:path>
                <a:path w="302259" h="302260" extrusionOk="0">
                  <a:moveTo>
                    <a:pt x="150876" y="254508"/>
                  </a:moveTo>
                  <a:lnTo>
                    <a:pt x="92625" y="282956"/>
                  </a:lnTo>
                  <a:lnTo>
                    <a:pt x="94488" y="291084"/>
                  </a:lnTo>
                  <a:lnTo>
                    <a:pt x="105155" y="291084"/>
                  </a:lnTo>
                  <a:lnTo>
                    <a:pt x="150876" y="268224"/>
                  </a:lnTo>
                  <a:lnTo>
                    <a:pt x="147828" y="266700"/>
                  </a:lnTo>
                  <a:lnTo>
                    <a:pt x="175840" y="266700"/>
                  </a:lnTo>
                  <a:lnTo>
                    <a:pt x="150876" y="254508"/>
                  </a:lnTo>
                  <a:close/>
                </a:path>
                <a:path w="302259" h="302260" extrusionOk="0">
                  <a:moveTo>
                    <a:pt x="209126" y="282956"/>
                  </a:moveTo>
                  <a:lnTo>
                    <a:pt x="207264" y="291084"/>
                  </a:lnTo>
                  <a:lnTo>
                    <a:pt x="216408" y="286512"/>
                  </a:lnTo>
                  <a:lnTo>
                    <a:pt x="209126" y="282956"/>
                  </a:lnTo>
                  <a:close/>
                </a:path>
                <a:path w="302259" h="302260" extrusionOk="0">
                  <a:moveTo>
                    <a:pt x="282150" y="189546"/>
                  </a:moveTo>
                  <a:lnTo>
                    <a:pt x="224028" y="217932"/>
                  </a:lnTo>
                  <a:lnTo>
                    <a:pt x="209126" y="282956"/>
                  </a:lnTo>
                  <a:lnTo>
                    <a:pt x="216408" y="286512"/>
                  </a:lnTo>
                  <a:lnTo>
                    <a:pt x="207264" y="291084"/>
                  </a:lnTo>
                  <a:lnTo>
                    <a:pt x="220232" y="291084"/>
                  </a:lnTo>
                  <a:lnTo>
                    <a:pt x="233709" y="228600"/>
                  </a:lnTo>
                  <a:lnTo>
                    <a:pt x="231647" y="228600"/>
                  </a:lnTo>
                  <a:lnTo>
                    <a:pt x="234696" y="224028"/>
                  </a:lnTo>
                  <a:lnTo>
                    <a:pt x="240792" y="224028"/>
                  </a:lnTo>
                  <a:lnTo>
                    <a:pt x="298704" y="195072"/>
                  </a:lnTo>
                  <a:lnTo>
                    <a:pt x="286512" y="195072"/>
                  </a:lnTo>
                  <a:lnTo>
                    <a:pt x="282150" y="189546"/>
                  </a:lnTo>
                  <a:close/>
                </a:path>
                <a:path w="302259" h="302260" extrusionOk="0">
                  <a:moveTo>
                    <a:pt x="153924" y="266700"/>
                  </a:moveTo>
                  <a:lnTo>
                    <a:pt x="147828" y="266700"/>
                  </a:lnTo>
                  <a:lnTo>
                    <a:pt x="150876" y="268224"/>
                  </a:lnTo>
                  <a:lnTo>
                    <a:pt x="153924" y="266700"/>
                  </a:lnTo>
                  <a:close/>
                </a:path>
                <a:path w="302259" h="302260" extrusionOk="0">
                  <a:moveTo>
                    <a:pt x="67056" y="224028"/>
                  </a:moveTo>
                  <a:lnTo>
                    <a:pt x="67792" y="227444"/>
                  </a:lnTo>
                  <a:lnTo>
                    <a:pt x="70104" y="228600"/>
                  </a:lnTo>
                  <a:lnTo>
                    <a:pt x="67056" y="224028"/>
                  </a:lnTo>
                  <a:close/>
                </a:path>
                <a:path w="302259" h="302260" extrusionOk="0">
                  <a:moveTo>
                    <a:pt x="79121" y="224028"/>
                  </a:moveTo>
                  <a:lnTo>
                    <a:pt x="67056" y="224028"/>
                  </a:lnTo>
                  <a:lnTo>
                    <a:pt x="70104" y="228600"/>
                  </a:lnTo>
                  <a:lnTo>
                    <a:pt x="80168" y="228600"/>
                  </a:lnTo>
                  <a:lnTo>
                    <a:pt x="79121" y="224028"/>
                  </a:lnTo>
                  <a:close/>
                </a:path>
                <a:path w="302259" h="302260" extrusionOk="0">
                  <a:moveTo>
                    <a:pt x="234696" y="224028"/>
                  </a:moveTo>
                  <a:lnTo>
                    <a:pt x="231647" y="228600"/>
                  </a:lnTo>
                  <a:lnTo>
                    <a:pt x="233959" y="227444"/>
                  </a:lnTo>
                  <a:lnTo>
                    <a:pt x="234696" y="224028"/>
                  </a:lnTo>
                  <a:close/>
                </a:path>
                <a:path w="302259" h="302260" extrusionOk="0">
                  <a:moveTo>
                    <a:pt x="233959" y="227444"/>
                  </a:moveTo>
                  <a:lnTo>
                    <a:pt x="231647" y="228600"/>
                  </a:lnTo>
                  <a:lnTo>
                    <a:pt x="233709" y="228600"/>
                  </a:lnTo>
                  <a:lnTo>
                    <a:pt x="233959" y="227444"/>
                  </a:lnTo>
                  <a:close/>
                </a:path>
                <a:path w="302259" h="302260" extrusionOk="0">
                  <a:moveTo>
                    <a:pt x="46790" y="135059"/>
                  </a:moveTo>
                  <a:lnTo>
                    <a:pt x="0" y="193548"/>
                  </a:lnTo>
                  <a:lnTo>
                    <a:pt x="67792" y="227444"/>
                  </a:lnTo>
                  <a:lnTo>
                    <a:pt x="67056" y="224028"/>
                  </a:lnTo>
                  <a:lnTo>
                    <a:pt x="79121" y="224028"/>
                  </a:lnTo>
                  <a:lnTo>
                    <a:pt x="77724" y="217932"/>
                  </a:lnTo>
                  <a:lnTo>
                    <a:pt x="30915" y="195072"/>
                  </a:lnTo>
                  <a:lnTo>
                    <a:pt x="15240" y="195072"/>
                  </a:lnTo>
                  <a:lnTo>
                    <a:pt x="12192" y="185928"/>
                  </a:lnTo>
                  <a:lnTo>
                    <a:pt x="22218" y="185928"/>
                  </a:lnTo>
                  <a:lnTo>
                    <a:pt x="59436" y="137160"/>
                  </a:lnTo>
                  <a:lnTo>
                    <a:pt x="47244" y="137160"/>
                  </a:lnTo>
                  <a:lnTo>
                    <a:pt x="46790" y="135059"/>
                  </a:lnTo>
                  <a:close/>
                </a:path>
                <a:path w="302259" h="302260" extrusionOk="0">
                  <a:moveTo>
                    <a:pt x="240792" y="224028"/>
                  </a:moveTo>
                  <a:lnTo>
                    <a:pt x="234696" y="224028"/>
                  </a:lnTo>
                  <a:lnTo>
                    <a:pt x="233959" y="227444"/>
                  </a:lnTo>
                  <a:lnTo>
                    <a:pt x="240792" y="224028"/>
                  </a:lnTo>
                  <a:close/>
                </a:path>
                <a:path w="302259" h="302260" extrusionOk="0">
                  <a:moveTo>
                    <a:pt x="12192" y="185928"/>
                  </a:moveTo>
                  <a:lnTo>
                    <a:pt x="15240" y="195072"/>
                  </a:lnTo>
                  <a:lnTo>
                    <a:pt x="19496" y="189495"/>
                  </a:lnTo>
                  <a:lnTo>
                    <a:pt x="12192" y="185928"/>
                  </a:lnTo>
                  <a:close/>
                </a:path>
                <a:path w="302259" h="302260" extrusionOk="0">
                  <a:moveTo>
                    <a:pt x="19496" y="189495"/>
                  </a:moveTo>
                  <a:lnTo>
                    <a:pt x="15240" y="195072"/>
                  </a:lnTo>
                  <a:lnTo>
                    <a:pt x="30915" y="195072"/>
                  </a:lnTo>
                  <a:lnTo>
                    <a:pt x="19496" y="189495"/>
                  </a:lnTo>
                  <a:close/>
                </a:path>
                <a:path w="302259" h="302260" extrusionOk="0">
                  <a:moveTo>
                    <a:pt x="289560" y="185928"/>
                  </a:moveTo>
                  <a:lnTo>
                    <a:pt x="282150" y="189546"/>
                  </a:lnTo>
                  <a:lnTo>
                    <a:pt x="286512" y="195072"/>
                  </a:lnTo>
                  <a:lnTo>
                    <a:pt x="289560" y="185928"/>
                  </a:lnTo>
                  <a:close/>
                </a:path>
                <a:path w="302259" h="302260" extrusionOk="0">
                  <a:moveTo>
                    <a:pt x="295656" y="185928"/>
                  </a:moveTo>
                  <a:lnTo>
                    <a:pt x="289560" y="185928"/>
                  </a:lnTo>
                  <a:lnTo>
                    <a:pt x="286512" y="195072"/>
                  </a:lnTo>
                  <a:lnTo>
                    <a:pt x="298704" y="195072"/>
                  </a:lnTo>
                  <a:lnTo>
                    <a:pt x="301752" y="193548"/>
                  </a:lnTo>
                  <a:lnTo>
                    <a:pt x="295656" y="185928"/>
                  </a:lnTo>
                  <a:close/>
                </a:path>
                <a:path w="302259" h="302260" extrusionOk="0">
                  <a:moveTo>
                    <a:pt x="257556" y="65532"/>
                  </a:moveTo>
                  <a:lnTo>
                    <a:pt x="240792" y="137160"/>
                  </a:lnTo>
                  <a:lnTo>
                    <a:pt x="282150" y="189546"/>
                  </a:lnTo>
                  <a:lnTo>
                    <a:pt x="289560" y="185928"/>
                  </a:lnTo>
                  <a:lnTo>
                    <a:pt x="295656" y="185928"/>
                  </a:lnTo>
                  <a:lnTo>
                    <a:pt x="256641" y="137160"/>
                  </a:lnTo>
                  <a:lnTo>
                    <a:pt x="254508" y="137160"/>
                  </a:lnTo>
                  <a:lnTo>
                    <a:pt x="252984" y="132588"/>
                  </a:lnTo>
                  <a:lnTo>
                    <a:pt x="255494" y="132588"/>
                  </a:lnTo>
                  <a:lnTo>
                    <a:pt x="268313" y="73152"/>
                  </a:lnTo>
                  <a:lnTo>
                    <a:pt x="263652" y="73152"/>
                  </a:lnTo>
                  <a:lnTo>
                    <a:pt x="257556" y="65532"/>
                  </a:lnTo>
                  <a:close/>
                </a:path>
                <a:path w="302259" h="302260" extrusionOk="0">
                  <a:moveTo>
                    <a:pt x="22218" y="185928"/>
                  </a:moveTo>
                  <a:lnTo>
                    <a:pt x="12192" y="185928"/>
                  </a:lnTo>
                  <a:lnTo>
                    <a:pt x="19496" y="189495"/>
                  </a:lnTo>
                  <a:lnTo>
                    <a:pt x="22218" y="185928"/>
                  </a:lnTo>
                  <a:close/>
                </a:path>
                <a:path w="302259" h="302260" extrusionOk="0">
                  <a:moveTo>
                    <a:pt x="48768" y="132588"/>
                  </a:moveTo>
                  <a:lnTo>
                    <a:pt x="46790" y="135059"/>
                  </a:lnTo>
                  <a:lnTo>
                    <a:pt x="47244" y="137160"/>
                  </a:lnTo>
                  <a:lnTo>
                    <a:pt x="48768" y="132588"/>
                  </a:lnTo>
                  <a:close/>
                </a:path>
                <a:path w="302259" h="302260" extrusionOk="0">
                  <a:moveTo>
                    <a:pt x="58463" y="132588"/>
                  </a:moveTo>
                  <a:lnTo>
                    <a:pt x="48768" y="132588"/>
                  </a:lnTo>
                  <a:lnTo>
                    <a:pt x="47244" y="137160"/>
                  </a:lnTo>
                  <a:lnTo>
                    <a:pt x="59436" y="137160"/>
                  </a:lnTo>
                  <a:lnTo>
                    <a:pt x="58463" y="132588"/>
                  </a:lnTo>
                  <a:close/>
                </a:path>
                <a:path w="302259" h="302260" extrusionOk="0">
                  <a:moveTo>
                    <a:pt x="252984" y="132588"/>
                  </a:moveTo>
                  <a:lnTo>
                    <a:pt x="254508" y="137160"/>
                  </a:lnTo>
                  <a:lnTo>
                    <a:pt x="254961" y="135059"/>
                  </a:lnTo>
                  <a:lnTo>
                    <a:pt x="252984" y="132588"/>
                  </a:lnTo>
                  <a:close/>
                </a:path>
                <a:path w="302259" h="302260" extrusionOk="0">
                  <a:moveTo>
                    <a:pt x="254961" y="135059"/>
                  </a:moveTo>
                  <a:lnTo>
                    <a:pt x="254508" y="137160"/>
                  </a:lnTo>
                  <a:lnTo>
                    <a:pt x="256641" y="137160"/>
                  </a:lnTo>
                  <a:lnTo>
                    <a:pt x="254961" y="135059"/>
                  </a:lnTo>
                  <a:close/>
                </a:path>
                <a:path w="302259" h="302260" extrusionOk="0">
                  <a:moveTo>
                    <a:pt x="104486" y="59436"/>
                  </a:moveTo>
                  <a:lnTo>
                    <a:pt x="30480" y="59436"/>
                  </a:lnTo>
                  <a:lnTo>
                    <a:pt x="46790" y="135059"/>
                  </a:lnTo>
                  <a:lnTo>
                    <a:pt x="48768" y="132588"/>
                  </a:lnTo>
                  <a:lnTo>
                    <a:pt x="58463" y="132588"/>
                  </a:lnTo>
                  <a:lnTo>
                    <a:pt x="45817" y="73152"/>
                  </a:lnTo>
                  <a:lnTo>
                    <a:pt x="38100" y="73152"/>
                  </a:lnTo>
                  <a:lnTo>
                    <a:pt x="44196" y="65532"/>
                  </a:lnTo>
                  <a:lnTo>
                    <a:pt x="116918" y="65532"/>
                  </a:lnTo>
                  <a:lnTo>
                    <a:pt x="119184" y="62484"/>
                  </a:lnTo>
                  <a:lnTo>
                    <a:pt x="102107" y="62484"/>
                  </a:lnTo>
                  <a:lnTo>
                    <a:pt x="104486" y="59436"/>
                  </a:lnTo>
                  <a:close/>
                </a:path>
                <a:path w="302259" h="302260" extrusionOk="0">
                  <a:moveTo>
                    <a:pt x="255494" y="132588"/>
                  </a:moveTo>
                  <a:lnTo>
                    <a:pt x="252984" y="132588"/>
                  </a:lnTo>
                  <a:lnTo>
                    <a:pt x="254961" y="135059"/>
                  </a:lnTo>
                  <a:lnTo>
                    <a:pt x="255494" y="132588"/>
                  </a:lnTo>
                  <a:close/>
                </a:path>
                <a:path w="302259" h="302260" extrusionOk="0">
                  <a:moveTo>
                    <a:pt x="44196" y="65532"/>
                  </a:moveTo>
                  <a:lnTo>
                    <a:pt x="38100" y="73152"/>
                  </a:lnTo>
                  <a:lnTo>
                    <a:pt x="45817" y="73152"/>
                  </a:lnTo>
                  <a:lnTo>
                    <a:pt x="44196" y="65532"/>
                  </a:lnTo>
                  <a:close/>
                </a:path>
                <a:path w="302259" h="302260" extrusionOk="0">
                  <a:moveTo>
                    <a:pt x="116918" y="65532"/>
                  </a:moveTo>
                  <a:lnTo>
                    <a:pt x="44196" y="65532"/>
                  </a:lnTo>
                  <a:lnTo>
                    <a:pt x="45817" y="73152"/>
                  </a:lnTo>
                  <a:lnTo>
                    <a:pt x="111252" y="73152"/>
                  </a:lnTo>
                  <a:lnTo>
                    <a:pt x="116918" y="65532"/>
                  </a:lnTo>
                  <a:close/>
                </a:path>
                <a:path w="302259" h="302260" extrusionOk="0">
                  <a:moveTo>
                    <a:pt x="161581" y="13716"/>
                  </a:moveTo>
                  <a:lnTo>
                    <a:pt x="155448" y="13716"/>
                  </a:lnTo>
                  <a:lnTo>
                    <a:pt x="150876" y="19864"/>
                  </a:lnTo>
                  <a:lnTo>
                    <a:pt x="190500" y="73152"/>
                  </a:lnTo>
                  <a:lnTo>
                    <a:pt x="255772" y="73152"/>
                  </a:lnTo>
                  <a:lnTo>
                    <a:pt x="257556" y="65532"/>
                  </a:lnTo>
                  <a:lnTo>
                    <a:pt x="269957" y="65532"/>
                  </a:lnTo>
                  <a:lnTo>
                    <a:pt x="270614" y="62484"/>
                  </a:lnTo>
                  <a:lnTo>
                    <a:pt x="199644" y="62484"/>
                  </a:lnTo>
                  <a:lnTo>
                    <a:pt x="193548" y="59436"/>
                  </a:lnTo>
                  <a:lnTo>
                    <a:pt x="197265" y="59436"/>
                  </a:lnTo>
                  <a:lnTo>
                    <a:pt x="161581" y="13716"/>
                  </a:lnTo>
                  <a:close/>
                </a:path>
                <a:path w="302259" h="302260" extrusionOk="0">
                  <a:moveTo>
                    <a:pt x="269957" y="65532"/>
                  </a:moveTo>
                  <a:lnTo>
                    <a:pt x="257556" y="65532"/>
                  </a:lnTo>
                  <a:lnTo>
                    <a:pt x="263652" y="73152"/>
                  </a:lnTo>
                  <a:lnTo>
                    <a:pt x="268313" y="73152"/>
                  </a:lnTo>
                  <a:lnTo>
                    <a:pt x="269957" y="65532"/>
                  </a:lnTo>
                  <a:close/>
                </a:path>
                <a:path w="302259" h="302260" extrusionOk="0">
                  <a:moveTo>
                    <a:pt x="150876" y="0"/>
                  </a:moveTo>
                  <a:lnTo>
                    <a:pt x="102107" y="62484"/>
                  </a:lnTo>
                  <a:lnTo>
                    <a:pt x="106680" y="59436"/>
                  </a:lnTo>
                  <a:lnTo>
                    <a:pt x="121451" y="59436"/>
                  </a:lnTo>
                  <a:lnTo>
                    <a:pt x="150876" y="19864"/>
                  </a:lnTo>
                  <a:lnTo>
                    <a:pt x="146304" y="13716"/>
                  </a:lnTo>
                  <a:lnTo>
                    <a:pt x="161581" y="13716"/>
                  </a:lnTo>
                  <a:lnTo>
                    <a:pt x="150876" y="0"/>
                  </a:lnTo>
                  <a:close/>
                </a:path>
                <a:path w="302259" h="302260" extrusionOk="0">
                  <a:moveTo>
                    <a:pt x="121451" y="59436"/>
                  </a:moveTo>
                  <a:lnTo>
                    <a:pt x="106680" y="59436"/>
                  </a:lnTo>
                  <a:lnTo>
                    <a:pt x="102107" y="62484"/>
                  </a:lnTo>
                  <a:lnTo>
                    <a:pt x="119184" y="62484"/>
                  </a:lnTo>
                  <a:lnTo>
                    <a:pt x="121451" y="59436"/>
                  </a:lnTo>
                  <a:close/>
                </a:path>
                <a:path w="302259" h="302260" extrusionOk="0">
                  <a:moveTo>
                    <a:pt x="197265" y="59436"/>
                  </a:moveTo>
                  <a:lnTo>
                    <a:pt x="193548" y="59436"/>
                  </a:lnTo>
                  <a:lnTo>
                    <a:pt x="199644" y="62484"/>
                  </a:lnTo>
                  <a:lnTo>
                    <a:pt x="197265" y="59436"/>
                  </a:lnTo>
                  <a:close/>
                </a:path>
                <a:path w="302259" h="302260" extrusionOk="0">
                  <a:moveTo>
                    <a:pt x="271272" y="59436"/>
                  </a:moveTo>
                  <a:lnTo>
                    <a:pt x="197265" y="59436"/>
                  </a:lnTo>
                  <a:lnTo>
                    <a:pt x="199644" y="62484"/>
                  </a:lnTo>
                  <a:lnTo>
                    <a:pt x="270614" y="62484"/>
                  </a:lnTo>
                  <a:lnTo>
                    <a:pt x="271272" y="59436"/>
                  </a:lnTo>
                  <a:close/>
                </a:path>
                <a:path w="302259" h="302260" extrusionOk="0">
                  <a:moveTo>
                    <a:pt x="155448" y="13716"/>
                  </a:moveTo>
                  <a:lnTo>
                    <a:pt x="146304" y="13716"/>
                  </a:lnTo>
                  <a:lnTo>
                    <a:pt x="150876" y="19864"/>
                  </a:lnTo>
                  <a:lnTo>
                    <a:pt x="155448"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0" name="Google Shape;290;p4"/>
            <p:cNvSpPr/>
            <p:nvPr/>
          </p:nvSpPr>
          <p:spPr>
            <a:xfrm>
              <a:off x="5839695" y="3151925"/>
              <a:ext cx="119892" cy="12119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1" name="Google Shape;291;p4"/>
            <p:cNvSpPr/>
            <p:nvPr/>
          </p:nvSpPr>
          <p:spPr>
            <a:xfrm>
              <a:off x="6867906" y="2889984"/>
              <a:ext cx="241089" cy="241089"/>
            </a:xfrm>
            <a:custGeom>
              <a:avLst/>
              <a:gdLst/>
              <a:ahLst/>
              <a:cxnLst/>
              <a:rect l="l" t="t" r="r" b="b"/>
              <a:pathLst>
                <a:path w="281940" h="281939" extrusionOk="0">
                  <a:moveTo>
                    <a:pt x="252984" y="56387"/>
                  </a:moveTo>
                  <a:lnTo>
                    <a:pt x="27432" y="56387"/>
                  </a:lnTo>
                  <a:lnTo>
                    <a:pt x="42672" y="124967"/>
                  </a:lnTo>
                  <a:lnTo>
                    <a:pt x="0" y="181355"/>
                  </a:lnTo>
                  <a:lnTo>
                    <a:pt x="62484" y="211835"/>
                  </a:lnTo>
                  <a:lnTo>
                    <a:pt x="77724" y="281939"/>
                  </a:lnTo>
                  <a:lnTo>
                    <a:pt x="140208" y="251459"/>
                  </a:lnTo>
                  <a:lnTo>
                    <a:pt x="209980" y="251459"/>
                  </a:lnTo>
                  <a:lnTo>
                    <a:pt x="219456" y="211835"/>
                  </a:lnTo>
                  <a:lnTo>
                    <a:pt x="281940" y="181355"/>
                  </a:lnTo>
                  <a:lnTo>
                    <a:pt x="237744" y="124967"/>
                  </a:lnTo>
                  <a:lnTo>
                    <a:pt x="252984" y="56387"/>
                  </a:lnTo>
                  <a:close/>
                </a:path>
                <a:path w="281940" h="281939" extrusionOk="0">
                  <a:moveTo>
                    <a:pt x="209980" y="251459"/>
                  </a:moveTo>
                  <a:lnTo>
                    <a:pt x="140208" y="251459"/>
                  </a:lnTo>
                  <a:lnTo>
                    <a:pt x="202692" y="281939"/>
                  </a:lnTo>
                  <a:lnTo>
                    <a:pt x="209980" y="251459"/>
                  </a:lnTo>
                  <a:close/>
                </a:path>
                <a:path w="281940" h="281939" extrusionOk="0">
                  <a:moveTo>
                    <a:pt x="140208" y="0"/>
                  </a:moveTo>
                  <a:lnTo>
                    <a:pt x="97536" y="56387"/>
                  </a:lnTo>
                  <a:lnTo>
                    <a:pt x="184404" y="56387"/>
                  </a:lnTo>
                  <a:lnTo>
                    <a:pt x="140208"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2" name="Google Shape;292;p4"/>
            <p:cNvSpPr/>
            <p:nvPr/>
          </p:nvSpPr>
          <p:spPr>
            <a:xfrm>
              <a:off x="6858784" y="2880863"/>
              <a:ext cx="258465" cy="258465"/>
            </a:xfrm>
            <a:custGeom>
              <a:avLst/>
              <a:gdLst/>
              <a:ahLst/>
              <a:cxnLst/>
              <a:rect l="l" t="t" r="r" b="b"/>
              <a:pathLst>
                <a:path w="302259" h="302260" extrusionOk="0">
                  <a:moveTo>
                    <a:pt x="67792" y="227444"/>
                  </a:moveTo>
                  <a:lnTo>
                    <a:pt x="83820" y="301752"/>
                  </a:lnTo>
                  <a:lnTo>
                    <a:pt x="105155" y="291084"/>
                  </a:lnTo>
                  <a:lnTo>
                    <a:pt x="94488" y="291084"/>
                  </a:lnTo>
                  <a:lnTo>
                    <a:pt x="85344" y="286512"/>
                  </a:lnTo>
                  <a:lnTo>
                    <a:pt x="92779" y="282880"/>
                  </a:lnTo>
                  <a:lnTo>
                    <a:pt x="81470" y="228600"/>
                  </a:lnTo>
                  <a:lnTo>
                    <a:pt x="70104" y="228600"/>
                  </a:lnTo>
                  <a:lnTo>
                    <a:pt x="67792" y="227444"/>
                  </a:lnTo>
                  <a:close/>
                </a:path>
                <a:path w="302259" h="302260" extrusionOk="0">
                  <a:moveTo>
                    <a:pt x="175840" y="266700"/>
                  </a:moveTo>
                  <a:lnTo>
                    <a:pt x="153924" y="266700"/>
                  </a:lnTo>
                  <a:lnTo>
                    <a:pt x="150876" y="268224"/>
                  </a:lnTo>
                  <a:lnTo>
                    <a:pt x="217932" y="301752"/>
                  </a:lnTo>
                  <a:lnTo>
                    <a:pt x="220442" y="291084"/>
                  </a:lnTo>
                  <a:lnTo>
                    <a:pt x="207264" y="291084"/>
                  </a:lnTo>
                  <a:lnTo>
                    <a:pt x="209126" y="282956"/>
                  </a:lnTo>
                  <a:lnTo>
                    <a:pt x="175840" y="266700"/>
                  </a:lnTo>
                  <a:close/>
                </a:path>
                <a:path w="302259" h="302260" extrusionOk="0">
                  <a:moveTo>
                    <a:pt x="92779" y="282880"/>
                  </a:moveTo>
                  <a:lnTo>
                    <a:pt x="85344" y="286512"/>
                  </a:lnTo>
                  <a:lnTo>
                    <a:pt x="94488" y="291084"/>
                  </a:lnTo>
                  <a:lnTo>
                    <a:pt x="92779" y="282880"/>
                  </a:lnTo>
                  <a:close/>
                </a:path>
                <a:path w="302259" h="302260" extrusionOk="0">
                  <a:moveTo>
                    <a:pt x="150876" y="254508"/>
                  </a:moveTo>
                  <a:lnTo>
                    <a:pt x="92779" y="282880"/>
                  </a:lnTo>
                  <a:lnTo>
                    <a:pt x="94488" y="291084"/>
                  </a:lnTo>
                  <a:lnTo>
                    <a:pt x="105155" y="291084"/>
                  </a:lnTo>
                  <a:lnTo>
                    <a:pt x="150876" y="268224"/>
                  </a:lnTo>
                  <a:lnTo>
                    <a:pt x="147828" y="266700"/>
                  </a:lnTo>
                  <a:lnTo>
                    <a:pt x="175840" y="266700"/>
                  </a:lnTo>
                  <a:lnTo>
                    <a:pt x="150876" y="254508"/>
                  </a:lnTo>
                  <a:close/>
                </a:path>
                <a:path w="302259" h="302260" extrusionOk="0">
                  <a:moveTo>
                    <a:pt x="209126" y="282956"/>
                  </a:moveTo>
                  <a:lnTo>
                    <a:pt x="207264" y="291084"/>
                  </a:lnTo>
                  <a:lnTo>
                    <a:pt x="216408" y="286512"/>
                  </a:lnTo>
                  <a:lnTo>
                    <a:pt x="209126" y="282956"/>
                  </a:lnTo>
                  <a:close/>
                </a:path>
                <a:path w="302259" h="302260" extrusionOk="0">
                  <a:moveTo>
                    <a:pt x="281504" y="189862"/>
                  </a:moveTo>
                  <a:lnTo>
                    <a:pt x="224028" y="217932"/>
                  </a:lnTo>
                  <a:lnTo>
                    <a:pt x="209126" y="282956"/>
                  </a:lnTo>
                  <a:lnTo>
                    <a:pt x="216408" y="286512"/>
                  </a:lnTo>
                  <a:lnTo>
                    <a:pt x="207264" y="291084"/>
                  </a:lnTo>
                  <a:lnTo>
                    <a:pt x="220442" y="291084"/>
                  </a:lnTo>
                  <a:lnTo>
                    <a:pt x="235144" y="228600"/>
                  </a:lnTo>
                  <a:lnTo>
                    <a:pt x="231647" y="228600"/>
                  </a:lnTo>
                  <a:lnTo>
                    <a:pt x="236220" y="224028"/>
                  </a:lnTo>
                  <a:lnTo>
                    <a:pt x="240792" y="224028"/>
                  </a:lnTo>
                  <a:lnTo>
                    <a:pt x="295656" y="196596"/>
                  </a:lnTo>
                  <a:lnTo>
                    <a:pt x="286512" y="196596"/>
                  </a:lnTo>
                  <a:lnTo>
                    <a:pt x="281504" y="189862"/>
                  </a:lnTo>
                  <a:close/>
                </a:path>
                <a:path w="302259" h="302260" extrusionOk="0">
                  <a:moveTo>
                    <a:pt x="153924" y="266700"/>
                  </a:moveTo>
                  <a:lnTo>
                    <a:pt x="147828" y="266700"/>
                  </a:lnTo>
                  <a:lnTo>
                    <a:pt x="150876" y="268224"/>
                  </a:lnTo>
                  <a:lnTo>
                    <a:pt x="153924" y="266700"/>
                  </a:lnTo>
                  <a:close/>
                </a:path>
                <a:path w="302259" h="302260" extrusionOk="0">
                  <a:moveTo>
                    <a:pt x="67056" y="224028"/>
                  </a:moveTo>
                  <a:lnTo>
                    <a:pt x="67792" y="227444"/>
                  </a:lnTo>
                  <a:lnTo>
                    <a:pt x="70104" y="228600"/>
                  </a:lnTo>
                  <a:lnTo>
                    <a:pt x="67056" y="224028"/>
                  </a:lnTo>
                  <a:close/>
                </a:path>
                <a:path w="302259" h="302260" extrusionOk="0">
                  <a:moveTo>
                    <a:pt x="80518" y="224028"/>
                  </a:moveTo>
                  <a:lnTo>
                    <a:pt x="67056" y="224028"/>
                  </a:lnTo>
                  <a:lnTo>
                    <a:pt x="70104" y="228600"/>
                  </a:lnTo>
                  <a:lnTo>
                    <a:pt x="81470" y="228600"/>
                  </a:lnTo>
                  <a:lnTo>
                    <a:pt x="80518" y="224028"/>
                  </a:lnTo>
                  <a:close/>
                </a:path>
                <a:path w="302259" h="302260" extrusionOk="0">
                  <a:moveTo>
                    <a:pt x="236220" y="224028"/>
                  </a:moveTo>
                  <a:lnTo>
                    <a:pt x="231647" y="228600"/>
                  </a:lnTo>
                  <a:lnTo>
                    <a:pt x="235610" y="226618"/>
                  </a:lnTo>
                  <a:lnTo>
                    <a:pt x="236220" y="224028"/>
                  </a:lnTo>
                  <a:close/>
                </a:path>
                <a:path w="302259" h="302260" extrusionOk="0">
                  <a:moveTo>
                    <a:pt x="235610" y="226618"/>
                  </a:moveTo>
                  <a:lnTo>
                    <a:pt x="231647" y="228600"/>
                  </a:lnTo>
                  <a:lnTo>
                    <a:pt x="235144" y="228600"/>
                  </a:lnTo>
                  <a:lnTo>
                    <a:pt x="235610" y="226618"/>
                  </a:lnTo>
                  <a:close/>
                </a:path>
                <a:path w="302259" h="302260" extrusionOk="0">
                  <a:moveTo>
                    <a:pt x="46790" y="135059"/>
                  </a:moveTo>
                  <a:lnTo>
                    <a:pt x="0" y="193548"/>
                  </a:lnTo>
                  <a:lnTo>
                    <a:pt x="67792" y="227444"/>
                  </a:lnTo>
                  <a:lnTo>
                    <a:pt x="67056" y="224028"/>
                  </a:lnTo>
                  <a:lnTo>
                    <a:pt x="80518" y="224028"/>
                  </a:lnTo>
                  <a:lnTo>
                    <a:pt x="79248" y="217932"/>
                  </a:lnTo>
                  <a:lnTo>
                    <a:pt x="35560" y="196596"/>
                  </a:lnTo>
                  <a:lnTo>
                    <a:pt x="15240" y="196596"/>
                  </a:lnTo>
                  <a:lnTo>
                    <a:pt x="13716" y="185928"/>
                  </a:lnTo>
                  <a:lnTo>
                    <a:pt x="23446" y="185928"/>
                  </a:lnTo>
                  <a:lnTo>
                    <a:pt x="60960" y="137160"/>
                  </a:lnTo>
                  <a:lnTo>
                    <a:pt x="47244" y="137160"/>
                  </a:lnTo>
                  <a:lnTo>
                    <a:pt x="46790" y="135059"/>
                  </a:lnTo>
                  <a:close/>
                </a:path>
                <a:path w="302259" h="302260" extrusionOk="0">
                  <a:moveTo>
                    <a:pt x="240792" y="224028"/>
                  </a:moveTo>
                  <a:lnTo>
                    <a:pt x="236220" y="224028"/>
                  </a:lnTo>
                  <a:lnTo>
                    <a:pt x="235610" y="226618"/>
                  </a:lnTo>
                  <a:lnTo>
                    <a:pt x="240792" y="224028"/>
                  </a:lnTo>
                  <a:close/>
                </a:path>
                <a:path w="302259" h="302260" extrusionOk="0">
                  <a:moveTo>
                    <a:pt x="13716" y="185928"/>
                  </a:moveTo>
                  <a:lnTo>
                    <a:pt x="15240" y="196596"/>
                  </a:lnTo>
                  <a:lnTo>
                    <a:pt x="20789" y="189382"/>
                  </a:lnTo>
                  <a:lnTo>
                    <a:pt x="13716" y="185928"/>
                  </a:lnTo>
                  <a:close/>
                </a:path>
                <a:path w="302259" h="302260" extrusionOk="0">
                  <a:moveTo>
                    <a:pt x="20789" y="189382"/>
                  </a:moveTo>
                  <a:lnTo>
                    <a:pt x="15240" y="196596"/>
                  </a:lnTo>
                  <a:lnTo>
                    <a:pt x="35560" y="196596"/>
                  </a:lnTo>
                  <a:lnTo>
                    <a:pt x="20789" y="189382"/>
                  </a:lnTo>
                  <a:close/>
                </a:path>
                <a:path w="302259" h="302260" extrusionOk="0">
                  <a:moveTo>
                    <a:pt x="289560" y="185928"/>
                  </a:moveTo>
                  <a:lnTo>
                    <a:pt x="281504" y="189862"/>
                  </a:lnTo>
                  <a:lnTo>
                    <a:pt x="286512" y="196596"/>
                  </a:lnTo>
                  <a:lnTo>
                    <a:pt x="289560" y="185928"/>
                  </a:lnTo>
                  <a:close/>
                </a:path>
                <a:path w="302259" h="302260" extrusionOk="0">
                  <a:moveTo>
                    <a:pt x="295846" y="185928"/>
                  </a:moveTo>
                  <a:lnTo>
                    <a:pt x="289560" y="185928"/>
                  </a:lnTo>
                  <a:lnTo>
                    <a:pt x="286512" y="196596"/>
                  </a:lnTo>
                  <a:lnTo>
                    <a:pt x="295656" y="196596"/>
                  </a:lnTo>
                  <a:lnTo>
                    <a:pt x="301752" y="193548"/>
                  </a:lnTo>
                  <a:lnTo>
                    <a:pt x="295846" y="185928"/>
                  </a:lnTo>
                  <a:close/>
                </a:path>
                <a:path w="302259" h="302260" extrusionOk="0">
                  <a:moveTo>
                    <a:pt x="257556" y="65532"/>
                  </a:moveTo>
                  <a:lnTo>
                    <a:pt x="242315" y="137160"/>
                  </a:lnTo>
                  <a:lnTo>
                    <a:pt x="281504" y="189862"/>
                  </a:lnTo>
                  <a:lnTo>
                    <a:pt x="289560" y="185928"/>
                  </a:lnTo>
                  <a:lnTo>
                    <a:pt x="295846" y="185928"/>
                  </a:lnTo>
                  <a:lnTo>
                    <a:pt x="258051" y="137160"/>
                  </a:lnTo>
                  <a:lnTo>
                    <a:pt x="254508" y="137160"/>
                  </a:lnTo>
                  <a:lnTo>
                    <a:pt x="254508" y="132588"/>
                  </a:lnTo>
                  <a:lnTo>
                    <a:pt x="255583" y="132588"/>
                  </a:lnTo>
                  <a:lnTo>
                    <a:pt x="269568" y="73152"/>
                  </a:lnTo>
                  <a:lnTo>
                    <a:pt x="263652" y="73152"/>
                  </a:lnTo>
                  <a:lnTo>
                    <a:pt x="257556" y="65532"/>
                  </a:lnTo>
                  <a:close/>
                </a:path>
                <a:path w="302259" h="302260" extrusionOk="0">
                  <a:moveTo>
                    <a:pt x="23446" y="185928"/>
                  </a:moveTo>
                  <a:lnTo>
                    <a:pt x="13716" y="185928"/>
                  </a:lnTo>
                  <a:lnTo>
                    <a:pt x="20789" y="189382"/>
                  </a:lnTo>
                  <a:lnTo>
                    <a:pt x="23446" y="185928"/>
                  </a:lnTo>
                  <a:close/>
                </a:path>
                <a:path w="302259" h="302260" extrusionOk="0">
                  <a:moveTo>
                    <a:pt x="48768" y="132588"/>
                  </a:moveTo>
                  <a:lnTo>
                    <a:pt x="46790" y="135059"/>
                  </a:lnTo>
                  <a:lnTo>
                    <a:pt x="47244" y="137160"/>
                  </a:lnTo>
                  <a:lnTo>
                    <a:pt x="48768" y="132588"/>
                  </a:lnTo>
                  <a:close/>
                </a:path>
                <a:path w="302259" h="302260" extrusionOk="0">
                  <a:moveTo>
                    <a:pt x="59889" y="132588"/>
                  </a:moveTo>
                  <a:lnTo>
                    <a:pt x="48768" y="132588"/>
                  </a:lnTo>
                  <a:lnTo>
                    <a:pt x="47244" y="137160"/>
                  </a:lnTo>
                  <a:lnTo>
                    <a:pt x="60960" y="137160"/>
                  </a:lnTo>
                  <a:lnTo>
                    <a:pt x="59889" y="132588"/>
                  </a:lnTo>
                  <a:close/>
                </a:path>
                <a:path w="302259" h="302260" extrusionOk="0">
                  <a:moveTo>
                    <a:pt x="254508" y="132588"/>
                  </a:moveTo>
                  <a:lnTo>
                    <a:pt x="254508" y="137160"/>
                  </a:lnTo>
                  <a:lnTo>
                    <a:pt x="255333" y="133652"/>
                  </a:lnTo>
                  <a:lnTo>
                    <a:pt x="254508" y="132588"/>
                  </a:lnTo>
                  <a:close/>
                </a:path>
                <a:path w="302259" h="302260" extrusionOk="0">
                  <a:moveTo>
                    <a:pt x="255333" y="133652"/>
                  </a:moveTo>
                  <a:lnTo>
                    <a:pt x="254508" y="137160"/>
                  </a:lnTo>
                  <a:lnTo>
                    <a:pt x="258051" y="137160"/>
                  </a:lnTo>
                  <a:lnTo>
                    <a:pt x="255333" y="133652"/>
                  </a:lnTo>
                  <a:close/>
                </a:path>
                <a:path w="302259" h="302260" extrusionOk="0">
                  <a:moveTo>
                    <a:pt x="104486" y="59436"/>
                  </a:moveTo>
                  <a:lnTo>
                    <a:pt x="30480" y="59436"/>
                  </a:lnTo>
                  <a:lnTo>
                    <a:pt x="46790" y="135059"/>
                  </a:lnTo>
                  <a:lnTo>
                    <a:pt x="48768" y="132588"/>
                  </a:lnTo>
                  <a:lnTo>
                    <a:pt x="59889" y="132588"/>
                  </a:lnTo>
                  <a:lnTo>
                    <a:pt x="45979" y="73152"/>
                  </a:lnTo>
                  <a:lnTo>
                    <a:pt x="38100" y="73152"/>
                  </a:lnTo>
                  <a:lnTo>
                    <a:pt x="44196" y="65532"/>
                  </a:lnTo>
                  <a:lnTo>
                    <a:pt x="117067" y="65532"/>
                  </a:lnTo>
                  <a:lnTo>
                    <a:pt x="119393" y="62484"/>
                  </a:lnTo>
                  <a:lnTo>
                    <a:pt x="102107" y="62484"/>
                  </a:lnTo>
                  <a:lnTo>
                    <a:pt x="104486" y="59436"/>
                  </a:lnTo>
                  <a:close/>
                </a:path>
                <a:path w="302259" h="302260" extrusionOk="0">
                  <a:moveTo>
                    <a:pt x="255583" y="132588"/>
                  </a:moveTo>
                  <a:lnTo>
                    <a:pt x="254508" y="132588"/>
                  </a:lnTo>
                  <a:lnTo>
                    <a:pt x="255333" y="133652"/>
                  </a:lnTo>
                  <a:lnTo>
                    <a:pt x="255583" y="132588"/>
                  </a:lnTo>
                  <a:close/>
                </a:path>
                <a:path w="302259" h="302260" extrusionOk="0">
                  <a:moveTo>
                    <a:pt x="44196" y="65532"/>
                  </a:moveTo>
                  <a:lnTo>
                    <a:pt x="38100" y="73152"/>
                  </a:lnTo>
                  <a:lnTo>
                    <a:pt x="45979" y="73152"/>
                  </a:lnTo>
                  <a:lnTo>
                    <a:pt x="44196" y="65532"/>
                  </a:lnTo>
                  <a:close/>
                </a:path>
                <a:path w="302259" h="302260" extrusionOk="0">
                  <a:moveTo>
                    <a:pt x="117067" y="65532"/>
                  </a:moveTo>
                  <a:lnTo>
                    <a:pt x="44196" y="65532"/>
                  </a:lnTo>
                  <a:lnTo>
                    <a:pt x="45979" y="73152"/>
                  </a:lnTo>
                  <a:lnTo>
                    <a:pt x="111252" y="73152"/>
                  </a:lnTo>
                  <a:lnTo>
                    <a:pt x="117067" y="65532"/>
                  </a:lnTo>
                  <a:close/>
                </a:path>
                <a:path w="302259" h="302260" extrusionOk="0">
                  <a:moveTo>
                    <a:pt x="162770" y="15240"/>
                  </a:moveTo>
                  <a:lnTo>
                    <a:pt x="155448" y="15240"/>
                  </a:lnTo>
                  <a:lnTo>
                    <a:pt x="150953" y="21129"/>
                  </a:lnTo>
                  <a:lnTo>
                    <a:pt x="192024" y="73152"/>
                  </a:lnTo>
                  <a:lnTo>
                    <a:pt x="255934" y="73152"/>
                  </a:lnTo>
                  <a:lnTo>
                    <a:pt x="257556" y="65532"/>
                  </a:lnTo>
                  <a:lnTo>
                    <a:pt x="271361" y="65532"/>
                  </a:lnTo>
                  <a:lnTo>
                    <a:pt x="272078" y="62484"/>
                  </a:lnTo>
                  <a:lnTo>
                    <a:pt x="199644" y="62484"/>
                  </a:lnTo>
                  <a:lnTo>
                    <a:pt x="195072" y="59436"/>
                  </a:lnTo>
                  <a:lnTo>
                    <a:pt x="197265" y="59436"/>
                  </a:lnTo>
                  <a:lnTo>
                    <a:pt x="162770" y="15240"/>
                  </a:lnTo>
                  <a:close/>
                </a:path>
                <a:path w="302259" h="302260" extrusionOk="0">
                  <a:moveTo>
                    <a:pt x="271361" y="65532"/>
                  </a:moveTo>
                  <a:lnTo>
                    <a:pt x="257556" y="65532"/>
                  </a:lnTo>
                  <a:lnTo>
                    <a:pt x="263652" y="73152"/>
                  </a:lnTo>
                  <a:lnTo>
                    <a:pt x="269568" y="73152"/>
                  </a:lnTo>
                  <a:lnTo>
                    <a:pt x="271361" y="65532"/>
                  </a:lnTo>
                  <a:close/>
                </a:path>
                <a:path w="302259" h="302260" extrusionOk="0">
                  <a:moveTo>
                    <a:pt x="150876" y="0"/>
                  </a:moveTo>
                  <a:lnTo>
                    <a:pt x="102107" y="62484"/>
                  </a:lnTo>
                  <a:lnTo>
                    <a:pt x="108204" y="59436"/>
                  </a:lnTo>
                  <a:lnTo>
                    <a:pt x="121719" y="59436"/>
                  </a:lnTo>
                  <a:lnTo>
                    <a:pt x="150953" y="21129"/>
                  </a:lnTo>
                  <a:lnTo>
                    <a:pt x="146304" y="15240"/>
                  </a:lnTo>
                  <a:lnTo>
                    <a:pt x="162770" y="15240"/>
                  </a:lnTo>
                  <a:lnTo>
                    <a:pt x="150876" y="0"/>
                  </a:lnTo>
                  <a:close/>
                </a:path>
                <a:path w="302259" h="302260" extrusionOk="0">
                  <a:moveTo>
                    <a:pt x="121719" y="59436"/>
                  </a:moveTo>
                  <a:lnTo>
                    <a:pt x="108204" y="59436"/>
                  </a:lnTo>
                  <a:lnTo>
                    <a:pt x="102107" y="62484"/>
                  </a:lnTo>
                  <a:lnTo>
                    <a:pt x="119393" y="62484"/>
                  </a:lnTo>
                  <a:lnTo>
                    <a:pt x="121719" y="59436"/>
                  </a:lnTo>
                  <a:close/>
                </a:path>
                <a:path w="302259" h="302260" extrusionOk="0">
                  <a:moveTo>
                    <a:pt x="197265" y="59436"/>
                  </a:moveTo>
                  <a:lnTo>
                    <a:pt x="195072" y="59436"/>
                  </a:lnTo>
                  <a:lnTo>
                    <a:pt x="199644" y="62484"/>
                  </a:lnTo>
                  <a:lnTo>
                    <a:pt x="197265" y="59436"/>
                  </a:lnTo>
                  <a:close/>
                </a:path>
                <a:path w="302259" h="302260" extrusionOk="0">
                  <a:moveTo>
                    <a:pt x="272796" y="59436"/>
                  </a:moveTo>
                  <a:lnTo>
                    <a:pt x="197265" y="59436"/>
                  </a:lnTo>
                  <a:lnTo>
                    <a:pt x="199644" y="62484"/>
                  </a:lnTo>
                  <a:lnTo>
                    <a:pt x="272078" y="62484"/>
                  </a:lnTo>
                  <a:lnTo>
                    <a:pt x="272796" y="59436"/>
                  </a:lnTo>
                  <a:close/>
                </a:path>
                <a:path w="302259" h="302260" extrusionOk="0">
                  <a:moveTo>
                    <a:pt x="155448" y="15240"/>
                  </a:moveTo>
                  <a:lnTo>
                    <a:pt x="146304" y="15240"/>
                  </a:lnTo>
                  <a:lnTo>
                    <a:pt x="150953" y="21129"/>
                  </a:lnTo>
                  <a:lnTo>
                    <a:pt x="155448"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3" name="Google Shape;293;p4"/>
            <p:cNvSpPr/>
            <p:nvPr/>
          </p:nvSpPr>
          <p:spPr>
            <a:xfrm>
              <a:off x="6927853" y="2949932"/>
              <a:ext cx="119892" cy="12119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4" name="Google Shape;294;p4"/>
            <p:cNvSpPr/>
            <p:nvPr/>
          </p:nvSpPr>
          <p:spPr>
            <a:xfrm>
              <a:off x="6046901" y="5033720"/>
              <a:ext cx="241089" cy="241089"/>
            </a:xfrm>
            <a:custGeom>
              <a:avLst/>
              <a:gdLst/>
              <a:ahLst/>
              <a:cxnLst/>
              <a:rect l="l" t="t" r="r" b="b"/>
              <a:pathLst>
                <a:path w="281940" h="281939" extrusionOk="0">
                  <a:moveTo>
                    <a:pt x="254508" y="54863"/>
                  </a:moveTo>
                  <a:lnTo>
                    <a:pt x="28956" y="54863"/>
                  </a:lnTo>
                  <a:lnTo>
                    <a:pt x="44196" y="124967"/>
                  </a:lnTo>
                  <a:lnTo>
                    <a:pt x="0" y="179831"/>
                  </a:lnTo>
                  <a:lnTo>
                    <a:pt x="64008" y="211835"/>
                  </a:lnTo>
                  <a:lnTo>
                    <a:pt x="79248" y="281939"/>
                  </a:lnTo>
                  <a:lnTo>
                    <a:pt x="141732" y="249935"/>
                  </a:lnTo>
                  <a:lnTo>
                    <a:pt x="211173" y="249935"/>
                  </a:lnTo>
                  <a:lnTo>
                    <a:pt x="219456" y="211835"/>
                  </a:lnTo>
                  <a:lnTo>
                    <a:pt x="281940" y="179831"/>
                  </a:lnTo>
                  <a:lnTo>
                    <a:pt x="239268" y="124967"/>
                  </a:lnTo>
                  <a:lnTo>
                    <a:pt x="254508" y="54863"/>
                  </a:lnTo>
                  <a:close/>
                </a:path>
                <a:path w="281940" h="281939" extrusionOk="0">
                  <a:moveTo>
                    <a:pt x="211173" y="249935"/>
                  </a:moveTo>
                  <a:lnTo>
                    <a:pt x="141732" y="249935"/>
                  </a:lnTo>
                  <a:lnTo>
                    <a:pt x="204215" y="281939"/>
                  </a:lnTo>
                  <a:lnTo>
                    <a:pt x="211173" y="249935"/>
                  </a:lnTo>
                  <a:close/>
                </a:path>
                <a:path w="281940" h="281939" extrusionOk="0">
                  <a:moveTo>
                    <a:pt x="141732" y="0"/>
                  </a:moveTo>
                  <a:lnTo>
                    <a:pt x="97536" y="54863"/>
                  </a:lnTo>
                  <a:lnTo>
                    <a:pt x="184404" y="54863"/>
                  </a:lnTo>
                  <a:lnTo>
                    <a:pt x="141732"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5" name="Google Shape;295;p4"/>
            <p:cNvSpPr/>
            <p:nvPr/>
          </p:nvSpPr>
          <p:spPr>
            <a:xfrm>
              <a:off x="6039082" y="5024599"/>
              <a:ext cx="258465" cy="258465"/>
            </a:xfrm>
            <a:custGeom>
              <a:avLst/>
              <a:gdLst/>
              <a:ahLst/>
              <a:cxnLst/>
              <a:rect l="l" t="t" r="r" b="b"/>
              <a:pathLst>
                <a:path w="302259" h="302260" extrusionOk="0">
                  <a:moveTo>
                    <a:pt x="67792" y="227444"/>
                  </a:moveTo>
                  <a:lnTo>
                    <a:pt x="83820" y="301752"/>
                  </a:lnTo>
                  <a:lnTo>
                    <a:pt x="105155" y="291084"/>
                  </a:lnTo>
                  <a:lnTo>
                    <a:pt x="94488" y="291084"/>
                  </a:lnTo>
                  <a:lnTo>
                    <a:pt x="85344" y="286512"/>
                  </a:lnTo>
                  <a:lnTo>
                    <a:pt x="92625" y="282956"/>
                  </a:lnTo>
                  <a:lnTo>
                    <a:pt x="80168" y="228600"/>
                  </a:lnTo>
                  <a:lnTo>
                    <a:pt x="70104" y="228600"/>
                  </a:lnTo>
                  <a:lnTo>
                    <a:pt x="67792" y="227444"/>
                  </a:lnTo>
                  <a:close/>
                </a:path>
                <a:path w="302259" h="302260" extrusionOk="0">
                  <a:moveTo>
                    <a:pt x="175840" y="266700"/>
                  </a:moveTo>
                  <a:lnTo>
                    <a:pt x="153924" y="266700"/>
                  </a:lnTo>
                  <a:lnTo>
                    <a:pt x="150876" y="268224"/>
                  </a:lnTo>
                  <a:lnTo>
                    <a:pt x="217932" y="301752"/>
                  </a:lnTo>
                  <a:lnTo>
                    <a:pt x="220232" y="291084"/>
                  </a:lnTo>
                  <a:lnTo>
                    <a:pt x="207264" y="291084"/>
                  </a:lnTo>
                  <a:lnTo>
                    <a:pt x="209126" y="282956"/>
                  </a:lnTo>
                  <a:lnTo>
                    <a:pt x="175840" y="266700"/>
                  </a:lnTo>
                  <a:close/>
                </a:path>
                <a:path w="302259" h="302260" extrusionOk="0">
                  <a:moveTo>
                    <a:pt x="92625" y="282956"/>
                  </a:moveTo>
                  <a:lnTo>
                    <a:pt x="85344" y="286512"/>
                  </a:lnTo>
                  <a:lnTo>
                    <a:pt x="94488" y="291084"/>
                  </a:lnTo>
                  <a:lnTo>
                    <a:pt x="92625" y="282956"/>
                  </a:lnTo>
                  <a:close/>
                </a:path>
                <a:path w="302259" h="302260" extrusionOk="0">
                  <a:moveTo>
                    <a:pt x="150876" y="254508"/>
                  </a:moveTo>
                  <a:lnTo>
                    <a:pt x="92625" y="282956"/>
                  </a:lnTo>
                  <a:lnTo>
                    <a:pt x="94488" y="291084"/>
                  </a:lnTo>
                  <a:lnTo>
                    <a:pt x="105155" y="291084"/>
                  </a:lnTo>
                  <a:lnTo>
                    <a:pt x="150876" y="268224"/>
                  </a:lnTo>
                  <a:lnTo>
                    <a:pt x="147828" y="266700"/>
                  </a:lnTo>
                  <a:lnTo>
                    <a:pt x="175840" y="266700"/>
                  </a:lnTo>
                  <a:lnTo>
                    <a:pt x="150876" y="254508"/>
                  </a:lnTo>
                  <a:close/>
                </a:path>
                <a:path w="302259" h="302260" extrusionOk="0">
                  <a:moveTo>
                    <a:pt x="209126" y="282956"/>
                  </a:moveTo>
                  <a:lnTo>
                    <a:pt x="207264" y="291084"/>
                  </a:lnTo>
                  <a:lnTo>
                    <a:pt x="216408" y="286512"/>
                  </a:lnTo>
                  <a:lnTo>
                    <a:pt x="209126" y="282956"/>
                  </a:lnTo>
                  <a:close/>
                </a:path>
                <a:path w="302259" h="302260" extrusionOk="0">
                  <a:moveTo>
                    <a:pt x="282150" y="189546"/>
                  </a:moveTo>
                  <a:lnTo>
                    <a:pt x="224028" y="217932"/>
                  </a:lnTo>
                  <a:lnTo>
                    <a:pt x="209126" y="282956"/>
                  </a:lnTo>
                  <a:lnTo>
                    <a:pt x="216408" y="286512"/>
                  </a:lnTo>
                  <a:lnTo>
                    <a:pt x="207264" y="291084"/>
                  </a:lnTo>
                  <a:lnTo>
                    <a:pt x="220232" y="291084"/>
                  </a:lnTo>
                  <a:lnTo>
                    <a:pt x="233709" y="228600"/>
                  </a:lnTo>
                  <a:lnTo>
                    <a:pt x="231647" y="228600"/>
                  </a:lnTo>
                  <a:lnTo>
                    <a:pt x="234696" y="224028"/>
                  </a:lnTo>
                  <a:lnTo>
                    <a:pt x="240792" y="224028"/>
                  </a:lnTo>
                  <a:lnTo>
                    <a:pt x="298704" y="195072"/>
                  </a:lnTo>
                  <a:lnTo>
                    <a:pt x="286512" y="195072"/>
                  </a:lnTo>
                  <a:lnTo>
                    <a:pt x="282150" y="189546"/>
                  </a:lnTo>
                  <a:close/>
                </a:path>
                <a:path w="302259" h="302260" extrusionOk="0">
                  <a:moveTo>
                    <a:pt x="153924" y="266700"/>
                  </a:moveTo>
                  <a:lnTo>
                    <a:pt x="147828" y="266700"/>
                  </a:lnTo>
                  <a:lnTo>
                    <a:pt x="150876" y="268224"/>
                  </a:lnTo>
                  <a:lnTo>
                    <a:pt x="153924" y="266700"/>
                  </a:lnTo>
                  <a:close/>
                </a:path>
                <a:path w="302259" h="302260" extrusionOk="0">
                  <a:moveTo>
                    <a:pt x="67056" y="224028"/>
                  </a:moveTo>
                  <a:lnTo>
                    <a:pt x="67792" y="227444"/>
                  </a:lnTo>
                  <a:lnTo>
                    <a:pt x="70104" y="228600"/>
                  </a:lnTo>
                  <a:lnTo>
                    <a:pt x="67056" y="224028"/>
                  </a:lnTo>
                  <a:close/>
                </a:path>
                <a:path w="302259" h="302260" extrusionOk="0">
                  <a:moveTo>
                    <a:pt x="79121" y="224028"/>
                  </a:moveTo>
                  <a:lnTo>
                    <a:pt x="67056" y="224028"/>
                  </a:lnTo>
                  <a:lnTo>
                    <a:pt x="70104" y="228600"/>
                  </a:lnTo>
                  <a:lnTo>
                    <a:pt x="80168" y="228600"/>
                  </a:lnTo>
                  <a:lnTo>
                    <a:pt x="79121" y="224028"/>
                  </a:lnTo>
                  <a:close/>
                </a:path>
                <a:path w="302259" h="302260" extrusionOk="0">
                  <a:moveTo>
                    <a:pt x="234696" y="224028"/>
                  </a:moveTo>
                  <a:lnTo>
                    <a:pt x="231647" y="228600"/>
                  </a:lnTo>
                  <a:lnTo>
                    <a:pt x="233959" y="227444"/>
                  </a:lnTo>
                  <a:lnTo>
                    <a:pt x="234696" y="224028"/>
                  </a:lnTo>
                  <a:close/>
                </a:path>
                <a:path w="302259" h="302260" extrusionOk="0">
                  <a:moveTo>
                    <a:pt x="233959" y="227444"/>
                  </a:moveTo>
                  <a:lnTo>
                    <a:pt x="231647" y="228600"/>
                  </a:lnTo>
                  <a:lnTo>
                    <a:pt x="233709" y="228600"/>
                  </a:lnTo>
                  <a:lnTo>
                    <a:pt x="233959" y="227444"/>
                  </a:lnTo>
                  <a:close/>
                </a:path>
                <a:path w="302259" h="302260" extrusionOk="0">
                  <a:moveTo>
                    <a:pt x="46543" y="133913"/>
                  </a:moveTo>
                  <a:lnTo>
                    <a:pt x="0" y="193548"/>
                  </a:lnTo>
                  <a:lnTo>
                    <a:pt x="67792" y="227444"/>
                  </a:lnTo>
                  <a:lnTo>
                    <a:pt x="67056" y="224028"/>
                  </a:lnTo>
                  <a:lnTo>
                    <a:pt x="79121" y="224028"/>
                  </a:lnTo>
                  <a:lnTo>
                    <a:pt x="77724" y="217932"/>
                  </a:lnTo>
                  <a:lnTo>
                    <a:pt x="30915" y="195072"/>
                  </a:lnTo>
                  <a:lnTo>
                    <a:pt x="15240" y="195072"/>
                  </a:lnTo>
                  <a:lnTo>
                    <a:pt x="12192" y="185928"/>
                  </a:lnTo>
                  <a:lnTo>
                    <a:pt x="22218" y="185928"/>
                  </a:lnTo>
                  <a:lnTo>
                    <a:pt x="59436" y="137160"/>
                  </a:lnTo>
                  <a:lnTo>
                    <a:pt x="47244" y="137160"/>
                  </a:lnTo>
                  <a:lnTo>
                    <a:pt x="46543" y="133913"/>
                  </a:lnTo>
                  <a:close/>
                </a:path>
                <a:path w="302259" h="302260" extrusionOk="0">
                  <a:moveTo>
                    <a:pt x="240792" y="224028"/>
                  </a:moveTo>
                  <a:lnTo>
                    <a:pt x="234696" y="224028"/>
                  </a:lnTo>
                  <a:lnTo>
                    <a:pt x="233959" y="227444"/>
                  </a:lnTo>
                  <a:lnTo>
                    <a:pt x="240792" y="224028"/>
                  </a:lnTo>
                  <a:close/>
                </a:path>
                <a:path w="302259" h="302260" extrusionOk="0">
                  <a:moveTo>
                    <a:pt x="12192" y="185928"/>
                  </a:moveTo>
                  <a:lnTo>
                    <a:pt x="15240" y="195072"/>
                  </a:lnTo>
                  <a:lnTo>
                    <a:pt x="19496" y="189495"/>
                  </a:lnTo>
                  <a:lnTo>
                    <a:pt x="12192" y="185928"/>
                  </a:lnTo>
                  <a:close/>
                </a:path>
                <a:path w="302259" h="302260" extrusionOk="0">
                  <a:moveTo>
                    <a:pt x="19496" y="189495"/>
                  </a:moveTo>
                  <a:lnTo>
                    <a:pt x="15240" y="195072"/>
                  </a:lnTo>
                  <a:lnTo>
                    <a:pt x="30915" y="195072"/>
                  </a:lnTo>
                  <a:lnTo>
                    <a:pt x="19496" y="189495"/>
                  </a:lnTo>
                  <a:close/>
                </a:path>
                <a:path w="302259" h="302260" extrusionOk="0">
                  <a:moveTo>
                    <a:pt x="289560" y="185928"/>
                  </a:moveTo>
                  <a:lnTo>
                    <a:pt x="282150" y="189546"/>
                  </a:lnTo>
                  <a:lnTo>
                    <a:pt x="286512" y="195072"/>
                  </a:lnTo>
                  <a:lnTo>
                    <a:pt x="289560" y="185928"/>
                  </a:lnTo>
                  <a:close/>
                </a:path>
                <a:path w="302259" h="302260" extrusionOk="0">
                  <a:moveTo>
                    <a:pt x="295804" y="185928"/>
                  </a:moveTo>
                  <a:lnTo>
                    <a:pt x="289560" y="185928"/>
                  </a:lnTo>
                  <a:lnTo>
                    <a:pt x="286512" y="195072"/>
                  </a:lnTo>
                  <a:lnTo>
                    <a:pt x="298704" y="195072"/>
                  </a:lnTo>
                  <a:lnTo>
                    <a:pt x="301752" y="193548"/>
                  </a:lnTo>
                  <a:lnTo>
                    <a:pt x="295804" y="185928"/>
                  </a:lnTo>
                  <a:close/>
                </a:path>
                <a:path w="302259" h="302260" extrusionOk="0">
                  <a:moveTo>
                    <a:pt x="257556" y="64008"/>
                  </a:moveTo>
                  <a:lnTo>
                    <a:pt x="240792" y="137160"/>
                  </a:lnTo>
                  <a:lnTo>
                    <a:pt x="282150" y="189546"/>
                  </a:lnTo>
                  <a:lnTo>
                    <a:pt x="289560" y="185928"/>
                  </a:lnTo>
                  <a:lnTo>
                    <a:pt x="295804" y="185928"/>
                  </a:lnTo>
                  <a:lnTo>
                    <a:pt x="257741" y="137160"/>
                  </a:lnTo>
                  <a:lnTo>
                    <a:pt x="254508" y="137160"/>
                  </a:lnTo>
                  <a:lnTo>
                    <a:pt x="252984" y="131064"/>
                  </a:lnTo>
                  <a:lnTo>
                    <a:pt x="255822" y="131064"/>
                  </a:lnTo>
                  <a:lnTo>
                    <a:pt x="268642" y="71628"/>
                  </a:lnTo>
                  <a:lnTo>
                    <a:pt x="263652" y="71628"/>
                  </a:lnTo>
                  <a:lnTo>
                    <a:pt x="257556" y="64008"/>
                  </a:lnTo>
                  <a:close/>
                </a:path>
                <a:path w="302259" h="302260" extrusionOk="0">
                  <a:moveTo>
                    <a:pt x="22218" y="185928"/>
                  </a:moveTo>
                  <a:lnTo>
                    <a:pt x="12192" y="185928"/>
                  </a:lnTo>
                  <a:lnTo>
                    <a:pt x="19496" y="189495"/>
                  </a:lnTo>
                  <a:lnTo>
                    <a:pt x="22218" y="185928"/>
                  </a:lnTo>
                  <a:close/>
                </a:path>
                <a:path w="302259" h="302260" extrusionOk="0">
                  <a:moveTo>
                    <a:pt x="48768" y="131064"/>
                  </a:moveTo>
                  <a:lnTo>
                    <a:pt x="46543" y="133913"/>
                  </a:lnTo>
                  <a:lnTo>
                    <a:pt x="47244" y="137160"/>
                  </a:lnTo>
                  <a:lnTo>
                    <a:pt x="48768" y="131064"/>
                  </a:lnTo>
                  <a:close/>
                </a:path>
                <a:path w="302259" h="302260" extrusionOk="0">
                  <a:moveTo>
                    <a:pt x="58166" y="131064"/>
                  </a:moveTo>
                  <a:lnTo>
                    <a:pt x="48768" y="131064"/>
                  </a:lnTo>
                  <a:lnTo>
                    <a:pt x="47244" y="137160"/>
                  </a:lnTo>
                  <a:lnTo>
                    <a:pt x="59436" y="137160"/>
                  </a:lnTo>
                  <a:lnTo>
                    <a:pt x="58166" y="131064"/>
                  </a:lnTo>
                  <a:close/>
                </a:path>
                <a:path w="302259" h="302260" extrusionOk="0">
                  <a:moveTo>
                    <a:pt x="252984" y="131064"/>
                  </a:moveTo>
                  <a:lnTo>
                    <a:pt x="254508" y="137160"/>
                  </a:lnTo>
                  <a:lnTo>
                    <a:pt x="255208" y="133913"/>
                  </a:lnTo>
                  <a:lnTo>
                    <a:pt x="252984" y="131064"/>
                  </a:lnTo>
                  <a:close/>
                </a:path>
                <a:path w="302259" h="302260" extrusionOk="0">
                  <a:moveTo>
                    <a:pt x="255208" y="133913"/>
                  </a:moveTo>
                  <a:lnTo>
                    <a:pt x="254508" y="137160"/>
                  </a:lnTo>
                  <a:lnTo>
                    <a:pt x="257741" y="137160"/>
                  </a:lnTo>
                  <a:lnTo>
                    <a:pt x="255208" y="133913"/>
                  </a:lnTo>
                  <a:close/>
                </a:path>
                <a:path w="302259" h="302260" extrusionOk="0">
                  <a:moveTo>
                    <a:pt x="104486" y="59436"/>
                  </a:moveTo>
                  <a:lnTo>
                    <a:pt x="30480" y="59436"/>
                  </a:lnTo>
                  <a:lnTo>
                    <a:pt x="46543" y="133913"/>
                  </a:lnTo>
                  <a:lnTo>
                    <a:pt x="48768" y="131064"/>
                  </a:lnTo>
                  <a:lnTo>
                    <a:pt x="58166" y="131064"/>
                  </a:lnTo>
                  <a:lnTo>
                    <a:pt x="45783" y="71628"/>
                  </a:lnTo>
                  <a:lnTo>
                    <a:pt x="38100" y="71628"/>
                  </a:lnTo>
                  <a:lnTo>
                    <a:pt x="44196" y="64008"/>
                  </a:lnTo>
                  <a:lnTo>
                    <a:pt x="117067" y="64008"/>
                  </a:lnTo>
                  <a:lnTo>
                    <a:pt x="118230" y="62484"/>
                  </a:lnTo>
                  <a:lnTo>
                    <a:pt x="102107" y="62484"/>
                  </a:lnTo>
                  <a:lnTo>
                    <a:pt x="104486" y="59436"/>
                  </a:lnTo>
                  <a:close/>
                </a:path>
                <a:path w="302259" h="302260" extrusionOk="0">
                  <a:moveTo>
                    <a:pt x="255822" y="131064"/>
                  </a:moveTo>
                  <a:lnTo>
                    <a:pt x="252984" y="131064"/>
                  </a:lnTo>
                  <a:lnTo>
                    <a:pt x="255208" y="133913"/>
                  </a:lnTo>
                  <a:lnTo>
                    <a:pt x="255822" y="131064"/>
                  </a:lnTo>
                  <a:close/>
                </a:path>
                <a:path w="302259" h="302260" extrusionOk="0">
                  <a:moveTo>
                    <a:pt x="44196" y="64008"/>
                  </a:moveTo>
                  <a:lnTo>
                    <a:pt x="38100" y="71628"/>
                  </a:lnTo>
                  <a:lnTo>
                    <a:pt x="45783" y="71628"/>
                  </a:lnTo>
                  <a:lnTo>
                    <a:pt x="44196" y="64008"/>
                  </a:lnTo>
                  <a:close/>
                </a:path>
                <a:path w="302259" h="302260" extrusionOk="0">
                  <a:moveTo>
                    <a:pt x="117067" y="64008"/>
                  </a:moveTo>
                  <a:lnTo>
                    <a:pt x="44196" y="64008"/>
                  </a:lnTo>
                  <a:lnTo>
                    <a:pt x="45783" y="71628"/>
                  </a:lnTo>
                  <a:lnTo>
                    <a:pt x="111252" y="71628"/>
                  </a:lnTo>
                  <a:lnTo>
                    <a:pt x="117067" y="64008"/>
                  </a:lnTo>
                  <a:close/>
                </a:path>
                <a:path w="302259" h="302260" extrusionOk="0">
                  <a:moveTo>
                    <a:pt x="161581" y="13716"/>
                  </a:moveTo>
                  <a:lnTo>
                    <a:pt x="155448" y="13716"/>
                  </a:lnTo>
                  <a:lnTo>
                    <a:pt x="150876" y="19706"/>
                  </a:lnTo>
                  <a:lnTo>
                    <a:pt x="190500" y="71628"/>
                  </a:lnTo>
                  <a:lnTo>
                    <a:pt x="255809" y="71628"/>
                  </a:lnTo>
                  <a:lnTo>
                    <a:pt x="257556" y="64008"/>
                  </a:lnTo>
                  <a:lnTo>
                    <a:pt x="270285" y="64008"/>
                  </a:lnTo>
                  <a:lnTo>
                    <a:pt x="270614" y="62484"/>
                  </a:lnTo>
                  <a:lnTo>
                    <a:pt x="199644" y="62484"/>
                  </a:lnTo>
                  <a:lnTo>
                    <a:pt x="193548" y="59436"/>
                  </a:lnTo>
                  <a:lnTo>
                    <a:pt x="197265" y="59436"/>
                  </a:lnTo>
                  <a:lnTo>
                    <a:pt x="161581" y="13716"/>
                  </a:lnTo>
                  <a:close/>
                </a:path>
                <a:path w="302259" h="302260" extrusionOk="0">
                  <a:moveTo>
                    <a:pt x="270285" y="64008"/>
                  </a:moveTo>
                  <a:lnTo>
                    <a:pt x="257556" y="64008"/>
                  </a:lnTo>
                  <a:lnTo>
                    <a:pt x="263652" y="71628"/>
                  </a:lnTo>
                  <a:lnTo>
                    <a:pt x="268642" y="71628"/>
                  </a:lnTo>
                  <a:lnTo>
                    <a:pt x="270285" y="64008"/>
                  </a:lnTo>
                  <a:close/>
                </a:path>
                <a:path w="302259" h="302260" extrusionOk="0">
                  <a:moveTo>
                    <a:pt x="150876" y="0"/>
                  </a:moveTo>
                  <a:lnTo>
                    <a:pt x="102107" y="62484"/>
                  </a:lnTo>
                  <a:lnTo>
                    <a:pt x="106680" y="59436"/>
                  </a:lnTo>
                  <a:lnTo>
                    <a:pt x="120556" y="59436"/>
                  </a:lnTo>
                  <a:lnTo>
                    <a:pt x="150876" y="19706"/>
                  </a:lnTo>
                  <a:lnTo>
                    <a:pt x="146304" y="13716"/>
                  </a:lnTo>
                  <a:lnTo>
                    <a:pt x="161581" y="13716"/>
                  </a:lnTo>
                  <a:lnTo>
                    <a:pt x="150876" y="0"/>
                  </a:lnTo>
                  <a:close/>
                </a:path>
                <a:path w="302259" h="302260" extrusionOk="0">
                  <a:moveTo>
                    <a:pt x="120556" y="59436"/>
                  </a:moveTo>
                  <a:lnTo>
                    <a:pt x="106680" y="59436"/>
                  </a:lnTo>
                  <a:lnTo>
                    <a:pt x="102107" y="62484"/>
                  </a:lnTo>
                  <a:lnTo>
                    <a:pt x="118230" y="62484"/>
                  </a:lnTo>
                  <a:lnTo>
                    <a:pt x="120556" y="59436"/>
                  </a:lnTo>
                  <a:close/>
                </a:path>
                <a:path w="302259" h="302260" extrusionOk="0">
                  <a:moveTo>
                    <a:pt x="197265" y="59436"/>
                  </a:moveTo>
                  <a:lnTo>
                    <a:pt x="193548" y="59436"/>
                  </a:lnTo>
                  <a:lnTo>
                    <a:pt x="199644" y="62484"/>
                  </a:lnTo>
                  <a:lnTo>
                    <a:pt x="197265" y="59436"/>
                  </a:lnTo>
                  <a:close/>
                </a:path>
                <a:path w="302259" h="302260" extrusionOk="0">
                  <a:moveTo>
                    <a:pt x="271272" y="59436"/>
                  </a:moveTo>
                  <a:lnTo>
                    <a:pt x="197265" y="59436"/>
                  </a:lnTo>
                  <a:lnTo>
                    <a:pt x="199644" y="62484"/>
                  </a:lnTo>
                  <a:lnTo>
                    <a:pt x="270614" y="62484"/>
                  </a:lnTo>
                  <a:lnTo>
                    <a:pt x="271272" y="59436"/>
                  </a:lnTo>
                  <a:close/>
                </a:path>
                <a:path w="302259" h="302260" extrusionOk="0">
                  <a:moveTo>
                    <a:pt x="155448" y="13716"/>
                  </a:moveTo>
                  <a:lnTo>
                    <a:pt x="146304" y="13716"/>
                  </a:lnTo>
                  <a:lnTo>
                    <a:pt x="150876" y="19706"/>
                  </a:lnTo>
                  <a:lnTo>
                    <a:pt x="155448"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6" name="Google Shape;296;p4"/>
            <p:cNvSpPr/>
            <p:nvPr/>
          </p:nvSpPr>
          <p:spPr>
            <a:xfrm>
              <a:off x="6108150" y="5093668"/>
              <a:ext cx="119893" cy="119892"/>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7" name="Google Shape;297;p4"/>
            <p:cNvSpPr/>
            <p:nvPr/>
          </p:nvSpPr>
          <p:spPr>
            <a:xfrm>
              <a:off x="3520505" y="4854540"/>
              <a:ext cx="2165414" cy="399100"/>
            </a:xfrm>
            <a:custGeom>
              <a:avLst/>
              <a:gdLst/>
              <a:ahLst/>
              <a:cxnLst/>
              <a:rect l="l" t="t" r="r" b="b"/>
              <a:pathLst>
                <a:path w="2333625" h="466725" extrusionOk="0">
                  <a:moveTo>
                    <a:pt x="155448" y="155447"/>
                  </a:moveTo>
                  <a:lnTo>
                    <a:pt x="0" y="155447"/>
                  </a:lnTo>
                  <a:lnTo>
                    <a:pt x="0" y="310895"/>
                  </a:lnTo>
                  <a:lnTo>
                    <a:pt x="155448" y="310895"/>
                  </a:lnTo>
                  <a:lnTo>
                    <a:pt x="155448" y="155447"/>
                  </a:lnTo>
                  <a:close/>
                </a:path>
                <a:path w="2333625" h="466725" extrusionOk="0">
                  <a:moveTo>
                    <a:pt x="467868" y="155447"/>
                  </a:moveTo>
                  <a:lnTo>
                    <a:pt x="310896" y="155447"/>
                  </a:lnTo>
                  <a:lnTo>
                    <a:pt x="310896" y="310895"/>
                  </a:lnTo>
                  <a:lnTo>
                    <a:pt x="467868" y="310895"/>
                  </a:lnTo>
                  <a:lnTo>
                    <a:pt x="467868" y="155447"/>
                  </a:lnTo>
                  <a:close/>
                </a:path>
                <a:path w="2333625" h="466725" extrusionOk="0">
                  <a:moveTo>
                    <a:pt x="778763" y="155447"/>
                  </a:moveTo>
                  <a:lnTo>
                    <a:pt x="623315" y="155447"/>
                  </a:lnTo>
                  <a:lnTo>
                    <a:pt x="623315" y="310895"/>
                  </a:lnTo>
                  <a:lnTo>
                    <a:pt x="778763" y="310895"/>
                  </a:lnTo>
                  <a:lnTo>
                    <a:pt x="778763" y="155447"/>
                  </a:lnTo>
                  <a:close/>
                </a:path>
                <a:path w="2333625" h="466725" extrusionOk="0">
                  <a:moveTo>
                    <a:pt x="1089660" y="155447"/>
                  </a:moveTo>
                  <a:lnTo>
                    <a:pt x="934212" y="155447"/>
                  </a:lnTo>
                  <a:lnTo>
                    <a:pt x="934212" y="310895"/>
                  </a:lnTo>
                  <a:lnTo>
                    <a:pt x="1089660" y="310895"/>
                  </a:lnTo>
                  <a:lnTo>
                    <a:pt x="1089660" y="155447"/>
                  </a:lnTo>
                  <a:close/>
                </a:path>
                <a:path w="2333625" h="466725" extrusionOk="0">
                  <a:moveTo>
                    <a:pt x="1400556" y="155447"/>
                  </a:moveTo>
                  <a:lnTo>
                    <a:pt x="1245108" y="155447"/>
                  </a:lnTo>
                  <a:lnTo>
                    <a:pt x="1245108" y="310895"/>
                  </a:lnTo>
                  <a:lnTo>
                    <a:pt x="1400556" y="310895"/>
                  </a:lnTo>
                  <a:lnTo>
                    <a:pt x="1400556" y="155447"/>
                  </a:lnTo>
                  <a:close/>
                </a:path>
                <a:path w="2333625" h="466725" extrusionOk="0">
                  <a:moveTo>
                    <a:pt x="1711452" y="155447"/>
                  </a:moveTo>
                  <a:lnTo>
                    <a:pt x="1556003" y="155447"/>
                  </a:lnTo>
                  <a:lnTo>
                    <a:pt x="1556003" y="310895"/>
                  </a:lnTo>
                  <a:lnTo>
                    <a:pt x="1711452" y="310895"/>
                  </a:lnTo>
                  <a:lnTo>
                    <a:pt x="1711452" y="155447"/>
                  </a:lnTo>
                  <a:close/>
                </a:path>
                <a:path w="2333625" h="466725" extrusionOk="0">
                  <a:moveTo>
                    <a:pt x="1866900" y="0"/>
                  </a:moveTo>
                  <a:lnTo>
                    <a:pt x="1866900" y="466343"/>
                  </a:lnTo>
                  <a:lnTo>
                    <a:pt x="2177796" y="310895"/>
                  </a:lnTo>
                  <a:lnTo>
                    <a:pt x="1944624" y="310895"/>
                  </a:lnTo>
                  <a:lnTo>
                    <a:pt x="1944624" y="155447"/>
                  </a:lnTo>
                  <a:lnTo>
                    <a:pt x="2177796" y="155447"/>
                  </a:lnTo>
                  <a:lnTo>
                    <a:pt x="1866900" y="0"/>
                  </a:lnTo>
                  <a:close/>
                </a:path>
                <a:path w="2333625" h="466725" extrusionOk="0">
                  <a:moveTo>
                    <a:pt x="2177796" y="155447"/>
                  </a:moveTo>
                  <a:lnTo>
                    <a:pt x="1944624" y="155447"/>
                  </a:lnTo>
                  <a:lnTo>
                    <a:pt x="1944624" y="310895"/>
                  </a:lnTo>
                  <a:lnTo>
                    <a:pt x="2177796" y="310895"/>
                  </a:lnTo>
                  <a:lnTo>
                    <a:pt x="2333244" y="233171"/>
                  </a:lnTo>
                  <a:lnTo>
                    <a:pt x="2177796" y="155447"/>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298" name="Google Shape;298;p4"/>
            <p:cNvSpPr/>
            <p:nvPr/>
          </p:nvSpPr>
          <p:spPr>
            <a:xfrm>
              <a:off x="3044281" y="3110974"/>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全身被ばく</a:t>
              </a:r>
              <a:endParaRPr/>
            </a:p>
          </p:txBody>
        </p:sp>
        <p:sp>
          <p:nvSpPr>
            <p:cNvPr id="299" name="Google Shape;299;p4"/>
            <p:cNvSpPr/>
            <p:nvPr/>
          </p:nvSpPr>
          <p:spPr>
            <a:xfrm>
              <a:off x="1081503" y="3809508"/>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局所被ばく</a:t>
              </a:r>
              <a:endParaRPr/>
            </a:p>
          </p:txBody>
        </p:sp>
        <p:sp>
          <p:nvSpPr>
            <p:cNvPr id="300" name="Google Shape;300;p4"/>
            <p:cNvSpPr/>
            <p:nvPr/>
          </p:nvSpPr>
          <p:spPr>
            <a:xfrm>
              <a:off x="544994" y="2481806"/>
              <a:ext cx="1261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放射性物質 </a:t>
              </a: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　　等の線源</a:t>
              </a:r>
              <a:endParaRPr/>
            </a:p>
          </p:txBody>
        </p:sp>
        <p:sp>
          <p:nvSpPr>
            <p:cNvPr id="301" name="Google Shape;301;p4"/>
            <p:cNvSpPr txBox="1"/>
            <p:nvPr/>
          </p:nvSpPr>
          <p:spPr>
            <a:xfrm>
              <a:off x="292721" y="2008993"/>
              <a:ext cx="3955482" cy="315792"/>
            </a:xfrm>
            <a:prstGeom prst="rect">
              <a:avLst/>
            </a:prstGeom>
            <a:noFill/>
            <a:ln>
              <a:noFill/>
            </a:ln>
          </p:spPr>
          <p:txBody>
            <a:bodyPr spcFirstLastPara="1" wrap="square" lIns="0" tIns="0" rIns="0" bIns="0" anchor="t" anchorCtr="0">
              <a:spAutoFit/>
            </a:bodyPr>
            <a:lstStyle/>
            <a:p>
              <a:pPr marL="647785" marR="0" lvl="0" indent="0" algn="ctr" rtl="0">
                <a:spcBef>
                  <a:spcPts val="0"/>
                </a:spcBef>
                <a:spcAft>
                  <a:spcPts val="0"/>
                </a:spcAft>
                <a:buNone/>
              </a:pPr>
              <a:r>
                <a:rPr lang="ja-JP" sz="2052">
                  <a:solidFill>
                    <a:srgbClr val="000000"/>
                  </a:solidFill>
                  <a:latin typeface="Arial"/>
                  <a:ea typeface="Arial"/>
                  <a:cs typeface="Arial"/>
                  <a:sym typeface="Arial"/>
                </a:rPr>
                <a:t>体の外側からの被ばく</a:t>
              </a:r>
              <a:endParaRPr sz="1710">
                <a:solidFill>
                  <a:srgbClr val="000000"/>
                </a:solidFill>
                <a:latin typeface="Arial"/>
                <a:ea typeface="Arial"/>
                <a:cs typeface="Arial"/>
                <a:sym typeface="Arial"/>
              </a:endParaRPr>
            </a:p>
          </p:txBody>
        </p:sp>
        <p:sp>
          <p:nvSpPr>
            <p:cNvPr id="302" name="Google Shape;302;p4"/>
            <p:cNvSpPr/>
            <p:nvPr/>
          </p:nvSpPr>
          <p:spPr>
            <a:xfrm>
              <a:off x="7284815" y="2387016"/>
              <a:ext cx="9326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Arial"/>
                  <a:ea typeface="Arial"/>
                  <a:cs typeface="Arial"/>
                  <a:sym typeface="Arial"/>
                </a:rPr>
                <a:t>呼吸、 </a:t>
              </a:r>
              <a:endParaRPr/>
            </a:p>
            <a:p>
              <a:pPr marL="0" marR="0" lvl="0" indent="0" algn="l" rtl="0">
                <a:spcBef>
                  <a:spcPts val="0"/>
                </a:spcBef>
                <a:spcAft>
                  <a:spcPts val="0"/>
                </a:spcAft>
                <a:buNone/>
              </a:pPr>
              <a:r>
                <a:rPr lang="ja-JP" sz="1400" b="1">
                  <a:solidFill>
                    <a:schemeClr val="dk1"/>
                  </a:solidFill>
                  <a:latin typeface="Arial"/>
                  <a:ea typeface="Arial"/>
                  <a:cs typeface="Arial"/>
                  <a:sym typeface="Arial"/>
                </a:rPr>
                <a:t>　飲食</a:t>
              </a:r>
              <a:endParaRPr/>
            </a:p>
          </p:txBody>
        </p:sp>
        <p:grpSp>
          <p:nvGrpSpPr>
            <p:cNvPr id="303" name="Google Shape;303;p4"/>
            <p:cNvGrpSpPr/>
            <p:nvPr/>
          </p:nvGrpSpPr>
          <p:grpSpPr>
            <a:xfrm>
              <a:off x="12525" y="46826"/>
              <a:ext cx="9144000" cy="860127"/>
              <a:chOff x="12526" y="67458"/>
              <a:chExt cx="9144000" cy="860127"/>
            </a:xfrm>
          </p:grpSpPr>
          <p:sp>
            <p:nvSpPr>
              <p:cNvPr id="304" name="Google Shape;304;p4"/>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被ばくの種類</a:t>
                </a:r>
                <a:endParaRPr sz="3600">
                  <a:solidFill>
                    <a:srgbClr val="001132"/>
                  </a:solidFill>
                  <a:latin typeface="Meiryo"/>
                  <a:ea typeface="Meiryo"/>
                  <a:cs typeface="Meiryo"/>
                  <a:sym typeface="Meiryo"/>
                </a:endParaRPr>
              </a:p>
            </p:txBody>
          </p:sp>
          <p:pic>
            <p:nvPicPr>
              <p:cNvPr id="305" name="Google Shape;305;p4"/>
              <p:cNvPicPr preferRelativeResize="0"/>
              <p:nvPr/>
            </p:nvPicPr>
            <p:blipFill rotWithShape="1">
              <a:blip r:embed="rId13">
                <a:alphaModFix/>
              </a:blip>
              <a:srcRect/>
              <a:stretch/>
            </p:blipFill>
            <p:spPr>
              <a:xfrm>
                <a:off x="64526" y="67458"/>
                <a:ext cx="856700" cy="860127"/>
              </a:xfrm>
              <a:prstGeom prst="rect">
                <a:avLst/>
              </a:prstGeom>
              <a:noFill/>
              <a:ln>
                <a:noFill/>
              </a:ln>
            </p:spPr>
          </p:pic>
        </p:grpSp>
        <p:sp>
          <p:nvSpPr>
            <p:cNvPr id="306" name="Google Shape;306;p4"/>
            <p:cNvSpPr txBox="1"/>
            <p:nvPr/>
          </p:nvSpPr>
          <p:spPr>
            <a:xfrm>
              <a:off x="1163340" y="179011"/>
              <a:ext cx="1434230"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放射能と</a:t>
              </a:r>
              <a:endParaRPr sz="1710">
                <a:solidFill>
                  <a:srgbClr val="FFFFFF"/>
                </a:solidFill>
                <a:latin typeface="Arial"/>
                <a:ea typeface="Arial"/>
                <a:cs typeface="Arial"/>
                <a:sym typeface="Arial"/>
              </a:endParaRPr>
            </a:p>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放射線</a:t>
              </a:r>
              <a:endParaRPr sz="1710">
                <a:solidFill>
                  <a:srgbClr val="000000"/>
                </a:solidFill>
                <a:latin typeface="Arial"/>
                <a:ea typeface="Arial"/>
                <a:cs typeface="Arial"/>
                <a:sym typeface="Arial"/>
              </a:endParaRPr>
            </a:p>
          </p:txBody>
        </p:sp>
        <p:grpSp>
          <p:nvGrpSpPr>
            <p:cNvPr id="307" name="Google Shape;307;p4"/>
            <p:cNvGrpSpPr/>
            <p:nvPr/>
          </p:nvGrpSpPr>
          <p:grpSpPr>
            <a:xfrm>
              <a:off x="27837" y="6655212"/>
              <a:ext cx="1592528" cy="234685"/>
              <a:chOff x="27837" y="6655212"/>
              <a:chExt cx="1592528" cy="234685"/>
            </a:xfrm>
          </p:grpSpPr>
          <p:pic>
            <p:nvPicPr>
              <p:cNvPr id="308" name="Google Shape;308;p4"/>
              <p:cNvPicPr preferRelativeResize="0"/>
              <p:nvPr/>
            </p:nvPicPr>
            <p:blipFill rotWithShape="1">
              <a:blip r:embed="rId14">
                <a:alphaModFix/>
              </a:blip>
              <a:srcRect/>
              <a:stretch/>
            </p:blipFill>
            <p:spPr>
              <a:xfrm>
                <a:off x="27837" y="6676338"/>
                <a:ext cx="154723" cy="155342"/>
              </a:xfrm>
              <a:prstGeom prst="rect">
                <a:avLst/>
              </a:prstGeom>
              <a:noFill/>
              <a:ln>
                <a:noFill/>
              </a:ln>
            </p:spPr>
          </p:pic>
          <p:sp>
            <p:nvSpPr>
              <p:cNvPr id="309" name="Google Shape;309;p4"/>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
        <p:nvSpPr>
          <p:cNvPr id="310" name="Google Shape;310;p4"/>
          <p:cNvSpPr/>
          <p:nvPr/>
        </p:nvSpPr>
        <p:spPr>
          <a:xfrm>
            <a:off x="2526487" y="6386034"/>
            <a:ext cx="616458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 </a:t>
            </a:r>
            <a:r>
              <a:rPr lang="en-US" altLang="ja-JP" sz="900" dirty="0">
                <a:solidFill>
                  <a:srgbClr val="7F7F7F"/>
                </a:solidFill>
                <a:latin typeface="MS PGothic"/>
                <a:ea typeface="MS PGothic"/>
                <a:cs typeface="MS PGothic"/>
                <a:sym typeface="MS PGothic"/>
              </a:rPr>
              <a:t>1</a:t>
            </a:r>
            <a:r>
              <a:rPr lang="ja-JP" sz="900">
                <a:solidFill>
                  <a:srgbClr val="7F7F7F"/>
                </a:solidFill>
                <a:latin typeface="MS PGothic"/>
                <a:ea typeface="MS PGothic"/>
                <a:cs typeface="MS PGothic"/>
                <a:sym typeface="MS PGothic"/>
              </a:rPr>
              <a:t> 章 </a:t>
            </a:r>
            <a:r>
              <a:rPr lang="ja-JP" altLang="en-US" sz="900">
                <a:solidFill>
                  <a:srgbClr val="7F7F7F"/>
                </a:solidFill>
                <a:latin typeface="MS PGothic"/>
                <a:ea typeface="MS PGothic"/>
                <a:cs typeface="MS PGothic"/>
                <a:sym typeface="MS PGothic"/>
              </a:rPr>
              <a:t>放射能と放射線</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grpSp>
        <p:nvGrpSpPr>
          <p:cNvPr id="1745" name="Google Shape;1745;p40"/>
          <p:cNvGrpSpPr/>
          <p:nvPr/>
        </p:nvGrpSpPr>
        <p:grpSpPr>
          <a:xfrm>
            <a:off x="-6263" y="2754"/>
            <a:ext cx="9156525" cy="6887143"/>
            <a:chOff x="-6263" y="2754"/>
            <a:chExt cx="9156525" cy="6887143"/>
          </a:xfrm>
        </p:grpSpPr>
        <p:grpSp>
          <p:nvGrpSpPr>
            <p:cNvPr id="1746" name="Google Shape;1746;p40"/>
            <p:cNvGrpSpPr/>
            <p:nvPr/>
          </p:nvGrpSpPr>
          <p:grpSpPr>
            <a:xfrm>
              <a:off x="-6263" y="2754"/>
              <a:ext cx="9156525" cy="981635"/>
              <a:chOff x="-17208" y="-1480275"/>
              <a:chExt cx="9156525" cy="981635"/>
            </a:xfrm>
          </p:grpSpPr>
          <p:sp>
            <p:nvSpPr>
              <p:cNvPr id="1747" name="Google Shape;1747;p40"/>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48" name="Google Shape;1748;p40"/>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749" name="Google Shape;1749;p40"/>
            <p:cNvSpPr txBox="1"/>
            <p:nvPr/>
          </p:nvSpPr>
          <p:spPr>
            <a:xfrm>
              <a:off x="800100" y="57359"/>
              <a:ext cx="8088576" cy="10074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1132"/>
                </a:buClr>
                <a:buSzPts val="3400"/>
                <a:buFont typeface="Meiryo"/>
                <a:buNone/>
              </a:pPr>
              <a:r>
                <a:rPr lang="ja-JP" sz="3400" b="0">
                  <a:solidFill>
                    <a:srgbClr val="001132"/>
                  </a:solidFill>
                  <a:latin typeface="Meiryo"/>
                  <a:ea typeface="Meiryo"/>
                  <a:cs typeface="Meiryo"/>
                  <a:sym typeface="Meiryo"/>
                </a:rPr>
                <a:t>致死がんに対するリスクの考え方</a:t>
              </a:r>
              <a:endParaRPr sz="3400" b="0">
                <a:solidFill>
                  <a:srgbClr val="001132"/>
                </a:solidFill>
                <a:latin typeface="Meiryo"/>
                <a:ea typeface="Meiryo"/>
                <a:cs typeface="Meiryo"/>
                <a:sym typeface="Meiryo"/>
              </a:endParaRPr>
            </a:p>
            <a:p>
              <a:pPr marL="0" marR="0" lvl="0" indent="0" algn="ctr" rtl="0">
                <a:lnSpc>
                  <a:spcPct val="90000"/>
                </a:lnSpc>
                <a:spcBef>
                  <a:spcPts val="0"/>
                </a:spcBef>
                <a:spcAft>
                  <a:spcPts val="0"/>
                </a:spcAft>
                <a:buClr>
                  <a:srgbClr val="001132"/>
                </a:buClr>
                <a:buSzPts val="3200"/>
                <a:buFont typeface="Meiryo"/>
                <a:buNone/>
              </a:pPr>
              <a:r>
                <a:rPr lang="ja-JP" sz="3200" b="0">
                  <a:solidFill>
                    <a:srgbClr val="001132"/>
                  </a:solidFill>
                  <a:latin typeface="Meiryo"/>
                  <a:ea typeface="Meiryo"/>
                  <a:cs typeface="Meiryo"/>
                  <a:sym typeface="Meiryo"/>
                </a:rPr>
                <a:t>（確率的影響）</a:t>
              </a:r>
              <a:endParaRPr/>
            </a:p>
          </p:txBody>
        </p:sp>
        <p:grpSp>
          <p:nvGrpSpPr>
            <p:cNvPr id="1750" name="Google Shape;1750;p40"/>
            <p:cNvGrpSpPr/>
            <p:nvPr/>
          </p:nvGrpSpPr>
          <p:grpSpPr>
            <a:xfrm>
              <a:off x="253096" y="2135510"/>
              <a:ext cx="5746750" cy="4021779"/>
              <a:chOff x="1057275" y="1268413"/>
              <a:chExt cx="5746750" cy="4021779"/>
            </a:xfrm>
          </p:grpSpPr>
          <p:cxnSp>
            <p:nvCxnSpPr>
              <p:cNvPr id="1751" name="Google Shape;1751;p40"/>
              <p:cNvCxnSpPr/>
              <p:nvPr/>
            </p:nvCxnSpPr>
            <p:spPr>
              <a:xfrm rot="-60000" flipH="1">
                <a:off x="3924300" y="1557338"/>
                <a:ext cx="2447925" cy="1511300"/>
              </a:xfrm>
              <a:prstGeom prst="straightConnector1">
                <a:avLst/>
              </a:prstGeom>
              <a:noFill/>
              <a:ln w="38100" cap="flat" cmpd="sng">
                <a:solidFill>
                  <a:schemeClr val="dk1"/>
                </a:solidFill>
                <a:prstDash val="solid"/>
                <a:round/>
                <a:headEnd type="none" w="med" len="med"/>
                <a:tailEnd type="none" w="med" len="med"/>
              </a:ln>
            </p:spPr>
          </p:cxnSp>
          <p:cxnSp>
            <p:nvCxnSpPr>
              <p:cNvPr id="1752" name="Google Shape;1752;p40"/>
              <p:cNvCxnSpPr/>
              <p:nvPr/>
            </p:nvCxnSpPr>
            <p:spPr>
              <a:xfrm rot="10800000" flipH="1">
                <a:off x="2627313" y="3140075"/>
                <a:ext cx="1223962" cy="792163"/>
              </a:xfrm>
              <a:prstGeom prst="straightConnector1">
                <a:avLst/>
              </a:prstGeom>
              <a:noFill/>
              <a:ln w="28575" cap="flat" cmpd="sng">
                <a:solidFill>
                  <a:schemeClr val="dk1"/>
                </a:solidFill>
                <a:prstDash val="dash"/>
                <a:round/>
                <a:headEnd type="none" w="med" len="med"/>
                <a:tailEnd type="none" w="med" len="med"/>
              </a:ln>
            </p:spPr>
          </p:cxnSp>
          <p:cxnSp>
            <p:nvCxnSpPr>
              <p:cNvPr id="1753" name="Google Shape;1753;p40"/>
              <p:cNvCxnSpPr/>
              <p:nvPr/>
            </p:nvCxnSpPr>
            <p:spPr>
              <a:xfrm>
                <a:off x="3924300" y="3068638"/>
                <a:ext cx="0" cy="1584325"/>
              </a:xfrm>
              <a:prstGeom prst="straightConnector1">
                <a:avLst/>
              </a:prstGeom>
              <a:noFill/>
              <a:ln w="12700" cap="flat" cmpd="sng">
                <a:solidFill>
                  <a:schemeClr val="hlink"/>
                </a:solidFill>
                <a:prstDash val="solid"/>
                <a:round/>
                <a:headEnd type="none" w="med" len="med"/>
                <a:tailEnd type="none" w="med" len="med"/>
              </a:ln>
            </p:spPr>
          </p:cxnSp>
          <p:cxnSp>
            <p:nvCxnSpPr>
              <p:cNvPr id="1754" name="Google Shape;1754;p40"/>
              <p:cNvCxnSpPr/>
              <p:nvPr/>
            </p:nvCxnSpPr>
            <p:spPr>
              <a:xfrm>
                <a:off x="6337300" y="1557338"/>
                <a:ext cx="0" cy="3095625"/>
              </a:xfrm>
              <a:prstGeom prst="straightConnector1">
                <a:avLst/>
              </a:prstGeom>
              <a:noFill/>
              <a:ln w="12700" cap="flat" cmpd="sng">
                <a:solidFill>
                  <a:schemeClr val="hlink"/>
                </a:solidFill>
                <a:prstDash val="solid"/>
                <a:round/>
                <a:headEnd type="none" w="med" len="med"/>
                <a:tailEnd type="none" w="med" len="med"/>
              </a:ln>
            </p:spPr>
          </p:cxnSp>
          <p:sp>
            <p:nvSpPr>
              <p:cNvPr id="1755" name="Google Shape;1755;p40"/>
              <p:cNvSpPr txBox="1"/>
              <p:nvPr/>
            </p:nvSpPr>
            <p:spPr>
              <a:xfrm>
                <a:off x="3587248" y="4724400"/>
                <a:ext cx="89159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200 mSv</a:t>
                </a:r>
                <a:endParaRPr/>
              </a:p>
            </p:txBody>
          </p:sp>
          <p:sp>
            <p:nvSpPr>
              <p:cNvPr id="1756" name="Google Shape;1756;p40"/>
              <p:cNvSpPr txBox="1"/>
              <p:nvPr/>
            </p:nvSpPr>
            <p:spPr>
              <a:xfrm>
                <a:off x="6078084" y="4724400"/>
                <a:ext cx="55335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3 Sv</a:t>
                </a:r>
                <a:endParaRPr/>
              </a:p>
            </p:txBody>
          </p:sp>
          <p:cxnSp>
            <p:nvCxnSpPr>
              <p:cNvPr id="1757" name="Google Shape;1757;p40"/>
              <p:cNvCxnSpPr/>
              <p:nvPr/>
            </p:nvCxnSpPr>
            <p:spPr>
              <a:xfrm rot="10800000">
                <a:off x="2627313" y="1339850"/>
                <a:ext cx="0" cy="3313113"/>
              </a:xfrm>
              <a:prstGeom prst="straightConnector1">
                <a:avLst/>
              </a:prstGeom>
              <a:noFill/>
              <a:ln w="19050" cap="flat" cmpd="sng">
                <a:solidFill>
                  <a:schemeClr val="dk1"/>
                </a:solidFill>
                <a:prstDash val="solid"/>
                <a:round/>
                <a:headEnd type="none" w="med" len="med"/>
                <a:tailEnd type="triangle" w="med" len="med"/>
              </a:ln>
            </p:spPr>
          </p:cxnSp>
          <p:cxnSp>
            <p:nvCxnSpPr>
              <p:cNvPr id="1758" name="Google Shape;1758;p40"/>
              <p:cNvCxnSpPr/>
              <p:nvPr/>
            </p:nvCxnSpPr>
            <p:spPr>
              <a:xfrm>
                <a:off x="2627313" y="4652963"/>
                <a:ext cx="4176712" cy="0"/>
              </a:xfrm>
              <a:prstGeom prst="straightConnector1">
                <a:avLst/>
              </a:prstGeom>
              <a:noFill/>
              <a:ln w="19050" cap="flat" cmpd="sng">
                <a:solidFill>
                  <a:schemeClr val="dk1"/>
                </a:solidFill>
                <a:prstDash val="solid"/>
                <a:round/>
                <a:headEnd type="none" w="med" len="med"/>
                <a:tailEnd type="triangle" w="med" len="med"/>
              </a:ln>
            </p:spPr>
          </p:cxnSp>
          <p:sp>
            <p:nvSpPr>
              <p:cNvPr id="1759" name="Google Shape;1759;p40"/>
              <p:cNvSpPr txBox="1"/>
              <p:nvPr/>
            </p:nvSpPr>
            <p:spPr>
              <a:xfrm>
                <a:off x="4447792" y="4920305"/>
                <a:ext cx="1346200" cy="369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被ばく線量</a:t>
                </a:r>
                <a:endParaRPr sz="1800">
                  <a:solidFill>
                    <a:schemeClr val="dk1"/>
                  </a:solidFill>
                  <a:latin typeface="Arial"/>
                  <a:ea typeface="Arial"/>
                  <a:cs typeface="Arial"/>
                  <a:sym typeface="Arial"/>
                </a:endParaRPr>
              </a:p>
            </p:txBody>
          </p:sp>
          <p:sp>
            <p:nvSpPr>
              <p:cNvPr id="1760" name="Google Shape;1760;p40"/>
              <p:cNvSpPr txBox="1"/>
              <p:nvPr/>
            </p:nvSpPr>
            <p:spPr>
              <a:xfrm>
                <a:off x="1225550" y="1339850"/>
                <a:ext cx="1114425"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発生頻度</a:t>
                </a:r>
                <a:endParaRPr sz="1800">
                  <a:solidFill>
                    <a:schemeClr val="dk1"/>
                  </a:solidFill>
                  <a:latin typeface="Arial"/>
                  <a:ea typeface="Arial"/>
                  <a:cs typeface="Arial"/>
                  <a:sym typeface="Arial"/>
                </a:endParaRPr>
              </a:p>
            </p:txBody>
          </p:sp>
          <p:sp>
            <p:nvSpPr>
              <p:cNvPr id="1761" name="Google Shape;1761;p40"/>
              <p:cNvSpPr txBox="1"/>
              <p:nvPr/>
            </p:nvSpPr>
            <p:spPr>
              <a:xfrm>
                <a:off x="3062288" y="2133600"/>
                <a:ext cx="646112" cy="368300"/>
              </a:xfrm>
              <a:prstGeom prst="rect">
                <a:avLst/>
              </a:prstGeom>
              <a:noFill/>
              <a:ln w="28575" cap="flat" cmpd="sng">
                <a:solidFill>
                  <a:srgbClr val="CC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1800"/>
                  <a:buFont typeface="Arial"/>
                  <a:buNone/>
                </a:pPr>
                <a:r>
                  <a:rPr lang="ja-JP" sz="1800">
                    <a:solidFill>
                      <a:srgbClr val="C00000"/>
                    </a:solidFill>
                    <a:latin typeface="Arial"/>
                    <a:ea typeface="Arial"/>
                    <a:cs typeface="Arial"/>
                    <a:sym typeface="Arial"/>
                  </a:rPr>
                  <a:t>外挿</a:t>
                </a:r>
                <a:endParaRPr sz="1800">
                  <a:solidFill>
                    <a:srgbClr val="C00000"/>
                  </a:solidFill>
                  <a:latin typeface="Arial"/>
                  <a:ea typeface="Arial"/>
                  <a:cs typeface="Arial"/>
                  <a:sym typeface="Arial"/>
                </a:endParaRPr>
              </a:p>
            </p:txBody>
          </p:sp>
          <p:cxnSp>
            <p:nvCxnSpPr>
              <p:cNvPr id="1762" name="Google Shape;1762;p40"/>
              <p:cNvCxnSpPr/>
              <p:nvPr/>
            </p:nvCxnSpPr>
            <p:spPr>
              <a:xfrm>
                <a:off x="3348038" y="2528888"/>
                <a:ext cx="0" cy="792162"/>
              </a:xfrm>
              <a:prstGeom prst="straightConnector1">
                <a:avLst/>
              </a:prstGeom>
              <a:noFill/>
              <a:ln w="28575" cap="flat" cmpd="sng">
                <a:solidFill>
                  <a:srgbClr val="CC0000"/>
                </a:solidFill>
                <a:prstDash val="solid"/>
                <a:round/>
                <a:headEnd type="none" w="med" len="med"/>
                <a:tailEnd type="triangle" w="med" len="med"/>
              </a:ln>
            </p:spPr>
          </p:cxnSp>
          <p:cxnSp>
            <p:nvCxnSpPr>
              <p:cNvPr id="1763" name="Google Shape;1763;p40"/>
              <p:cNvCxnSpPr/>
              <p:nvPr/>
            </p:nvCxnSpPr>
            <p:spPr>
              <a:xfrm>
                <a:off x="3276600" y="3500438"/>
                <a:ext cx="0" cy="1152525"/>
              </a:xfrm>
              <a:prstGeom prst="straightConnector1">
                <a:avLst/>
              </a:prstGeom>
              <a:noFill/>
              <a:ln w="19050" cap="flat" cmpd="sng">
                <a:solidFill>
                  <a:srgbClr val="CC0000"/>
                </a:solidFill>
                <a:prstDash val="dash"/>
                <a:round/>
                <a:headEnd type="none" w="med" len="med"/>
                <a:tailEnd type="none" w="med" len="med"/>
              </a:ln>
            </p:spPr>
          </p:cxnSp>
          <p:cxnSp>
            <p:nvCxnSpPr>
              <p:cNvPr id="1764" name="Google Shape;1764;p40"/>
              <p:cNvCxnSpPr/>
              <p:nvPr/>
            </p:nvCxnSpPr>
            <p:spPr>
              <a:xfrm rot="10800000">
                <a:off x="2627313" y="3500438"/>
                <a:ext cx="649287" cy="0"/>
              </a:xfrm>
              <a:prstGeom prst="straightConnector1">
                <a:avLst/>
              </a:prstGeom>
              <a:noFill/>
              <a:ln w="19050" cap="flat" cmpd="sng">
                <a:solidFill>
                  <a:srgbClr val="CC0000"/>
                </a:solidFill>
                <a:prstDash val="dash"/>
                <a:round/>
                <a:headEnd type="none" w="med" len="med"/>
                <a:tailEnd type="none" w="med" len="med"/>
              </a:ln>
            </p:spPr>
          </p:cxnSp>
          <p:sp>
            <p:nvSpPr>
              <p:cNvPr id="1765" name="Google Shape;1765;p40"/>
              <p:cNvSpPr txBox="1"/>
              <p:nvPr/>
            </p:nvSpPr>
            <p:spPr>
              <a:xfrm>
                <a:off x="2768892" y="4724400"/>
                <a:ext cx="89159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100 mSv</a:t>
                </a:r>
                <a:endParaRPr/>
              </a:p>
            </p:txBody>
          </p:sp>
          <p:sp>
            <p:nvSpPr>
              <p:cNvPr id="1766" name="Google Shape;1766;p40"/>
              <p:cNvSpPr txBox="1"/>
              <p:nvPr/>
            </p:nvSpPr>
            <p:spPr>
              <a:xfrm>
                <a:off x="1905653" y="3284538"/>
                <a:ext cx="65274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0.5%</a:t>
                </a:r>
                <a:endParaRPr/>
              </a:p>
            </p:txBody>
          </p:sp>
          <p:sp>
            <p:nvSpPr>
              <p:cNvPr id="1767" name="Google Shape;1767;p40"/>
              <p:cNvSpPr txBox="1"/>
              <p:nvPr/>
            </p:nvSpPr>
            <p:spPr>
              <a:xfrm>
                <a:off x="4414838" y="1268413"/>
                <a:ext cx="1339850" cy="369887"/>
              </a:xfrm>
              <a:prstGeom prst="rect">
                <a:avLst/>
              </a:prstGeom>
              <a:noFill/>
              <a:ln w="19050" cap="flat" cmpd="sng">
                <a:solidFill>
                  <a:srgbClr val="33996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ja-JP" sz="1800">
                    <a:solidFill>
                      <a:schemeClr val="dk1"/>
                    </a:solidFill>
                    <a:latin typeface="Arial"/>
                    <a:ea typeface="Arial"/>
                    <a:cs typeface="Arial"/>
                    <a:sym typeface="Arial"/>
                  </a:rPr>
                  <a:t>実測データ</a:t>
                </a:r>
                <a:endParaRPr sz="1800">
                  <a:solidFill>
                    <a:schemeClr val="dk1"/>
                  </a:solidFill>
                  <a:latin typeface="Arial"/>
                  <a:ea typeface="Arial"/>
                  <a:cs typeface="Arial"/>
                  <a:sym typeface="Arial"/>
                </a:endParaRPr>
              </a:p>
            </p:txBody>
          </p:sp>
          <p:cxnSp>
            <p:nvCxnSpPr>
              <p:cNvPr id="1768" name="Google Shape;1768;p40"/>
              <p:cNvCxnSpPr/>
              <p:nvPr/>
            </p:nvCxnSpPr>
            <p:spPr>
              <a:xfrm>
                <a:off x="5076825" y="1647825"/>
                <a:ext cx="0" cy="684213"/>
              </a:xfrm>
              <a:prstGeom prst="straightConnector1">
                <a:avLst/>
              </a:prstGeom>
              <a:noFill/>
              <a:ln w="28575" cap="flat" cmpd="sng">
                <a:solidFill>
                  <a:srgbClr val="339966"/>
                </a:solidFill>
                <a:prstDash val="solid"/>
                <a:round/>
                <a:headEnd type="none" w="med" len="med"/>
                <a:tailEnd type="triangle" w="med" len="med"/>
              </a:ln>
            </p:spPr>
          </p:cxnSp>
          <p:sp>
            <p:nvSpPr>
              <p:cNvPr id="1769" name="Google Shape;1769;p40"/>
              <p:cNvSpPr txBox="1"/>
              <p:nvPr/>
            </p:nvSpPr>
            <p:spPr>
              <a:xfrm>
                <a:off x="1057275" y="3883025"/>
                <a:ext cx="1211263" cy="3381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自然発生率</a:t>
                </a:r>
                <a:endParaRPr sz="1600">
                  <a:solidFill>
                    <a:schemeClr val="dk1"/>
                  </a:solidFill>
                  <a:latin typeface="Arial"/>
                  <a:ea typeface="Arial"/>
                  <a:cs typeface="Arial"/>
                  <a:sym typeface="Arial"/>
                </a:endParaRPr>
              </a:p>
            </p:txBody>
          </p:sp>
          <p:cxnSp>
            <p:nvCxnSpPr>
              <p:cNvPr id="1770" name="Google Shape;1770;p40"/>
              <p:cNvCxnSpPr/>
              <p:nvPr/>
            </p:nvCxnSpPr>
            <p:spPr>
              <a:xfrm flipH="1">
                <a:off x="2195513" y="3932238"/>
                <a:ext cx="431800" cy="144462"/>
              </a:xfrm>
              <a:prstGeom prst="straightConnector1">
                <a:avLst/>
              </a:prstGeom>
              <a:noFill/>
              <a:ln w="9525" cap="flat" cmpd="sng">
                <a:solidFill>
                  <a:schemeClr val="dk1"/>
                </a:solidFill>
                <a:prstDash val="solid"/>
                <a:round/>
                <a:headEnd type="none" w="med" len="med"/>
                <a:tailEnd type="none" w="med" len="med"/>
              </a:ln>
            </p:spPr>
          </p:cxnSp>
        </p:grpSp>
        <p:sp>
          <p:nvSpPr>
            <p:cNvPr id="1771" name="Google Shape;1771;p40"/>
            <p:cNvSpPr/>
            <p:nvPr/>
          </p:nvSpPr>
          <p:spPr>
            <a:xfrm>
              <a:off x="5848797" y="1657047"/>
              <a:ext cx="3055427" cy="3683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2000"/>
                <a:buFont typeface="Arial"/>
                <a:buNone/>
              </a:pPr>
              <a:r>
                <a:rPr lang="ja-JP" sz="2000">
                  <a:solidFill>
                    <a:srgbClr val="C00000"/>
                  </a:solidFill>
                  <a:latin typeface="Arial"/>
                  <a:ea typeface="Arial"/>
                  <a:cs typeface="Arial"/>
                  <a:sym typeface="Arial"/>
                </a:rPr>
                <a:t>“直線しきい値なし”</a:t>
              </a:r>
              <a:endParaRPr sz="2000">
                <a:solidFill>
                  <a:srgbClr val="C00000"/>
                </a:solidFill>
                <a:latin typeface="Arial"/>
                <a:ea typeface="Arial"/>
                <a:cs typeface="Arial"/>
                <a:sym typeface="Arial"/>
              </a:endParaRPr>
            </a:p>
            <a:p>
              <a:pPr marL="0" marR="0" lvl="0" indent="0" algn="l" rtl="0">
                <a:spcBef>
                  <a:spcPts val="0"/>
                </a:spcBef>
                <a:spcAft>
                  <a:spcPts val="0"/>
                </a:spcAft>
                <a:buClr>
                  <a:srgbClr val="C00000"/>
                </a:buClr>
                <a:buSzPts val="2000"/>
                <a:buFont typeface="Arial"/>
                <a:buNone/>
              </a:pPr>
              <a:r>
                <a:rPr lang="ja-JP" sz="2000">
                  <a:solidFill>
                    <a:srgbClr val="C00000"/>
                  </a:solidFill>
                  <a:latin typeface="Arial"/>
                  <a:ea typeface="Arial"/>
                  <a:cs typeface="Arial"/>
                  <a:sym typeface="Arial"/>
                </a:rPr>
                <a:t>　　仮説（LNTモデル）</a:t>
              </a:r>
              <a:endParaRPr sz="2000">
                <a:solidFill>
                  <a:srgbClr val="C00000"/>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a:solidFill>
                  <a:srgbClr val="C00000"/>
                </a:solidFill>
                <a:latin typeface="Arial"/>
                <a:ea typeface="Arial"/>
                <a:cs typeface="Arial"/>
                <a:sym typeface="Arial"/>
              </a:endParaRPr>
            </a:p>
            <a:p>
              <a:pPr marL="0" marR="0" lvl="0" indent="0" algn="l" rtl="0">
                <a:lnSpc>
                  <a:spcPct val="130000"/>
                </a:lnSpc>
                <a:spcBef>
                  <a:spcPts val="0"/>
                </a:spcBef>
                <a:spcAft>
                  <a:spcPts val="0"/>
                </a:spcAft>
                <a:buClr>
                  <a:schemeClr val="dk1"/>
                </a:buClr>
                <a:buSzPts val="2000"/>
                <a:buFont typeface="Arial"/>
                <a:buNone/>
              </a:pPr>
              <a:r>
                <a:rPr lang="ja-JP" sz="2000">
                  <a:solidFill>
                    <a:schemeClr val="dk1"/>
                  </a:solidFill>
                  <a:latin typeface="Arial"/>
                  <a:ea typeface="Arial"/>
                  <a:cs typeface="Arial"/>
                  <a:sym typeface="Arial"/>
                </a:rPr>
                <a:t>実用的な放射線防護体系は、約100mSvを下回る線量では、ある一定の線量の増加はそれに正比例して放射線起因の発がん又は遺伝性影響の確率の増加を生じるであろうという仮定</a:t>
              </a:r>
              <a:endParaRPr sz="2000">
                <a:solidFill>
                  <a:schemeClr val="dk1"/>
                </a:solidFill>
                <a:latin typeface="Arial"/>
                <a:ea typeface="Arial"/>
                <a:cs typeface="Arial"/>
                <a:sym typeface="Arial"/>
              </a:endParaRPr>
            </a:p>
          </p:txBody>
        </p:sp>
        <p:pic>
          <p:nvPicPr>
            <p:cNvPr id="1772" name="Google Shape;1772;p40"/>
            <p:cNvPicPr preferRelativeResize="0"/>
            <p:nvPr/>
          </p:nvPicPr>
          <p:blipFill rotWithShape="1">
            <a:blip r:embed="rId3">
              <a:alphaModFix/>
            </a:blip>
            <a:srcRect/>
            <a:stretch/>
          </p:blipFill>
          <p:spPr>
            <a:xfrm>
              <a:off x="64713" y="46826"/>
              <a:ext cx="859807" cy="860113"/>
            </a:xfrm>
            <a:prstGeom prst="rect">
              <a:avLst/>
            </a:prstGeom>
            <a:noFill/>
            <a:ln>
              <a:noFill/>
            </a:ln>
          </p:spPr>
        </p:pic>
        <p:grpSp>
          <p:nvGrpSpPr>
            <p:cNvPr id="1773" name="Google Shape;1773;p40"/>
            <p:cNvGrpSpPr/>
            <p:nvPr/>
          </p:nvGrpSpPr>
          <p:grpSpPr>
            <a:xfrm>
              <a:off x="27837" y="6655212"/>
              <a:ext cx="1592528" cy="234685"/>
              <a:chOff x="27837" y="6655212"/>
              <a:chExt cx="1592528" cy="234685"/>
            </a:xfrm>
          </p:grpSpPr>
          <p:pic>
            <p:nvPicPr>
              <p:cNvPr id="1774" name="Google Shape;1774;p40"/>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775" name="Google Shape;1775;p40"/>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grpSp>
        <p:nvGrpSpPr>
          <p:cNvPr id="1780" name="Google Shape;1780;p41"/>
          <p:cNvGrpSpPr/>
          <p:nvPr/>
        </p:nvGrpSpPr>
        <p:grpSpPr>
          <a:xfrm>
            <a:off x="-6263" y="2754"/>
            <a:ext cx="9195954" cy="6887143"/>
            <a:chOff x="-6263" y="2754"/>
            <a:chExt cx="9195954" cy="6887143"/>
          </a:xfrm>
        </p:grpSpPr>
        <p:grpSp>
          <p:nvGrpSpPr>
            <p:cNvPr id="1781" name="Google Shape;1781;p41"/>
            <p:cNvGrpSpPr/>
            <p:nvPr/>
          </p:nvGrpSpPr>
          <p:grpSpPr>
            <a:xfrm>
              <a:off x="-6263" y="2754"/>
              <a:ext cx="9156525" cy="981635"/>
              <a:chOff x="-17208" y="-1480275"/>
              <a:chExt cx="9156525" cy="981635"/>
            </a:xfrm>
          </p:grpSpPr>
          <p:sp>
            <p:nvSpPr>
              <p:cNvPr id="1782" name="Google Shape;1782;p41"/>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83" name="Google Shape;1783;p41"/>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784" name="Google Shape;1784;p41"/>
            <p:cNvSpPr txBox="1"/>
            <p:nvPr/>
          </p:nvSpPr>
          <p:spPr>
            <a:xfrm>
              <a:off x="532478" y="1135249"/>
              <a:ext cx="403187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000" u="sng">
                  <a:solidFill>
                    <a:srgbClr val="2F5597"/>
                  </a:solidFill>
                  <a:latin typeface="Arial"/>
                  <a:ea typeface="Arial"/>
                  <a:cs typeface="Arial"/>
                  <a:sym typeface="Arial"/>
                </a:rPr>
                <a:t>組織反応・確定的影響</a:t>
              </a:r>
              <a:endParaRPr/>
            </a:p>
          </p:txBody>
        </p:sp>
        <p:sp>
          <p:nvSpPr>
            <p:cNvPr id="1785" name="Google Shape;1785;p41"/>
            <p:cNvSpPr txBox="1"/>
            <p:nvPr/>
          </p:nvSpPr>
          <p:spPr>
            <a:xfrm>
              <a:off x="532478" y="4011426"/>
              <a:ext cx="210826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000" u="sng">
                  <a:solidFill>
                    <a:srgbClr val="2F5597"/>
                  </a:solidFill>
                  <a:latin typeface="Arial"/>
                  <a:ea typeface="Arial"/>
                  <a:cs typeface="Arial"/>
                  <a:sym typeface="Arial"/>
                </a:rPr>
                <a:t>確率的影響</a:t>
              </a:r>
              <a:endParaRPr/>
            </a:p>
          </p:txBody>
        </p:sp>
        <p:grpSp>
          <p:nvGrpSpPr>
            <p:cNvPr id="1786" name="Google Shape;1786;p41"/>
            <p:cNvGrpSpPr/>
            <p:nvPr/>
          </p:nvGrpSpPr>
          <p:grpSpPr>
            <a:xfrm>
              <a:off x="547867" y="4725619"/>
              <a:ext cx="8372725" cy="1871119"/>
              <a:chOff x="547867" y="4725619"/>
              <a:chExt cx="8372725" cy="1871119"/>
            </a:xfrm>
          </p:grpSpPr>
          <p:grpSp>
            <p:nvGrpSpPr>
              <p:cNvPr id="1787" name="Google Shape;1787;p41"/>
              <p:cNvGrpSpPr/>
              <p:nvPr/>
            </p:nvGrpSpPr>
            <p:grpSpPr>
              <a:xfrm>
                <a:off x="1028766" y="4725619"/>
                <a:ext cx="4149426" cy="1440160"/>
                <a:chOff x="1151620" y="4437112"/>
                <a:chExt cx="4149426" cy="1440160"/>
              </a:xfrm>
            </p:grpSpPr>
            <p:grpSp>
              <p:nvGrpSpPr>
                <p:cNvPr id="1788" name="Google Shape;1788;p41"/>
                <p:cNvGrpSpPr/>
                <p:nvPr/>
              </p:nvGrpSpPr>
              <p:grpSpPr>
                <a:xfrm>
                  <a:off x="1160586" y="4437112"/>
                  <a:ext cx="4140460" cy="1440160"/>
                  <a:chOff x="1151620" y="2060848"/>
                  <a:chExt cx="4140460" cy="1440160"/>
                </a:xfrm>
              </p:grpSpPr>
              <p:cxnSp>
                <p:nvCxnSpPr>
                  <p:cNvPr id="1789" name="Google Shape;1789;p41"/>
                  <p:cNvCxnSpPr/>
                  <p:nvPr/>
                </p:nvCxnSpPr>
                <p:spPr>
                  <a:xfrm flipH="1">
                    <a:off x="1151620" y="2060848"/>
                    <a:ext cx="18002" cy="1440160"/>
                  </a:xfrm>
                  <a:prstGeom prst="straightConnector1">
                    <a:avLst/>
                  </a:prstGeom>
                  <a:noFill/>
                  <a:ln w="9525" cap="flat" cmpd="sng">
                    <a:solidFill>
                      <a:schemeClr val="dk1"/>
                    </a:solidFill>
                    <a:prstDash val="solid"/>
                    <a:miter lim="800000"/>
                    <a:headEnd type="none" w="sm" len="sm"/>
                    <a:tailEnd type="none" w="sm" len="sm"/>
                  </a:ln>
                </p:spPr>
              </p:cxnSp>
              <p:cxnSp>
                <p:nvCxnSpPr>
                  <p:cNvPr id="1790" name="Google Shape;1790;p41"/>
                  <p:cNvCxnSpPr/>
                  <p:nvPr/>
                </p:nvCxnSpPr>
                <p:spPr>
                  <a:xfrm>
                    <a:off x="1169622" y="3501008"/>
                    <a:ext cx="4122458" cy="0"/>
                  </a:xfrm>
                  <a:prstGeom prst="straightConnector1">
                    <a:avLst/>
                  </a:prstGeom>
                  <a:noFill/>
                  <a:ln w="9525" cap="flat" cmpd="sng">
                    <a:solidFill>
                      <a:schemeClr val="dk1"/>
                    </a:solidFill>
                    <a:prstDash val="solid"/>
                    <a:miter lim="800000"/>
                    <a:headEnd type="none" w="sm" len="sm"/>
                    <a:tailEnd type="none" w="sm" len="sm"/>
                  </a:ln>
                </p:spPr>
              </p:cxnSp>
            </p:grpSp>
            <p:cxnSp>
              <p:nvCxnSpPr>
                <p:cNvPr id="1791" name="Google Shape;1791;p41"/>
                <p:cNvCxnSpPr/>
                <p:nvPr/>
              </p:nvCxnSpPr>
              <p:spPr>
                <a:xfrm>
                  <a:off x="1151620" y="5445224"/>
                  <a:ext cx="3348372" cy="0"/>
                </a:xfrm>
                <a:prstGeom prst="straightConnector1">
                  <a:avLst/>
                </a:prstGeom>
                <a:noFill/>
                <a:ln w="9525" cap="flat" cmpd="sng">
                  <a:solidFill>
                    <a:schemeClr val="dk1"/>
                  </a:solidFill>
                  <a:prstDash val="dash"/>
                  <a:miter lim="800000"/>
                  <a:headEnd type="none" w="sm" len="sm"/>
                  <a:tailEnd type="none" w="sm" len="sm"/>
                </a:ln>
              </p:spPr>
            </p:cxnSp>
          </p:grpSp>
          <p:cxnSp>
            <p:nvCxnSpPr>
              <p:cNvPr id="1792" name="Google Shape;1792;p41"/>
              <p:cNvCxnSpPr/>
              <p:nvPr/>
            </p:nvCxnSpPr>
            <p:spPr>
              <a:xfrm rot="10800000" flipH="1">
                <a:off x="3094548" y="4733640"/>
                <a:ext cx="2074678" cy="507341"/>
              </a:xfrm>
              <a:prstGeom prst="straightConnector1">
                <a:avLst/>
              </a:prstGeom>
              <a:noFill/>
              <a:ln w="28575" cap="flat" cmpd="sng">
                <a:solidFill>
                  <a:srgbClr val="FF0000"/>
                </a:solidFill>
                <a:prstDash val="solid"/>
                <a:miter lim="800000"/>
                <a:headEnd type="none" w="sm" len="sm"/>
                <a:tailEnd type="none" w="sm" len="sm"/>
              </a:ln>
            </p:spPr>
          </p:cxnSp>
          <p:sp>
            <p:nvSpPr>
              <p:cNvPr id="1793" name="Google Shape;1793;p41"/>
              <p:cNvSpPr txBox="1"/>
              <p:nvPr/>
            </p:nvSpPr>
            <p:spPr>
              <a:xfrm>
                <a:off x="3687193" y="5554753"/>
                <a:ext cx="146706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chemeClr val="dk1"/>
                    </a:solidFill>
                    <a:latin typeface="Arial"/>
                    <a:ea typeface="Arial"/>
                    <a:cs typeface="Arial"/>
                    <a:sym typeface="Arial"/>
                  </a:rPr>
                  <a:t>自然発生率</a:t>
                </a:r>
                <a:endParaRPr/>
              </a:p>
            </p:txBody>
          </p:sp>
          <p:sp>
            <p:nvSpPr>
              <p:cNvPr id="1794" name="Google Shape;1794;p41"/>
              <p:cNvSpPr txBox="1"/>
              <p:nvPr/>
            </p:nvSpPr>
            <p:spPr>
              <a:xfrm>
                <a:off x="2716816" y="6165851"/>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線量</a:t>
                </a:r>
                <a:endParaRPr/>
              </a:p>
            </p:txBody>
          </p:sp>
          <p:sp>
            <p:nvSpPr>
              <p:cNvPr id="1795" name="Google Shape;1795;p41"/>
              <p:cNvSpPr txBox="1"/>
              <p:nvPr/>
            </p:nvSpPr>
            <p:spPr>
              <a:xfrm rot="-5400000">
                <a:off x="388849" y="5110686"/>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頻度</a:t>
                </a:r>
                <a:endParaRPr/>
              </a:p>
            </p:txBody>
          </p:sp>
          <p:cxnSp>
            <p:nvCxnSpPr>
              <p:cNvPr id="1796" name="Google Shape;1796;p41"/>
              <p:cNvCxnSpPr/>
              <p:nvPr/>
            </p:nvCxnSpPr>
            <p:spPr>
              <a:xfrm rot="10800000" flipH="1">
                <a:off x="1046733" y="5229675"/>
                <a:ext cx="2074678" cy="507341"/>
              </a:xfrm>
              <a:prstGeom prst="straightConnector1">
                <a:avLst/>
              </a:prstGeom>
              <a:noFill/>
              <a:ln w="28575" cap="flat" cmpd="sng">
                <a:solidFill>
                  <a:srgbClr val="FF0000"/>
                </a:solidFill>
                <a:prstDash val="dash"/>
                <a:miter lim="800000"/>
                <a:headEnd type="none" w="sm" len="sm"/>
                <a:tailEnd type="none" w="sm" len="sm"/>
              </a:ln>
            </p:spPr>
          </p:cxnSp>
          <p:sp>
            <p:nvSpPr>
              <p:cNvPr id="1797" name="Google Shape;1797;p41"/>
              <p:cNvSpPr txBox="1"/>
              <p:nvPr/>
            </p:nvSpPr>
            <p:spPr>
              <a:xfrm>
                <a:off x="1132077" y="4730004"/>
                <a:ext cx="18261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rgbClr val="C00000"/>
                    </a:solidFill>
                    <a:latin typeface="Arial"/>
                    <a:ea typeface="Arial"/>
                    <a:cs typeface="Arial"/>
                    <a:sym typeface="Arial"/>
                  </a:rPr>
                  <a:t>線量に依存して</a:t>
                </a:r>
                <a:endParaRPr sz="1600">
                  <a:solidFill>
                    <a:srgbClr val="C00000"/>
                  </a:solidFill>
                  <a:latin typeface="Arial"/>
                  <a:ea typeface="Arial"/>
                  <a:cs typeface="Arial"/>
                  <a:sym typeface="Arial"/>
                </a:endParaRPr>
              </a:p>
              <a:p>
                <a:pPr marL="0" marR="0" lvl="0" indent="0" algn="l" rtl="0">
                  <a:spcBef>
                    <a:spcPts val="0"/>
                  </a:spcBef>
                  <a:spcAft>
                    <a:spcPts val="0"/>
                  </a:spcAft>
                  <a:buNone/>
                </a:pPr>
                <a:r>
                  <a:rPr lang="ja-JP" sz="1600">
                    <a:solidFill>
                      <a:srgbClr val="C00000"/>
                    </a:solidFill>
                    <a:latin typeface="Arial"/>
                    <a:ea typeface="Arial"/>
                    <a:cs typeface="Arial"/>
                    <a:sym typeface="Arial"/>
                  </a:rPr>
                  <a:t>影響があると仮定</a:t>
                </a:r>
                <a:endParaRPr sz="1600">
                  <a:solidFill>
                    <a:srgbClr val="C00000"/>
                  </a:solidFill>
                  <a:latin typeface="Arial"/>
                  <a:ea typeface="Arial"/>
                  <a:cs typeface="Arial"/>
                  <a:sym typeface="Arial"/>
                </a:endParaRPr>
              </a:p>
            </p:txBody>
          </p:sp>
          <p:sp>
            <p:nvSpPr>
              <p:cNvPr id="1798" name="Google Shape;1798;p41"/>
              <p:cNvSpPr/>
              <p:nvPr/>
            </p:nvSpPr>
            <p:spPr>
              <a:xfrm>
                <a:off x="5589677" y="4926020"/>
                <a:ext cx="3330915" cy="794998"/>
              </a:xfrm>
              <a:prstGeom prst="wedgeRoundRectCallout">
                <a:avLst>
                  <a:gd name="adj1" fmla="val -152791"/>
                  <a:gd name="adj2" fmla="val 17804"/>
                  <a:gd name="adj3"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9" name="Google Shape;1799;p41"/>
              <p:cNvSpPr txBox="1"/>
              <p:nvPr/>
            </p:nvSpPr>
            <p:spPr>
              <a:xfrm>
                <a:off x="5931695" y="5093088"/>
                <a:ext cx="2646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002060"/>
                    </a:solidFill>
                    <a:latin typeface="Arial"/>
                    <a:ea typeface="Arial"/>
                    <a:cs typeface="Arial"/>
                    <a:sym typeface="Arial"/>
                  </a:rPr>
                  <a:t>発症確率を減らす</a:t>
                </a:r>
                <a:endParaRPr/>
              </a:p>
            </p:txBody>
          </p:sp>
        </p:grpSp>
        <p:grpSp>
          <p:nvGrpSpPr>
            <p:cNvPr id="1800" name="Google Shape;1800;p41"/>
            <p:cNvGrpSpPr/>
            <p:nvPr/>
          </p:nvGrpSpPr>
          <p:grpSpPr>
            <a:xfrm>
              <a:off x="547867" y="1870189"/>
              <a:ext cx="6237524" cy="2199884"/>
              <a:chOff x="564560" y="1739851"/>
              <a:chExt cx="6237524" cy="2199884"/>
            </a:xfrm>
          </p:grpSpPr>
          <p:grpSp>
            <p:nvGrpSpPr>
              <p:cNvPr id="1801" name="Google Shape;1801;p41"/>
              <p:cNvGrpSpPr/>
              <p:nvPr/>
            </p:nvGrpSpPr>
            <p:grpSpPr>
              <a:xfrm>
                <a:off x="1063389" y="1996680"/>
                <a:ext cx="4140460" cy="1440160"/>
                <a:chOff x="1151620" y="2060848"/>
                <a:chExt cx="4140460" cy="1440160"/>
              </a:xfrm>
            </p:grpSpPr>
            <p:cxnSp>
              <p:nvCxnSpPr>
                <p:cNvPr id="1802" name="Google Shape;1802;p41"/>
                <p:cNvCxnSpPr/>
                <p:nvPr/>
              </p:nvCxnSpPr>
              <p:spPr>
                <a:xfrm flipH="1">
                  <a:off x="1151620" y="2060848"/>
                  <a:ext cx="18002" cy="1440160"/>
                </a:xfrm>
                <a:prstGeom prst="straightConnector1">
                  <a:avLst/>
                </a:prstGeom>
                <a:noFill/>
                <a:ln w="9525" cap="flat" cmpd="sng">
                  <a:solidFill>
                    <a:schemeClr val="dk1"/>
                  </a:solidFill>
                  <a:prstDash val="solid"/>
                  <a:miter lim="800000"/>
                  <a:headEnd type="none" w="sm" len="sm"/>
                  <a:tailEnd type="none" w="sm" len="sm"/>
                </a:ln>
              </p:spPr>
            </p:cxnSp>
            <p:cxnSp>
              <p:nvCxnSpPr>
                <p:cNvPr id="1803" name="Google Shape;1803;p41"/>
                <p:cNvCxnSpPr/>
                <p:nvPr/>
              </p:nvCxnSpPr>
              <p:spPr>
                <a:xfrm>
                  <a:off x="1169622" y="3501008"/>
                  <a:ext cx="4122458" cy="0"/>
                </a:xfrm>
                <a:prstGeom prst="straightConnector1">
                  <a:avLst/>
                </a:prstGeom>
                <a:noFill/>
                <a:ln w="9525" cap="flat" cmpd="sng">
                  <a:solidFill>
                    <a:schemeClr val="dk1"/>
                  </a:solidFill>
                  <a:prstDash val="solid"/>
                  <a:miter lim="800000"/>
                  <a:headEnd type="none" w="sm" len="sm"/>
                  <a:tailEnd type="none" w="sm" len="sm"/>
                </a:ln>
              </p:spPr>
            </p:cxnSp>
          </p:grpSp>
          <p:cxnSp>
            <p:nvCxnSpPr>
              <p:cNvPr id="1804" name="Google Shape;1804;p41"/>
              <p:cNvCxnSpPr>
                <a:stCxn id="1805" idx="2"/>
              </p:cNvCxnSpPr>
              <p:nvPr/>
            </p:nvCxnSpPr>
            <p:spPr>
              <a:xfrm flipH="1">
                <a:off x="3124619" y="2201516"/>
                <a:ext cx="9000" cy="1235400"/>
              </a:xfrm>
              <a:prstGeom prst="straightConnector1">
                <a:avLst/>
              </a:prstGeom>
              <a:noFill/>
              <a:ln w="9525" cap="flat" cmpd="sng">
                <a:solidFill>
                  <a:schemeClr val="dk1"/>
                </a:solidFill>
                <a:prstDash val="dash"/>
                <a:miter lim="800000"/>
                <a:headEnd type="none" w="sm" len="sm"/>
                <a:tailEnd type="none" w="sm" len="sm"/>
              </a:ln>
            </p:spPr>
          </p:cxnSp>
          <p:cxnSp>
            <p:nvCxnSpPr>
              <p:cNvPr id="1806" name="Google Shape;1806;p41"/>
              <p:cNvCxnSpPr/>
              <p:nvPr/>
            </p:nvCxnSpPr>
            <p:spPr>
              <a:xfrm>
                <a:off x="1063389" y="3436840"/>
                <a:ext cx="2070230" cy="0"/>
              </a:xfrm>
              <a:prstGeom prst="straightConnector1">
                <a:avLst/>
              </a:prstGeom>
              <a:noFill/>
              <a:ln w="28575" cap="flat" cmpd="sng">
                <a:solidFill>
                  <a:srgbClr val="FF0000"/>
                </a:solidFill>
                <a:prstDash val="solid"/>
                <a:miter lim="800000"/>
                <a:headEnd type="none" w="sm" len="sm"/>
                <a:tailEnd type="none" w="sm" len="sm"/>
              </a:ln>
            </p:spPr>
          </p:cxnSp>
          <p:sp>
            <p:nvSpPr>
              <p:cNvPr id="1807" name="Google Shape;1807;p41"/>
              <p:cNvSpPr txBox="1"/>
              <p:nvPr/>
            </p:nvSpPr>
            <p:spPr>
              <a:xfrm rot="-5400000">
                <a:off x="405542" y="2494432"/>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Arial"/>
                    <a:ea typeface="Arial"/>
                    <a:cs typeface="Arial"/>
                    <a:sym typeface="Arial"/>
                  </a:rPr>
                  <a:t>頻度</a:t>
                </a:r>
                <a:endParaRPr/>
              </a:p>
            </p:txBody>
          </p:sp>
          <p:sp>
            <p:nvSpPr>
              <p:cNvPr id="1805" name="Google Shape;1805;p41"/>
              <p:cNvSpPr txBox="1"/>
              <p:nvPr/>
            </p:nvSpPr>
            <p:spPr>
              <a:xfrm>
                <a:off x="2425733" y="1739851"/>
                <a:ext cx="14157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しきい値</a:t>
                </a:r>
                <a:endParaRPr/>
              </a:p>
            </p:txBody>
          </p:sp>
          <p:sp>
            <p:nvSpPr>
              <p:cNvPr id="1808" name="Google Shape;1808;p41"/>
              <p:cNvSpPr txBox="1"/>
              <p:nvPr/>
            </p:nvSpPr>
            <p:spPr>
              <a:xfrm>
                <a:off x="2722838" y="3508848"/>
                <a:ext cx="74892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rgbClr val="C00000"/>
                    </a:solidFill>
                    <a:latin typeface="Arial"/>
                    <a:ea typeface="Arial"/>
                    <a:cs typeface="Arial"/>
                    <a:sym typeface="Arial"/>
                  </a:rPr>
                  <a:t>線量</a:t>
                </a:r>
                <a:endParaRPr/>
              </a:p>
            </p:txBody>
          </p:sp>
          <p:sp>
            <p:nvSpPr>
              <p:cNvPr id="1809" name="Google Shape;1809;p41"/>
              <p:cNvSpPr txBox="1"/>
              <p:nvPr/>
            </p:nvSpPr>
            <p:spPr>
              <a:xfrm>
                <a:off x="1506125" y="2792113"/>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rgbClr val="C00000"/>
                    </a:solidFill>
                    <a:latin typeface="Arial"/>
                    <a:ea typeface="Arial"/>
                    <a:cs typeface="Arial"/>
                    <a:sym typeface="Arial"/>
                  </a:rPr>
                  <a:t>影響なし</a:t>
                </a:r>
                <a:endParaRPr sz="2000">
                  <a:solidFill>
                    <a:srgbClr val="C00000"/>
                  </a:solidFill>
                  <a:latin typeface="Arial"/>
                  <a:ea typeface="Arial"/>
                  <a:cs typeface="Arial"/>
                  <a:sym typeface="Arial"/>
                </a:endParaRPr>
              </a:p>
            </p:txBody>
          </p:sp>
          <p:sp>
            <p:nvSpPr>
              <p:cNvPr id="1810" name="Google Shape;1810;p41"/>
              <p:cNvSpPr txBox="1"/>
              <p:nvPr/>
            </p:nvSpPr>
            <p:spPr>
              <a:xfrm>
                <a:off x="4246287" y="2684178"/>
                <a:ext cx="20313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rgbClr val="002060"/>
                    </a:solidFill>
                    <a:latin typeface="Arial"/>
                    <a:ea typeface="Arial"/>
                    <a:cs typeface="Arial"/>
                    <a:sym typeface="Arial"/>
                  </a:rPr>
                  <a:t>発症させない</a:t>
                </a:r>
                <a:endParaRPr/>
              </a:p>
            </p:txBody>
          </p:sp>
          <p:grpSp>
            <p:nvGrpSpPr>
              <p:cNvPr id="1811" name="Google Shape;1811;p41"/>
              <p:cNvGrpSpPr/>
              <p:nvPr/>
            </p:nvGrpSpPr>
            <p:grpSpPr>
              <a:xfrm>
                <a:off x="3138958" y="2140696"/>
                <a:ext cx="2064891" cy="1302834"/>
                <a:chOff x="3138958" y="2140696"/>
                <a:chExt cx="2064891" cy="1302834"/>
              </a:xfrm>
            </p:grpSpPr>
            <p:sp>
              <p:nvSpPr>
                <p:cNvPr id="1812" name="Google Shape;1812;p41"/>
                <p:cNvSpPr/>
                <p:nvPr/>
              </p:nvSpPr>
              <p:spPr>
                <a:xfrm>
                  <a:off x="3138958" y="2140696"/>
                  <a:ext cx="707886" cy="1302834"/>
                </a:xfrm>
                <a:custGeom>
                  <a:avLst/>
                  <a:gdLst/>
                  <a:ahLst/>
                  <a:cxnLst/>
                  <a:rect l="l" t="t" r="r" b="b"/>
                  <a:pathLst>
                    <a:path w="674557" h="1394132" extrusionOk="0">
                      <a:moveTo>
                        <a:pt x="0" y="1394132"/>
                      </a:moveTo>
                      <a:cubicBezTo>
                        <a:pt x="51216" y="1316682"/>
                        <a:pt x="102433" y="1239233"/>
                        <a:pt x="164892" y="1034368"/>
                      </a:cubicBezTo>
                      <a:cubicBezTo>
                        <a:pt x="227351" y="829503"/>
                        <a:pt x="289810" y="337326"/>
                        <a:pt x="374754" y="164939"/>
                      </a:cubicBezTo>
                      <a:cubicBezTo>
                        <a:pt x="459698" y="-7448"/>
                        <a:pt x="674557" y="47"/>
                        <a:pt x="674557" y="47"/>
                      </a:cubicBezTo>
                      <a:lnTo>
                        <a:pt x="674557" y="47"/>
                      </a:ln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813" name="Google Shape;1813;p41"/>
                <p:cNvCxnSpPr/>
                <p:nvPr/>
              </p:nvCxnSpPr>
              <p:spPr>
                <a:xfrm>
                  <a:off x="3841505" y="2140696"/>
                  <a:ext cx="1362344" cy="0"/>
                </a:xfrm>
                <a:prstGeom prst="straightConnector1">
                  <a:avLst/>
                </a:prstGeom>
                <a:noFill/>
                <a:ln w="28575" cap="flat" cmpd="sng">
                  <a:solidFill>
                    <a:srgbClr val="FF0000"/>
                  </a:solidFill>
                  <a:prstDash val="solid"/>
                  <a:miter lim="800000"/>
                  <a:headEnd type="none" w="sm" len="sm"/>
                  <a:tailEnd type="none" w="sm" len="sm"/>
                </a:ln>
              </p:spPr>
            </p:cxnSp>
          </p:grpSp>
          <p:sp>
            <p:nvSpPr>
              <p:cNvPr id="1814" name="Google Shape;1814;p41"/>
              <p:cNvSpPr/>
              <p:nvPr/>
            </p:nvSpPr>
            <p:spPr>
              <a:xfrm>
                <a:off x="3721816" y="2532483"/>
                <a:ext cx="3080268" cy="720080"/>
              </a:xfrm>
              <a:prstGeom prst="wedgeRoundRectCallout">
                <a:avLst>
                  <a:gd name="adj1" fmla="val -84543"/>
                  <a:gd name="adj2" fmla="val 75832"/>
                  <a:gd name="adj3"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15" name="Google Shape;1815;p41"/>
            <p:cNvGrpSpPr/>
            <p:nvPr/>
          </p:nvGrpSpPr>
          <p:grpSpPr>
            <a:xfrm>
              <a:off x="12524" y="46826"/>
              <a:ext cx="9177167" cy="860113"/>
              <a:chOff x="12526" y="67458"/>
              <a:chExt cx="9144000" cy="860127"/>
            </a:xfrm>
          </p:grpSpPr>
          <p:sp>
            <p:nvSpPr>
              <p:cNvPr id="1816" name="Google Shape;1816;p41"/>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Arial"/>
                    <a:ea typeface="Arial"/>
                    <a:cs typeface="Arial"/>
                    <a:sym typeface="Arial"/>
                  </a:rPr>
                  <a:t>　放射線防護における考え方のまとめ</a:t>
                </a:r>
                <a:endParaRPr/>
              </a:p>
            </p:txBody>
          </p:sp>
          <p:pic>
            <p:nvPicPr>
              <p:cNvPr id="1817" name="Google Shape;1817;p41"/>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818" name="Google Shape;1818;p41"/>
            <p:cNvGrpSpPr/>
            <p:nvPr/>
          </p:nvGrpSpPr>
          <p:grpSpPr>
            <a:xfrm>
              <a:off x="27837" y="6655212"/>
              <a:ext cx="1592528" cy="234685"/>
              <a:chOff x="27837" y="6655212"/>
              <a:chExt cx="1592528" cy="234685"/>
            </a:xfrm>
          </p:grpSpPr>
          <p:pic>
            <p:nvPicPr>
              <p:cNvPr id="1819" name="Google Shape;1819;p41"/>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820" name="Google Shape;1820;p41"/>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grpSp>
        <p:nvGrpSpPr>
          <p:cNvPr id="1825" name="Google Shape;1825;p42"/>
          <p:cNvGrpSpPr/>
          <p:nvPr/>
        </p:nvGrpSpPr>
        <p:grpSpPr>
          <a:xfrm>
            <a:off x="-6263" y="2754"/>
            <a:ext cx="9156525" cy="981635"/>
            <a:chOff x="-17208" y="-1480275"/>
            <a:chExt cx="9156525" cy="981635"/>
          </a:xfrm>
        </p:grpSpPr>
        <p:sp>
          <p:nvSpPr>
            <p:cNvPr id="1826" name="Google Shape;1826;p42"/>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827" name="Google Shape;1827;p42"/>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828" name="Google Shape;1828;p42"/>
          <p:cNvSpPr txBox="1">
            <a:spLocks noGrp="1"/>
          </p:cNvSpPr>
          <p:nvPr>
            <p:ph type="body" idx="1"/>
          </p:nvPr>
        </p:nvSpPr>
        <p:spPr>
          <a:xfrm>
            <a:off x="0" y="1380733"/>
            <a:ext cx="9143999" cy="4710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ja-JP">
                <a:latin typeface="Arial"/>
                <a:ea typeface="Arial"/>
                <a:cs typeface="Arial"/>
                <a:sym typeface="Arial"/>
              </a:rPr>
              <a:t>一般的な非密封RI使用時の安全取扱の方法が基本</a:t>
            </a:r>
            <a:endParaRPr>
              <a:latin typeface="Arial"/>
              <a:ea typeface="Arial"/>
              <a:cs typeface="Arial"/>
              <a:sym typeface="Arial"/>
            </a:endParaRPr>
          </a:p>
          <a:p>
            <a:pPr marL="0" lvl="0" indent="0" algn="ctr" rtl="0">
              <a:lnSpc>
                <a:spcPct val="90000"/>
              </a:lnSpc>
              <a:spcBef>
                <a:spcPts val="1000"/>
              </a:spcBef>
              <a:spcAft>
                <a:spcPts val="0"/>
              </a:spcAft>
              <a:buClr>
                <a:schemeClr val="dk1"/>
              </a:buClr>
              <a:buSzPts val="2800"/>
              <a:buNone/>
            </a:pPr>
            <a:endParaRPr>
              <a:latin typeface="Arial"/>
              <a:ea typeface="Arial"/>
              <a:cs typeface="Arial"/>
              <a:sym typeface="Arial"/>
            </a:endParaRPr>
          </a:p>
        </p:txBody>
      </p:sp>
      <p:grpSp>
        <p:nvGrpSpPr>
          <p:cNvPr id="1829" name="Google Shape;1829;p42"/>
          <p:cNvGrpSpPr/>
          <p:nvPr/>
        </p:nvGrpSpPr>
        <p:grpSpPr>
          <a:xfrm>
            <a:off x="4010380" y="4088781"/>
            <a:ext cx="4681799" cy="2411506"/>
            <a:chOff x="4491689" y="3378280"/>
            <a:chExt cx="4681799" cy="2411506"/>
          </a:xfrm>
        </p:grpSpPr>
        <p:sp>
          <p:nvSpPr>
            <p:cNvPr id="1830" name="Google Shape;1830;p42"/>
            <p:cNvSpPr/>
            <p:nvPr/>
          </p:nvSpPr>
          <p:spPr>
            <a:xfrm>
              <a:off x="4491689" y="3378280"/>
              <a:ext cx="4681799" cy="2411506"/>
            </a:xfrm>
            <a:prstGeom prst="roundRect">
              <a:avLst>
                <a:gd name="adj" fmla="val 2921"/>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a:buNone/>
              </a:pPr>
              <a:endParaRPr sz="1800">
                <a:solidFill>
                  <a:schemeClr val="dk1"/>
                </a:solidFill>
                <a:latin typeface="MS Gothic"/>
                <a:ea typeface="MS Gothic"/>
                <a:cs typeface="MS Gothic"/>
                <a:sym typeface="MS Gothic"/>
              </a:endParaRPr>
            </a:p>
          </p:txBody>
        </p:sp>
        <p:sp>
          <p:nvSpPr>
            <p:cNvPr id="1831" name="Google Shape;1831;p42"/>
            <p:cNvSpPr/>
            <p:nvPr/>
          </p:nvSpPr>
          <p:spPr>
            <a:xfrm>
              <a:off x="4780615" y="3449367"/>
              <a:ext cx="3077766"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1.液体及び粉末状のRIの飛び散り</a:t>
              </a:r>
              <a:endParaRPr sz="1600">
                <a:solidFill>
                  <a:schemeClr val="dk1"/>
                </a:solidFill>
                <a:latin typeface="MS Gothic"/>
                <a:ea typeface="MS Gothic"/>
                <a:cs typeface="MS Gothic"/>
                <a:sym typeface="MS Gothic"/>
              </a:endParaRPr>
            </a:p>
          </p:txBody>
        </p:sp>
        <p:sp>
          <p:nvSpPr>
            <p:cNvPr id="1832" name="Google Shape;1832;p42"/>
            <p:cNvSpPr/>
            <p:nvPr/>
          </p:nvSpPr>
          <p:spPr>
            <a:xfrm>
              <a:off x="4779028" y="4311380"/>
              <a:ext cx="1025922"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2.動物実験</a:t>
              </a:r>
              <a:endParaRPr sz="1600">
                <a:solidFill>
                  <a:schemeClr val="dk1"/>
                </a:solidFill>
                <a:latin typeface="MS Gothic"/>
                <a:ea typeface="MS Gothic"/>
                <a:cs typeface="MS Gothic"/>
                <a:sym typeface="MS Gothic"/>
              </a:endParaRPr>
            </a:p>
          </p:txBody>
        </p:sp>
        <p:sp>
          <p:nvSpPr>
            <p:cNvPr id="1833" name="Google Shape;1833;p42"/>
            <p:cNvSpPr/>
            <p:nvPr/>
          </p:nvSpPr>
          <p:spPr>
            <a:xfrm>
              <a:off x="4790141" y="4607426"/>
              <a:ext cx="328295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・はさみ、メス、注射等の操作ミス</a:t>
              </a:r>
              <a:endParaRPr sz="1600">
                <a:solidFill>
                  <a:srgbClr val="000000"/>
                </a:solidFill>
                <a:latin typeface="MS Gothic"/>
                <a:ea typeface="MS Gothic"/>
                <a:cs typeface="MS Gothic"/>
                <a:sym typeface="MS Gothic"/>
              </a:endParaRPr>
            </a:p>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・血液の飛び散り</a:t>
              </a:r>
              <a:endParaRPr sz="1600">
                <a:solidFill>
                  <a:srgbClr val="000000"/>
                </a:solidFill>
                <a:latin typeface="MS Gothic"/>
                <a:ea typeface="MS Gothic"/>
                <a:cs typeface="MS Gothic"/>
                <a:sym typeface="MS Gothic"/>
              </a:endParaRPr>
            </a:p>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・糞尿の飛び散り</a:t>
              </a:r>
              <a:endParaRPr sz="1600">
                <a:solidFill>
                  <a:schemeClr val="dk1"/>
                </a:solidFill>
                <a:latin typeface="MS Gothic"/>
                <a:ea typeface="MS Gothic"/>
                <a:cs typeface="MS Gothic"/>
                <a:sym typeface="MS Gothic"/>
              </a:endParaRPr>
            </a:p>
          </p:txBody>
        </p:sp>
        <p:sp>
          <p:nvSpPr>
            <p:cNvPr id="1834" name="Google Shape;1834;p42"/>
            <p:cNvSpPr/>
            <p:nvPr/>
          </p:nvSpPr>
          <p:spPr>
            <a:xfrm>
              <a:off x="5210828" y="5043217"/>
              <a:ext cx="65"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dk1"/>
                </a:buClr>
                <a:buSzPts val="1600"/>
                <a:buFont typeface="Times"/>
                <a:buNone/>
              </a:pPr>
              <a:endParaRPr sz="1600">
                <a:solidFill>
                  <a:schemeClr val="dk1"/>
                </a:solidFill>
                <a:latin typeface="MS Gothic"/>
                <a:ea typeface="MS Gothic"/>
                <a:cs typeface="MS Gothic"/>
                <a:sym typeface="MS Gothic"/>
              </a:endParaRPr>
            </a:p>
          </p:txBody>
        </p:sp>
        <p:grpSp>
          <p:nvGrpSpPr>
            <p:cNvPr id="1835" name="Google Shape;1835;p42"/>
            <p:cNvGrpSpPr/>
            <p:nvPr/>
          </p:nvGrpSpPr>
          <p:grpSpPr>
            <a:xfrm>
              <a:off x="4790141" y="3746234"/>
              <a:ext cx="4383086" cy="738191"/>
              <a:chOff x="500" y="909"/>
              <a:chExt cx="2761" cy="465"/>
            </a:xfrm>
          </p:grpSpPr>
          <p:sp>
            <p:nvSpPr>
              <p:cNvPr id="1836" name="Google Shape;1836;p42"/>
              <p:cNvSpPr/>
              <p:nvPr/>
            </p:nvSpPr>
            <p:spPr>
              <a:xfrm>
                <a:off x="500" y="909"/>
                <a:ext cx="2761" cy="4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・RI実験操作の未熟及び不用意な取扱</a:t>
                </a:r>
                <a:endParaRPr sz="1600" dirty="0">
                  <a:solidFill>
                    <a:srgbClr val="000000"/>
                  </a:solidFill>
                  <a:latin typeface="MS Gothic"/>
                  <a:ea typeface="MS Gothic"/>
                  <a:cs typeface="MS Gothic"/>
                  <a:sym typeface="MS Gothic"/>
                </a:endParaRPr>
              </a:p>
              <a:p>
                <a:pPr marL="0" marR="0" lvl="0" indent="0" algn="l" rtl="0">
                  <a:spcBef>
                    <a:spcPts val="0"/>
                  </a:spcBef>
                  <a:spcAft>
                    <a:spcPts val="0"/>
                  </a:spcAft>
                  <a:buClr>
                    <a:srgbClr val="000000"/>
                  </a:buClr>
                  <a:buSzPts val="1600"/>
                  <a:buFont typeface="Arial"/>
                  <a:buNone/>
                </a:pPr>
                <a:r>
                  <a:rPr lang="ja-JP" sz="1600">
                    <a:solidFill>
                      <a:srgbClr val="000000"/>
                    </a:solidFill>
                    <a:latin typeface="Arial"/>
                    <a:ea typeface="Arial"/>
                    <a:cs typeface="Arial"/>
                    <a:sym typeface="Arial"/>
                  </a:rPr>
                  <a:t>（</a:t>
                </a:r>
                <a:r>
                  <a:rPr lang="ja-JP" sz="1600">
                    <a:solidFill>
                      <a:srgbClr val="000000"/>
                    </a:solidFill>
                    <a:latin typeface="MS Gothic"/>
                    <a:ea typeface="MS Gothic"/>
                    <a:cs typeface="MS Gothic"/>
                    <a:sym typeface="MS Gothic"/>
                  </a:rPr>
                  <a:t>ピペット操作、運搬、小分け、機器操作等</a:t>
                </a:r>
                <a:r>
                  <a:rPr lang="ja-JP" sz="1600">
                    <a:solidFill>
                      <a:srgbClr val="000000"/>
                    </a:solidFill>
                    <a:latin typeface="Arial"/>
                    <a:ea typeface="Arial"/>
                    <a:cs typeface="Arial"/>
                    <a:sym typeface="Arial"/>
                  </a:rPr>
                  <a:t>）</a:t>
                </a:r>
                <a:endParaRPr sz="16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Times"/>
                  <a:buNone/>
                </a:pPr>
                <a:endParaRPr sz="1600" dirty="0">
                  <a:solidFill>
                    <a:schemeClr val="dk1"/>
                  </a:solidFill>
                  <a:latin typeface="MS Gothic"/>
                  <a:ea typeface="MS Gothic"/>
                  <a:cs typeface="MS Gothic"/>
                  <a:sym typeface="MS Gothic"/>
                </a:endParaRPr>
              </a:p>
            </p:txBody>
          </p:sp>
          <p:sp>
            <p:nvSpPr>
              <p:cNvPr id="1837" name="Google Shape;1837;p42"/>
              <p:cNvSpPr/>
              <p:nvPr/>
            </p:nvSpPr>
            <p:spPr>
              <a:xfrm>
                <a:off x="1776" y="909"/>
                <a:ext cx="65" cy="1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1600"/>
                  <a:buFont typeface="MS Gothic"/>
                  <a:buNone/>
                </a:pPr>
                <a:r>
                  <a:rPr lang="ja-JP" sz="1600">
                    <a:solidFill>
                      <a:srgbClr val="000000"/>
                    </a:solidFill>
                    <a:latin typeface="MS Gothic"/>
                    <a:ea typeface="MS Gothic"/>
                    <a:cs typeface="MS Gothic"/>
                    <a:sym typeface="MS Gothic"/>
                  </a:rPr>
                  <a:t> </a:t>
                </a:r>
                <a:endParaRPr sz="1600">
                  <a:solidFill>
                    <a:schemeClr val="dk1"/>
                  </a:solidFill>
                  <a:latin typeface="MS Gothic"/>
                  <a:ea typeface="MS Gothic"/>
                  <a:cs typeface="MS Gothic"/>
                  <a:sym typeface="MS Gothic"/>
                </a:endParaRPr>
              </a:p>
            </p:txBody>
          </p:sp>
        </p:grpSp>
        <p:sp>
          <p:nvSpPr>
            <p:cNvPr id="1838" name="Google Shape;1838;p42"/>
            <p:cNvSpPr txBox="1"/>
            <p:nvPr/>
          </p:nvSpPr>
          <p:spPr>
            <a:xfrm>
              <a:off x="4707590" y="5401992"/>
              <a:ext cx="223651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MS Gothic"/>
                <a:buNone/>
              </a:pPr>
              <a:r>
                <a:rPr lang="ja-JP" sz="1600">
                  <a:solidFill>
                    <a:schemeClr val="dk1"/>
                  </a:solidFill>
                  <a:latin typeface="MS Gothic"/>
                  <a:ea typeface="MS Gothic"/>
                  <a:cs typeface="MS Gothic"/>
                  <a:sym typeface="MS Gothic"/>
                </a:rPr>
                <a:t>3.喫煙、飲食、化粧等</a:t>
              </a:r>
              <a:endParaRPr/>
            </a:p>
          </p:txBody>
        </p:sp>
      </p:grpSp>
      <p:sp>
        <p:nvSpPr>
          <p:cNvPr id="1839" name="Google Shape;1839;p42"/>
          <p:cNvSpPr/>
          <p:nvPr/>
        </p:nvSpPr>
        <p:spPr>
          <a:xfrm rot="-5400000">
            <a:off x="4206670" y="2401658"/>
            <a:ext cx="594006" cy="976533"/>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840" name="Google Shape;1840;p42"/>
          <p:cNvGrpSpPr/>
          <p:nvPr/>
        </p:nvGrpSpPr>
        <p:grpSpPr>
          <a:xfrm>
            <a:off x="388186" y="2135259"/>
            <a:ext cx="3484346" cy="1863242"/>
            <a:chOff x="256779" y="2042342"/>
            <a:chExt cx="3484346" cy="1863242"/>
          </a:xfrm>
        </p:grpSpPr>
        <p:sp>
          <p:nvSpPr>
            <p:cNvPr id="1841" name="Google Shape;1841;p42"/>
            <p:cNvSpPr/>
            <p:nvPr/>
          </p:nvSpPr>
          <p:spPr>
            <a:xfrm>
              <a:off x="469881" y="2042342"/>
              <a:ext cx="29530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α線の飛程</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ja-JP" sz="1800">
                  <a:solidFill>
                    <a:schemeClr val="dk1"/>
                  </a:solidFill>
                  <a:latin typeface="Arial"/>
                  <a:ea typeface="Arial"/>
                  <a:cs typeface="Arial"/>
                  <a:sym typeface="Arial"/>
                </a:rPr>
                <a:t>生体組織内で約30µm程度</a:t>
              </a:r>
              <a:endParaRPr sz="1800">
                <a:solidFill>
                  <a:schemeClr val="dk1"/>
                </a:solidFill>
                <a:latin typeface="Arial"/>
                <a:ea typeface="Arial"/>
                <a:cs typeface="Arial"/>
                <a:sym typeface="Arial"/>
              </a:endParaRPr>
            </a:p>
          </p:txBody>
        </p:sp>
        <p:sp>
          <p:nvSpPr>
            <p:cNvPr id="1842" name="Google Shape;1842;p42"/>
            <p:cNvSpPr/>
            <p:nvPr/>
          </p:nvSpPr>
          <p:spPr>
            <a:xfrm>
              <a:off x="498534" y="2982254"/>
              <a:ext cx="319143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皮膚の角質層で止まるため、外部被ばくに</a:t>
              </a:r>
              <a:r>
                <a:rPr lang="ja-JP" sz="1800">
                  <a:solidFill>
                    <a:srgbClr val="C00000"/>
                  </a:solidFill>
                  <a:latin typeface="Arial"/>
                  <a:ea typeface="Arial"/>
                  <a:cs typeface="Arial"/>
                  <a:sym typeface="Arial"/>
                </a:rPr>
                <a:t>寄与しない。</a:t>
              </a:r>
              <a:endParaRPr sz="1800">
                <a:solidFill>
                  <a:srgbClr val="C00000"/>
                </a:solidFill>
                <a:latin typeface="Arial"/>
                <a:ea typeface="Arial"/>
                <a:cs typeface="Arial"/>
                <a:sym typeface="Arial"/>
              </a:endParaRPr>
            </a:p>
            <a:p>
              <a:pPr marL="0" marR="0" lvl="0" indent="0" algn="l" rtl="0">
                <a:spcBef>
                  <a:spcPts val="0"/>
                </a:spcBef>
                <a:spcAft>
                  <a:spcPts val="0"/>
                </a:spcAft>
                <a:buNone/>
              </a:pPr>
              <a:endParaRPr sz="1800">
                <a:solidFill>
                  <a:srgbClr val="FF0000"/>
                </a:solidFill>
                <a:latin typeface="Arial"/>
                <a:ea typeface="Arial"/>
                <a:cs typeface="Arial"/>
                <a:sym typeface="Arial"/>
              </a:endParaRPr>
            </a:p>
          </p:txBody>
        </p:sp>
        <p:sp>
          <p:nvSpPr>
            <p:cNvPr id="1843" name="Google Shape;1843;p42"/>
            <p:cNvSpPr/>
            <p:nvPr/>
          </p:nvSpPr>
          <p:spPr>
            <a:xfrm>
              <a:off x="256779" y="2042342"/>
              <a:ext cx="3484346" cy="1587587"/>
            </a:xfrm>
            <a:prstGeom prst="roundRect">
              <a:avLst>
                <a:gd name="adj" fmla="val 2921"/>
              </a:avLst>
            </a:prstGeom>
            <a:noFill/>
            <a:ln w="158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Times"/>
                <a:buNone/>
              </a:pPr>
              <a:endParaRPr sz="1600">
                <a:solidFill>
                  <a:schemeClr val="dk1"/>
                </a:solidFill>
                <a:latin typeface="Arial"/>
                <a:ea typeface="Arial"/>
                <a:cs typeface="Arial"/>
                <a:sym typeface="Arial"/>
              </a:endParaRPr>
            </a:p>
          </p:txBody>
        </p:sp>
        <p:sp>
          <p:nvSpPr>
            <p:cNvPr id="1844" name="Google Shape;1844;p42"/>
            <p:cNvSpPr/>
            <p:nvPr/>
          </p:nvSpPr>
          <p:spPr>
            <a:xfrm>
              <a:off x="1897581" y="2692056"/>
              <a:ext cx="153815" cy="273822"/>
            </a:xfrm>
            <a:prstGeom prst="down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45" name="Google Shape;1845;p42"/>
          <p:cNvSpPr txBox="1"/>
          <p:nvPr/>
        </p:nvSpPr>
        <p:spPr>
          <a:xfrm>
            <a:off x="533529" y="4147771"/>
            <a:ext cx="3476851" cy="47102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F5597"/>
              </a:buClr>
              <a:buSzPts val="2400"/>
              <a:buFont typeface="Arial"/>
              <a:buNone/>
            </a:pPr>
            <a:r>
              <a:rPr lang="ja-JP" sz="2400">
                <a:solidFill>
                  <a:srgbClr val="2F5597"/>
                </a:solidFill>
                <a:latin typeface="Arial"/>
                <a:ea typeface="Arial"/>
                <a:cs typeface="Arial"/>
                <a:sym typeface="Arial"/>
              </a:rPr>
              <a:t>内部被ばくの主な原因</a:t>
            </a:r>
            <a:endParaRPr sz="2400">
              <a:solidFill>
                <a:srgbClr val="2F5597"/>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a:solidFill>
                <a:srgbClr val="2F5597"/>
              </a:solidFill>
              <a:latin typeface="Arial"/>
              <a:ea typeface="Arial"/>
              <a:cs typeface="Arial"/>
              <a:sym typeface="Arial"/>
            </a:endParaRPr>
          </a:p>
        </p:txBody>
      </p:sp>
      <p:sp>
        <p:nvSpPr>
          <p:cNvPr id="1846" name="Google Shape;1846;p42"/>
          <p:cNvSpPr txBox="1"/>
          <p:nvPr/>
        </p:nvSpPr>
        <p:spPr>
          <a:xfrm>
            <a:off x="5134814" y="2315611"/>
            <a:ext cx="3830812" cy="104359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ja-JP" sz="2000">
                <a:solidFill>
                  <a:schemeClr val="dk1"/>
                </a:solidFill>
                <a:latin typeface="Arial"/>
                <a:ea typeface="Arial"/>
                <a:cs typeface="Arial"/>
                <a:sym typeface="Arial"/>
              </a:rPr>
              <a:t>適切な防護器具を使用すれば、外部被ばくする可能性は低い。</a:t>
            </a:r>
            <a:endParaRPr sz="200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C00000"/>
              </a:buClr>
              <a:buSzPts val="2000"/>
              <a:buFont typeface="Arial"/>
              <a:buNone/>
            </a:pPr>
            <a:r>
              <a:rPr lang="ja-JP" sz="2000" u="sng">
                <a:solidFill>
                  <a:srgbClr val="C00000"/>
                </a:solidFill>
                <a:latin typeface="Arial"/>
                <a:ea typeface="Arial"/>
                <a:cs typeface="Arial"/>
                <a:sym typeface="Arial"/>
              </a:rPr>
              <a:t>内部被ばくに、より注意が必要</a:t>
            </a:r>
            <a:endParaRPr sz="2000" u="sng">
              <a:solidFill>
                <a:srgbClr val="C00000"/>
              </a:solidFill>
              <a:latin typeface="Arial"/>
              <a:ea typeface="Arial"/>
              <a:cs typeface="Arial"/>
              <a:sym typeface="Arial"/>
            </a:endParaRPr>
          </a:p>
        </p:txBody>
      </p:sp>
      <p:sp>
        <p:nvSpPr>
          <p:cNvPr id="1847" name="Google Shape;1847;p42"/>
          <p:cNvSpPr txBox="1"/>
          <p:nvPr/>
        </p:nvSpPr>
        <p:spPr>
          <a:xfrm>
            <a:off x="1257427" y="4658938"/>
            <a:ext cx="1550424" cy="160043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F5597"/>
              </a:buClr>
              <a:buSzPts val="2800"/>
              <a:buFont typeface="Arial"/>
              <a:buChar char="•"/>
            </a:pPr>
            <a:r>
              <a:rPr lang="ja-JP" sz="2800">
                <a:solidFill>
                  <a:srgbClr val="2F5597"/>
                </a:solidFill>
                <a:latin typeface="Arial"/>
                <a:ea typeface="Arial"/>
                <a:cs typeface="Arial"/>
                <a:sym typeface="Arial"/>
              </a:rPr>
              <a:t>経気道</a:t>
            </a:r>
            <a:endParaRPr sz="2800">
              <a:solidFill>
                <a:srgbClr val="2F5597"/>
              </a:solidFill>
              <a:latin typeface="Arial"/>
              <a:ea typeface="Arial"/>
              <a:cs typeface="Arial"/>
              <a:sym typeface="Arial"/>
            </a:endParaRPr>
          </a:p>
          <a:p>
            <a:pPr marL="285750" marR="0" lvl="0" indent="-285750" algn="l" rtl="0">
              <a:spcBef>
                <a:spcPts val="0"/>
              </a:spcBef>
              <a:spcAft>
                <a:spcPts val="0"/>
              </a:spcAft>
              <a:buClr>
                <a:srgbClr val="2F5597"/>
              </a:buClr>
              <a:buSzPts val="2800"/>
              <a:buFont typeface="Arial"/>
              <a:buChar char="•"/>
            </a:pPr>
            <a:r>
              <a:rPr lang="ja-JP" sz="2800">
                <a:solidFill>
                  <a:srgbClr val="2F5597"/>
                </a:solidFill>
                <a:latin typeface="Arial"/>
                <a:ea typeface="Arial"/>
                <a:cs typeface="Arial"/>
                <a:sym typeface="Arial"/>
              </a:rPr>
              <a:t>経口</a:t>
            </a:r>
            <a:endParaRPr sz="2800">
              <a:solidFill>
                <a:srgbClr val="2F5597"/>
              </a:solidFill>
              <a:latin typeface="Arial"/>
              <a:ea typeface="Arial"/>
              <a:cs typeface="Arial"/>
              <a:sym typeface="Arial"/>
            </a:endParaRPr>
          </a:p>
          <a:p>
            <a:pPr marL="285750" marR="0" lvl="0" indent="-285750" algn="l" rtl="0">
              <a:spcBef>
                <a:spcPts val="0"/>
              </a:spcBef>
              <a:spcAft>
                <a:spcPts val="0"/>
              </a:spcAft>
              <a:buClr>
                <a:srgbClr val="2F5597"/>
              </a:buClr>
              <a:buSzPts val="2800"/>
              <a:buFont typeface="Arial"/>
              <a:buChar char="•"/>
            </a:pPr>
            <a:r>
              <a:rPr lang="ja-JP" sz="2800">
                <a:solidFill>
                  <a:srgbClr val="2F5597"/>
                </a:solidFill>
                <a:latin typeface="Arial"/>
                <a:ea typeface="Arial"/>
                <a:cs typeface="Arial"/>
                <a:sym typeface="Arial"/>
              </a:rPr>
              <a:t>経皮</a:t>
            </a:r>
            <a:endParaRPr sz="2800">
              <a:solidFill>
                <a:srgbClr val="2F5597"/>
              </a:solidFill>
              <a:latin typeface="Arial"/>
              <a:ea typeface="Arial"/>
              <a:cs typeface="Arial"/>
              <a:sym typeface="Arial"/>
            </a:endParaRPr>
          </a:p>
          <a:p>
            <a:pPr marL="0" marR="0" lvl="0" indent="0" algn="l" rtl="0">
              <a:spcBef>
                <a:spcPts val="0"/>
              </a:spcBef>
              <a:spcAft>
                <a:spcPts val="0"/>
              </a:spcAft>
              <a:buNone/>
            </a:pPr>
            <a:endParaRPr sz="1200">
              <a:solidFill>
                <a:srgbClr val="2F5597"/>
              </a:solidFill>
              <a:latin typeface="Arial"/>
              <a:ea typeface="Arial"/>
              <a:cs typeface="Arial"/>
              <a:sym typeface="Arial"/>
            </a:endParaRPr>
          </a:p>
        </p:txBody>
      </p:sp>
      <p:grpSp>
        <p:nvGrpSpPr>
          <p:cNvPr id="1848" name="Google Shape;1848;p42"/>
          <p:cNvGrpSpPr/>
          <p:nvPr/>
        </p:nvGrpSpPr>
        <p:grpSpPr>
          <a:xfrm>
            <a:off x="0" y="46826"/>
            <a:ext cx="9144001" cy="860113"/>
            <a:chOff x="47" y="67458"/>
            <a:chExt cx="9110954" cy="860127"/>
          </a:xfrm>
        </p:grpSpPr>
        <p:sp>
          <p:nvSpPr>
            <p:cNvPr id="1849" name="Google Shape;1849;p42"/>
            <p:cNvSpPr txBox="1"/>
            <p:nvPr/>
          </p:nvSpPr>
          <p:spPr>
            <a:xfrm>
              <a:off x="47" y="213657"/>
              <a:ext cx="9110954"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4）短寿命アルファ核種の防護</a:t>
              </a:r>
              <a:endParaRPr/>
            </a:p>
          </p:txBody>
        </p:sp>
        <p:pic>
          <p:nvPicPr>
            <p:cNvPr id="1850" name="Google Shape;1850;p42"/>
            <p:cNvPicPr preferRelativeResize="0"/>
            <p:nvPr/>
          </p:nvPicPr>
          <p:blipFill rotWithShape="1">
            <a:blip r:embed="rId3">
              <a:alphaModFix/>
            </a:blip>
            <a:srcRect/>
            <a:stretch/>
          </p:blipFill>
          <p:spPr>
            <a:xfrm>
              <a:off x="64526" y="67458"/>
              <a:ext cx="856700" cy="860127"/>
            </a:xfrm>
            <a:prstGeom prst="rect">
              <a:avLst/>
            </a:prstGeom>
            <a:noFill/>
            <a:ln>
              <a:noFill/>
            </a:ln>
          </p:spPr>
        </p:pic>
      </p:grpSp>
      <p:grpSp>
        <p:nvGrpSpPr>
          <p:cNvPr id="1851" name="Google Shape;1851;p42"/>
          <p:cNvGrpSpPr/>
          <p:nvPr/>
        </p:nvGrpSpPr>
        <p:grpSpPr>
          <a:xfrm>
            <a:off x="27837" y="6655212"/>
            <a:ext cx="1592528" cy="234685"/>
            <a:chOff x="27837" y="6655212"/>
            <a:chExt cx="1592528" cy="234685"/>
          </a:xfrm>
        </p:grpSpPr>
        <p:pic>
          <p:nvPicPr>
            <p:cNvPr id="1852" name="Google Shape;1852;p42"/>
            <p:cNvPicPr preferRelativeResize="0"/>
            <p:nvPr/>
          </p:nvPicPr>
          <p:blipFill rotWithShape="1">
            <a:blip r:embed="rId4">
              <a:alphaModFix/>
            </a:blip>
            <a:srcRect/>
            <a:stretch/>
          </p:blipFill>
          <p:spPr>
            <a:xfrm>
              <a:off x="27837" y="6676338"/>
              <a:ext cx="154723" cy="155342"/>
            </a:xfrm>
            <a:prstGeom prst="rect">
              <a:avLst/>
            </a:prstGeom>
            <a:noFill/>
            <a:ln>
              <a:noFill/>
            </a:ln>
          </p:spPr>
        </p:pic>
        <p:sp>
          <p:nvSpPr>
            <p:cNvPr id="1853" name="Google Shape;1853;p42"/>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grpSp>
        <p:nvGrpSpPr>
          <p:cNvPr id="1858" name="Google Shape;1858;p43"/>
          <p:cNvGrpSpPr/>
          <p:nvPr/>
        </p:nvGrpSpPr>
        <p:grpSpPr>
          <a:xfrm>
            <a:off x="-6263" y="2754"/>
            <a:ext cx="9156525" cy="6887143"/>
            <a:chOff x="-6263" y="2754"/>
            <a:chExt cx="9156525" cy="6887143"/>
          </a:xfrm>
        </p:grpSpPr>
        <p:grpSp>
          <p:nvGrpSpPr>
            <p:cNvPr id="1859" name="Google Shape;1859;p43"/>
            <p:cNvGrpSpPr/>
            <p:nvPr/>
          </p:nvGrpSpPr>
          <p:grpSpPr>
            <a:xfrm>
              <a:off x="-6263" y="2754"/>
              <a:ext cx="9156525" cy="981635"/>
              <a:chOff x="-17208" y="-1480275"/>
              <a:chExt cx="9156525" cy="981635"/>
            </a:xfrm>
          </p:grpSpPr>
          <p:sp>
            <p:nvSpPr>
              <p:cNvPr id="1860" name="Google Shape;1860;p43"/>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861" name="Google Shape;1861;p43"/>
              <p:cNvCxnSpPr/>
              <p:nvPr/>
            </p:nvCxnSpPr>
            <p:spPr>
              <a:xfrm>
                <a:off x="-15897" y="-502937"/>
                <a:ext cx="9143146" cy="4297"/>
              </a:xfrm>
              <a:prstGeom prst="straightConnector1">
                <a:avLst/>
              </a:prstGeom>
              <a:noFill/>
              <a:ln w="50800" cap="flat" cmpd="sng">
                <a:solidFill>
                  <a:srgbClr val="BFBFBF"/>
                </a:solidFill>
                <a:prstDash val="solid"/>
                <a:miter lim="800000"/>
                <a:headEnd type="none" w="sm" len="sm"/>
                <a:tailEnd type="none" w="sm" len="sm"/>
              </a:ln>
            </p:spPr>
          </p:cxnSp>
        </p:grpSp>
        <p:sp>
          <p:nvSpPr>
            <p:cNvPr id="1862" name="Google Shape;1862;p43"/>
            <p:cNvSpPr/>
            <p:nvPr/>
          </p:nvSpPr>
          <p:spPr>
            <a:xfrm>
              <a:off x="420828" y="2887665"/>
              <a:ext cx="7650750" cy="3581034"/>
            </a:xfrm>
            <a:prstGeom prst="rect">
              <a:avLst/>
            </a:prstGeom>
            <a:noFill/>
            <a:ln>
              <a:noFill/>
            </a:ln>
          </p:spPr>
          <p:txBody>
            <a:bodyPr spcFirstLastPara="1" wrap="square" lIns="91425" tIns="45700" rIns="91425" bIns="45700" anchor="t" anchorCtr="0">
              <a:noAutofit/>
            </a:bodyPr>
            <a:lstStyle/>
            <a:p>
              <a:pPr marL="285750" marR="0" lvl="0" indent="-285750" algn="l" rtl="0">
                <a:lnSpc>
                  <a:spcPct val="83333"/>
                </a:lnSpc>
                <a:spcBef>
                  <a:spcPts val="0"/>
                </a:spcBef>
                <a:spcAft>
                  <a:spcPts val="0"/>
                </a:spcAft>
                <a:buClr>
                  <a:srgbClr val="C00000"/>
                </a:buClr>
                <a:buSzPts val="1350"/>
                <a:buFont typeface="Noto Sans Symbols"/>
                <a:buChar char="■"/>
              </a:pPr>
              <a:r>
                <a:rPr lang="ja-JP" sz="1800" dirty="0">
                  <a:solidFill>
                    <a:schemeClr val="dk1"/>
                  </a:solidFill>
                  <a:latin typeface="Arial"/>
                  <a:ea typeface="Arial"/>
                  <a:cs typeface="Arial"/>
                  <a:sym typeface="Arial"/>
                </a:rPr>
                <a:t>吸入</a:t>
              </a:r>
              <a:endParaRPr sz="1800"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作業室内の換気</a:t>
              </a:r>
              <a:endParaRPr sz="1600" b="0" i="0" u="none" strike="noStrike" cap="none"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局所排気装置の使用</a:t>
              </a:r>
              <a:endParaRPr sz="1600" b="0" i="0" u="none" strike="noStrike" cap="none"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実験時にはチャコールマスクの使用</a:t>
              </a:r>
              <a:endParaRPr sz="1600" b="0" i="0" u="none" strike="noStrike" cap="none"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動物実験以外の非密封の作業はフード内で行う</a:t>
              </a:r>
              <a:endParaRPr dirty="0"/>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フード外に試料を持ち出す場合は、飛散しないように対策を施す。</a:t>
              </a:r>
              <a:endParaRPr sz="1600" b="0" i="0" u="none" strike="noStrike" cap="none" dirty="0">
                <a:solidFill>
                  <a:schemeClr val="dk1"/>
                </a:solidFill>
                <a:latin typeface="Arial"/>
                <a:ea typeface="Arial"/>
                <a:cs typeface="Arial"/>
                <a:sym typeface="Arial"/>
              </a:endParaRPr>
            </a:p>
            <a:p>
              <a:pPr marL="285750" marR="0" lvl="0" indent="-285750" algn="l" rtl="0">
                <a:lnSpc>
                  <a:spcPct val="83333"/>
                </a:lnSpc>
                <a:spcBef>
                  <a:spcPts val="360"/>
                </a:spcBef>
                <a:spcAft>
                  <a:spcPts val="0"/>
                </a:spcAft>
                <a:buClr>
                  <a:srgbClr val="C00000"/>
                </a:buClr>
                <a:buSzPts val="1350"/>
                <a:buFont typeface="Noto Sans Symbols"/>
                <a:buChar char="■"/>
              </a:pPr>
              <a:r>
                <a:rPr lang="ja-JP" sz="1800" dirty="0">
                  <a:solidFill>
                    <a:schemeClr val="dk1"/>
                  </a:solidFill>
                  <a:latin typeface="Arial"/>
                  <a:ea typeface="Arial"/>
                  <a:cs typeface="Arial"/>
                  <a:sym typeface="Arial"/>
                </a:rPr>
                <a:t>経口</a:t>
              </a:r>
              <a:endParaRPr sz="1800"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飲食、喫煙、化粧の厳禁</a:t>
              </a:r>
              <a:endParaRPr sz="1600" b="0" i="0" u="none" strike="noStrike" cap="none" dirty="0">
                <a:solidFill>
                  <a:schemeClr val="dk1"/>
                </a:solidFill>
                <a:latin typeface="Arial"/>
                <a:ea typeface="Arial"/>
                <a:cs typeface="Arial"/>
                <a:sym typeface="Arial"/>
              </a:endParaRPr>
            </a:p>
            <a:p>
              <a:pPr marL="285750" marR="0" lvl="0" indent="-285750" algn="l" rtl="0">
                <a:lnSpc>
                  <a:spcPct val="83333"/>
                </a:lnSpc>
                <a:spcBef>
                  <a:spcPts val="360"/>
                </a:spcBef>
                <a:spcAft>
                  <a:spcPts val="0"/>
                </a:spcAft>
                <a:buClr>
                  <a:srgbClr val="C00000"/>
                </a:buClr>
                <a:buSzPts val="1350"/>
                <a:buFont typeface="Noto Sans Symbols"/>
                <a:buChar char="■"/>
              </a:pPr>
              <a:r>
                <a:rPr lang="ja-JP" sz="1800" dirty="0">
                  <a:solidFill>
                    <a:schemeClr val="dk1"/>
                  </a:solidFill>
                  <a:latin typeface="Arial"/>
                  <a:ea typeface="Arial"/>
                  <a:cs typeface="Arial"/>
                  <a:sym typeface="Arial"/>
                </a:rPr>
                <a:t>経皮</a:t>
              </a:r>
              <a:endParaRPr sz="1800"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手袋、防護めがね、ピンセットの使用</a:t>
              </a:r>
              <a:endParaRPr lang="en-US" altLang="ja-JP" sz="1600" b="0" i="0" u="none" strike="noStrike" cap="none"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endParaRPr sz="1600" b="0" i="0" u="none" strike="noStrike" cap="none" dirty="0">
                <a:solidFill>
                  <a:schemeClr val="dk1"/>
                </a:solidFill>
                <a:latin typeface="Arial"/>
                <a:ea typeface="Arial"/>
                <a:cs typeface="Arial"/>
                <a:sym typeface="Arial"/>
              </a:endParaRPr>
            </a:p>
            <a:p>
              <a:pPr marL="285750" marR="0" lvl="1" indent="-285750" algn="l" rtl="0">
                <a:lnSpc>
                  <a:spcPct val="83333"/>
                </a:lnSpc>
                <a:spcBef>
                  <a:spcPts val="360"/>
                </a:spcBef>
                <a:spcAft>
                  <a:spcPts val="0"/>
                </a:spcAft>
                <a:buClr>
                  <a:srgbClr val="C00000"/>
                </a:buClr>
                <a:buSzPts val="1350"/>
                <a:buFont typeface="Noto Sans Symbols"/>
                <a:buChar char="■"/>
              </a:pPr>
              <a:r>
                <a:rPr lang="ja-JP" sz="1800" b="0" i="0" u="none" strike="noStrike" cap="none" dirty="0">
                  <a:solidFill>
                    <a:schemeClr val="dk1"/>
                  </a:solidFill>
                  <a:latin typeface="Arial"/>
                  <a:ea typeface="Arial"/>
                  <a:cs typeface="Arial"/>
                  <a:sym typeface="Arial"/>
                </a:rPr>
                <a:t>X線、γ線を放出するα核種の場合</a:t>
              </a:r>
              <a:endParaRPr sz="1800" b="0" i="0" u="none" strike="noStrike" cap="none" dirty="0">
                <a:solidFill>
                  <a:schemeClr val="dk1"/>
                </a:solidFill>
                <a:latin typeface="Arial"/>
                <a:ea typeface="Arial"/>
                <a:cs typeface="Arial"/>
                <a:sym typeface="Arial"/>
              </a:endParaRPr>
            </a:p>
            <a:p>
              <a:pPr marL="742950" marR="0" lvl="1" indent="-285750" algn="l" rtl="0">
                <a:lnSpc>
                  <a:spcPct val="93750"/>
                </a:lnSpc>
                <a:spcBef>
                  <a:spcPts val="320"/>
                </a:spcBef>
                <a:spcAft>
                  <a:spcPts val="0"/>
                </a:spcAft>
                <a:buClr>
                  <a:schemeClr val="dk1"/>
                </a:buClr>
                <a:buSzPts val="1200"/>
                <a:buFont typeface="Arial" panose="020B0604020202020204" pitchFamily="34" charset="0"/>
                <a:buChar char="•"/>
              </a:pPr>
              <a:r>
                <a:rPr lang="ja-JP" sz="1600" b="0" i="0" u="none" strike="noStrike" cap="none" dirty="0">
                  <a:solidFill>
                    <a:schemeClr val="dk1"/>
                  </a:solidFill>
                  <a:latin typeface="Arial"/>
                  <a:ea typeface="Arial"/>
                  <a:cs typeface="Arial"/>
                  <a:sym typeface="Arial"/>
                </a:rPr>
                <a:t>線量が大きい場合は、適切な遮蔽</a:t>
              </a:r>
              <a:r>
                <a:rPr lang="ja-JP" sz="1600" b="0" i="0" u="none" strike="noStrike" cap="none" dirty="0">
                  <a:solidFill>
                    <a:schemeClr val="dk1"/>
                  </a:solidFill>
                  <a:latin typeface="MS Gothic"/>
                  <a:ea typeface="MS Gothic"/>
                  <a:cs typeface="MS Gothic"/>
                  <a:sym typeface="MS Gothic"/>
                </a:rPr>
                <a:t>を用いる(外部被ばくもゼロではない）</a:t>
              </a:r>
              <a:endParaRPr dirty="0"/>
            </a:p>
          </p:txBody>
        </p:sp>
        <p:sp>
          <p:nvSpPr>
            <p:cNvPr id="1863" name="Google Shape;1863;p43"/>
            <p:cNvSpPr/>
            <p:nvPr/>
          </p:nvSpPr>
          <p:spPr>
            <a:xfrm>
              <a:off x="317451" y="1093452"/>
              <a:ext cx="6388150" cy="175428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指が一番汚染が起こりやすいため、頻繁にαサーベイメータを用いて汚染検査を行う。</a:t>
              </a:r>
              <a:endParaRPr lang="en-US" altLang="ja-JP" sz="2000" dirty="0">
                <a:solidFill>
                  <a:schemeClr val="dk1"/>
                </a:solidFill>
              </a:endParaRPr>
            </a:p>
            <a:p>
              <a:pPr marL="342900" lvl="6" indent="100013">
                <a:buFont typeface="Wingdings" panose="05000000000000000000" pitchFamily="2" charset="2"/>
                <a:buChar char="Ø"/>
              </a:pPr>
              <a:r>
                <a:rPr lang="ja-JP" altLang="en-US" sz="1600" dirty="0">
                  <a:solidFill>
                    <a:schemeClr val="dk1"/>
                  </a:solidFill>
                  <a:latin typeface="Arial"/>
                  <a:ea typeface="Arial"/>
                  <a:cs typeface="Arial"/>
                  <a:sym typeface="Arial"/>
                </a:rPr>
                <a:t> </a:t>
              </a:r>
              <a:r>
                <a:rPr lang="ja-JP" sz="1600" dirty="0">
                  <a:solidFill>
                    <a:schemeClr val="dk1"/>
                  </a:solidFill>
                  <a:latin typeface="Arial"/>
                  <a:ea typeface="Arial"/>
                  <a:cs typeface="Arial"/>
                  <a:sym typeface="Arial"/>
                </a:rPr>
                <a:t>αサーベイメータのバックグラウンド値は</a:t>
              </a:r>
              <a:r>
                <a:rPr lang="ja-JP" altLang="en-US" sz="1600" dirty="0">
                  <a:solidFill>
                    <a:schemeClr val="dk1"/>
                  </a:solidFill>
                  <a:latin typeface="Arial"/>
                  <a:ea typeface="Arial"/>
                  <a:cs typeface="Arial"/>
                  <a:sym typeface="Arial"/>
                </a:rPr>
                <a:t>ほぼ</a:t>
              </a:r>
              <a:r>
                <a:rPr lang="ja-JP" sz="1600" dirty="0">
                  <a:solidFill>
                    <a:schemeClr val="dk1"/>
                  </a:solidFill>
                  <a:latin typeface="Arial"/>
                  <a:ea typeface="Arial"/>
                  <a:cs typeface="Arial"/>
                  <a:sym typeface="Arial"/>
                </a:rPr>
                <a:t>ゼロ。</a:t>
              </a:r>
              <a:endParaRPr sz="1600" dirty="0">
                <a:solidFill>
                  <a:schemeClr val="dk1"/>
                </a:solidFill>
                <a:latin typeface="Arial"/>
                <a:ea typeface="Arial"/>
                <a:cs typeface="Arial"/>
                <a:sym typeface="Arial"/>
              </a:endParaRPr>
            </a:p>
            <a:p>
              <a:pPr lvl="0"/>
              <a:r>
                <a:rPr lang="ja-JP" altLang="en-US" sz="1600" dirty="0">
                  <a:solidFill>
                    <a:schemeClr val="tx1"/>
                  </a:solidFill>
                </a:rPr>
                <a:t>　　</a:t>
              </a:r>
              <a:r>
                <a:rPr lang="en-US" altLang="ja-JP" sz="1600" dirty="0">
                  <a:solidFill>
                    <a:schemeClr val="tx1"/>
                  </a:solidFill>
                </a:rPr>
                <a:t>	</a:t>
              </a:r>
              <a:r>
                <a:rPr lang="ja-JP" altLang="en-US" sz="1600" dirty="0">
                  <a:solidFill>
                    <a:schemeClr val="tx1"/>
                  </a:solidFill>
                </a:rPr>
                <a:t>・時折空気中のラドンに反応する程度</a:t>
              </a:r>
            </a:p>
            <a:p>
              <a:pPr lvl="0"/>
              <a:r>
                <a:rPr lang="ja-JP" altLang="en-US" sz="1600" dirty="0">
                  <a:solidFill>
                    <a:schemeClr val="tx1"/>
                  </a:solidFill>
                </a:rPr>
                <a:t>　　</a:t>
              </a:r>
              <a:r>
                <a:rPr lang="en-US" altLang="ja-JP" sz="1600" dirty="0">
                  <a:solidFill>
                    <a:schemeClr val="tx1"/>
                  </a:solidFill>
                </a:rPr>
                <a:t>	</a:t>
              </a:r>
              <a:r>
                <a:rPr lang="ja-JP" altLang="en-US" sz="1600" dirty="0">
                  <a:solidFill>
                    <a:schemeClr val="tx1"/>
                  </a:solidFill>
                </a:rPr>
                <a:t>・バックグラウンド計数率は把握しておくこと</a:t>
              </a:r>
            </a:p>
            <a:p>
              <a:pPr marL="360363" lvl="0" indent="174625">
                <a:buFont typeface="Wingdings" panose="05000000000000000000" pitchFamily="2" charset="2"/>
                <a:buChar char="Ø"/>
              </a:pPr>
              <a:r>
                <a:rPr lang="ja-JP" altLang="en-US" sz="1600" dirty="0">
                  <a:solidFill>
                    <a:srgbClr val="C00000"/>
                  </a:solidFill>
                </a:rPr>
                <a:t> 弱くても継続的なカウントは汚染を意味している</a:t>
              </a:r>
            </a:p>
          </p:txBody>
        </p:sp>
        <p:pic>
          <p:nvPicPr>
            <p:cNvPr id="1864" name="Google Shape;1864;p43"/>
            <p:cNvPicPr preferRelativeResize="0"/>
            <p:nvPr/>
          </p:nvPicPr>
          <p:blipFill rotWithShape="1">
            <a:blip r:embed="rId3">
              <a:alphaModFix/>
            </a:blip>
            <a:srcRect/>
            <a:stretch/>
          </p:blipFill>
          <p:spPr>
            <a:xfrm rot="10800000">
              <a:off x="7084475" y="1377713"/>
              <a:ext cx="1637497" cy="2183329"/>
            </a:xfrm>
            <a:prstGeom prst="rect">
              <a:avLst/>
            </a:prstGeom>
            <a:noFill/>
            <a:ln>
              <a:noFill/>
            </a:ln>
          </p:spPr>
        </p:pic>
        <p:grpSp>
          <p:nvGrpSpPr>
            <p:cNvPr id="1865" name="Google Shape;1865;p43"/>
            <p:cNvGrpSpPr/>
            <p:nvPr/>
          </p:nvGrpSpPr>
          <p:grpSpPr>
            <a:xfrm>
              <a:off x="-6263" y="46826"/>
              <a:ext cx="9150264" cy="860113"/>
              <a:chOff x="-6193" y="67458"/>
              <a:chExt cx="9117194" cy="860127"/>
            </a:xfrm>
          </p:grpSpPr>
          <p:sp>
            <p:nvSpPr>
              <p:cNvPr id="1866" name="Google Shape;1866;p43"/>
              <p:cNvSpPr txBox="1"/>
              <p:nvPr/>
            </p:nvSpPr>
            <p:spPr>
              <a:xfrm>
                <a:off x="-6193" y="213657"/>
                <a:ext cx="9117194"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短寿命アルファ核種の防護</a:t>
                </a:r>
                <a:endParaRPr/>
              </a:p>
            </p:txBody>
          </p:sp>
          <p:pic>
            <p:nvPicPr>
              <p:cNvPr id="1867" name="Google Shape;1867;p43"/>
              <p:cNvPicPr preferRelativeResize="0"/>
              <p:nvPr/>
            </p:nvPicPr>
            <p:blipFill rotWithShape="1">
              <a:blip r:embed="rId4">
                <a:alphaModFix/>
              </a:blip>
              <a:srcRect/>
              <a:stretch/>
            </p:blipFill>
            <p:spPr>
              <a:xfrm>
                <a:off x="64526" y="67458"/>
                <a:ext cx="856700" cy="860127"/>
              </a:xfrm>
              <a:prstGeom prst="rect">
                <a:avLst/>
              </a:prstGeom>
              <a:noFill/>
              <a:ln>
                <a:noFill/>
              </a:ln>
            </p:spPr>
          </p:pic>
        </p:grpSp>
        <p:grpSp>
          <p:nvGrpSpPr>
            <p:cNvPr id="1868" name="Google Shape;1868;p43"/>
            <p:cNvGrpSpPr/>
            <p:nvPr/>
          </p:nvGrpSpPr>
          <p:grpSpPr>
            <a:xfrm>
              <a:off x="27837" y="6655212"/>
              <a:ext cx="1592528" cy="234685"/>
              <a:chOff x="27837" y="6655212"/>
              <a:chExt cx="1592528" cy="234685"/>
            </a:xfrm>
          </p:grpSpPr>
          <p:pic>
            <p:nvPicPr>
              <p:cNvPr id="1869" name="Google Shape;1869;p43"/>
              <p:cNvPicPr preferRelativeResize="0"/>
              <p:nvPr/>
            </p:nvPicPr>
            <p:blipFill rotWithShape="1">
              <a:blip r:embed="rId5">
                <a:alphaModFix/>
              </a:blip>
              <a:srcRect/>
              <a:stretch/>
            </p:blipFill>
            <p:spPr>
              <a:xfrm>
                <a:off x="27837" y="6676338"/>
                <a:ext cx="154723" cy="155342"/>
              </a:xfrm>
              <a:prstGeom prst="rect">
                <a:avLst/>
              </a:prstGeom>
              <a:noFill/>
              <a:ln>
                <a:noFill/>
              </a:ln>
            </p:spPr>
          </p:pic>
          <p:sp>
            <p:nvSpPr>
              <p:cNvPr id="1870" name="Google Shape;1870;p43"/>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5"/>
          <p:cNvGrpSpPr/>
          <p:nvPr/>
        </p:nvGrpSpPr>
        <p:grpSpPr>
          <a:xfrm>
            <a:off x="-6263" y="2754"/>
            <a:ext cx="9765516" cy="6887143"/>
            <a:chOff x="-6263" y="2754"/>
            <a:chExt cx="9765516" cy="6887143"/>
          </a:xfrm>
        </p:grpSpPr>
        <p:grpSp>
          <p:nvGrpSpPr>
            <p:cNvPr id="316" name="Google Shape;316;p5"/>
            <p:cNvGrpSpPr/>
            <p:nvPr/>
          </p:nvGrpSpPr>
          <p:grpSpPr>
            <a:xfrm>
              <a:off x="-6263" y="2754"/>
              <a:ext cx="9156525" cy="981635"/>
              <a:chOff x="-17208" y="-1480275"/>
              <a:chExt cx="9156525" cy="981635"/>
            </a:xfrm>
          </p:grpSpPr>
          <p:sp>
            <p:nvSpPr>
              <p:cNvPr id="317" name="Google Shape;317;p5"/>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318" name="Google Shape;318;p5"/>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sp>
          <p:nvSpPr>
            <p:cNvPr id="319" name="Google Shape;319;p5"/>
            <p:cNvSpPr txBox="1"/>
            <p:nvPr/>
          </p:nvSpPr>
          <p:spPr>
            <a:xfrm>
              <a:off x="1253801" y="5969409"/>
              <a:ext cx="5485814" cy="315792"/>
            </a:xfrm>
            <a:prstGeom prst="rect">
              <a:avLst/>
            </a:prstGeom>
            <a:solidFill>
              <a:srgbClr val="C00000"/>
            </a:solidFill>
            <a:ln>
              <a:noFill/>
            </a:ln>
          </p:spPr>
          <p:txBody>
            <a:bodyPr spcFirstLastPara="1" wrap="square" lIns="0" tIns="0" rIns="0" bIns="0" anchor="t" anchorCtr="0">
              <a:spAutoFit/>
            </a:bodyPr>
            <a:lstStyle/>
            <a:p>
              <a:pPr marL="152037" marR="0" lvl="0" indent="0" algn="ctr" rtl="0">
                <a:spcBef>
                  <a:spcPts val="0"/>
                </a:spcBef>
                <a:spcAft>
                  <a:spcPts val="0"/>
                </a:spcAft>
                <a:buNone/>
              </a:pPr>
              <a:r>
                <a:rPr lang="ja-JP" sz="2052">
                  <a:solidFill>
                    <a:srgbClr val="FFFFFF"/>
                  </a:solidFill>
                  <a:latin typeface="Arial"/>
                  <a:ea typeface="Arial"/>
                  <a:cs typeface="Arial"/>
                  <a:sym typeface="Arial"/>
                </a:rPr>
                <a:t>体が放射線を受けるという点は同じ</a:t>
              </a:r>
              <a:endParaRPr sz="2052">
                <a:solidFill>
                  <a:srgbClr val="000000"/>
                </a:solidFill>
                <a:latin typeface="Arial"/>
                <a:ea typeface="Arial"/>
                <a:cs typeface="Arial"/>
                <a:sym typeface="Arial"/>
              </a:endParaRPr>
            </a:p>
          </p:txBody>
        </p:sp>
        <p:sp>
          <p:nvSpPr>
            <p:cNvPr id="320" name="Google Shape;320;p5"/>
            <p:cNvSpPr/>
            <p:nvPr/>
          </p:nvSpPr>
          <p:spPr>
            <a:xfrm>
              <a:off x="618592" y="1590668"/>
              <a:ext cx="3973622" cy="4280956"/>
            </a:xfrm>
            <a:custGeom>
              <a:avLst/>
              <a:gdLst/>
              <a:ahLst/>
              <a:cxnLst/>
              <a:rect l="l" t="t" r="r" b="b"/>
              <a:pathLst>
                <a:path w="4646930" h="5006340" extrusionOk="0">
                  <a:moveTo>
                    <a:pt x="4428744" y="0"/>
                  </a:moveTo>
                  <a:lnTo>
                    <a:pt x="219456" y="0"/>
                  </a:lnTo>
                  <a:lnTo>
                    <a:pt x="198120" y="1523"/>
                  </a:lnTo>
                  <a:lnTo>
                    <a:pt x="175260" y="4571"/>
                  </a:lnTo>
                  <a:lnTo>
                    <a:pt x="155448" y="10667"/>
                  </a:lnTo>
                  <a:lnTo>
                    <a:pt x="134112" y="16763"/>
                  </a:lnTo>
                  <a:lnTo>
                    <a:pt x="97536" y="38099"/>
                  </a:lnTo>
                  <a:lnTo>
                    <a:pt x="65532" y="64007"/>
                  </a:lnTo>
                  <a:lnTo>
                    <a:pt x="38100" y="97535"/>
                  </a:lnTo>
                  <a:lnTo>
                    <a:pt x="18288" y="134111"/>
                  </a:lnTo>
                  <a:lnTo>
                    <a:pt x="4572" y="175259"/>
                  </a:lnTo>
                  <a:lnTo>
                    <a:pt x="0" y="219455"/>
                  </a:lnTo>
                  <a:lnTo>
                    <a:pt x="0" y="4788408"/>
                  </a:lnTo>
                  <a:lnTo>
                    <a:pt x="4572" y="4831080"/>
                  </a:lnTo>
                  <a:lnTo>
                    <a:pt x="18288" y="4872228"/>
                  </a:lnTo>
                  <a:lnTo>
                    <a:pt x="38100" y="4910328"/>
                  </a:lnTo>
                  <a:lnTo>
                    <a:pt x="65532" y="4942332"/>
                  </a:lnTo>
                  <a:lnTo>
                    <a:pt x="97536" y="4969764"/>
                  </a:lnTo>
                  <a:lnTo>
                    <a:pt x="134112" y="4989576"/>
                  </a:lnTo>
                  <a:lnTo>
                    <a:pt x="175260" y="5001768"/>
                  </a:lnTo>
                  <a:lnTo>
                    <a:pt x="198120" y="5006340"/>
                  </a:lnTo>
                  <a:lnTo>
                    <a:pt x="4450080" y="5006340"/>
                  </a:lnTo>
                  <a:lnTo>
                    <a:pt x="4492752" y="4997195"/>
                  </a:lnTo>
                  <a:lnTo>
                    <a:pt x="4532376" y="4980432"/>
                  </a:lnTo>
                  <a:lnTo>
                    <a:pt x="4552526" y="4968240"/>
                  </a:lnTo>
                  <a:lnTo>
                    <a:pt x="202692" y="4968240"/>
                  </a:lnTo>
                  <a:lnTo>
                    <a:pt x="182880" y="4965192"/>
                  </a:lnTo>
                  <a:lnTo>
                    <a:pt x="184404" y="4965192"/>
                  </a:lnTo>
                  <a:lnTo>
                    <a:pt x="164592" y="4960620"/>
                  </a:lnTo>
                  <a:lnTo>
                    <a:pt x="167640" y="4960620"/>
                  </a:lnTo>
                  <a:lnTo>
                    <a:pt x="147828" y="4954523"/>
                  </a:lnTo>
                  <a:lnTo>
                    <a:pt x="150876" y="4954523"/>
                  </a:lnTo>
                  <a:lnTo>
                    <a:pt x="132588" y="4946904"/>
                  </a:lnTo>
                  <a:lnTo>
                    <a:pt x="134112" y="4946904"/>
                  </a:lnTo>
                  <a:lnTo>
                    <a:pt x="117348" y="4937759"/>
                  </a:lnTo>
                  <a:lnTo>
                    <a:pt x="118872" y="4937759"/>
                  </a:lnTo>
                  <a:lnTo>
                    <a:pt x="105809" y="4928616"/>
                  </a:lnTo>
                  <a:lnTo>
                    <a:pt x="105155" y="4928616"/>
                  </a:lnTo>
                  <a:lnTo>
                    <a:pt x="79248" y="4902708"/>
                  </a:lnTo>
                  <a:lnTo>
                    <a:pt x="79663" y="4902708"/>
                  </a:lnTo>
                  <a:lnTo>
                    <a:pt x="68580" y="4887468"/>
                  </a:lnTo>
                  <a:lnTo>
                    <a:pt x="69037" y="4887468"/>
                  </a:lnTo>
                  <a:lnTo>
                    <a:pt x="59436" y="4873752"/>
                  </a:lnTo>
                  <a:lnTo>
                    <a:pt x="60197" y="4873752"/>
                  </a:lnTo>
                  <a:lnTo>
                    <a:pt x="51816" y="4856988"/>
                  </a:lnTo>
                  <a:lnTo>
                    <a:pt x="52832" y="4856988"/>
                  </a:lnTo>
                  <a:lnTo>
                    <a:pt x="47752" y="4841747"/>
                  </a:lnTo>
                  <a:lnTo>
                    <a:pt x="47244" y="4841747"/>
                  </a:lnTo>
                  <a:lnTo>
                    <a:pt x="43053" y="4824983"/>
                  </a:lnTo>
                  <a:lnTo>
                    <a:pt x="42672" y="4824983"/>
                  </a:lnTo>
                  <a:lnTo>
                    <a:pt x="39858" y="4806695"/>
                  </a:lnTo>
                  <a:lnTo>
                    <a:pt x="39624" y="4806695"/>
                  </a:lnTo>
                  <a:lnTo>
                    <a:pt x="38217" y="4788408"/>
                  </a:lnTo>
                  <a:lnTo>
                    <a:pt x="38208" y="219455"/>
                  </a:lnTo>
                  <a:lnTo>
                    <a:pt x="39624" y="199643"/>
                  </a:lnTo>
                  <a:lnTo>
                    <a:pt x="40059" y="199643"/>
                  </a:lnTo>
                  <a:lnTo>
                    <a:pt x="42672" y="181355"/>
                  </a:lnTo>
                  <a:lnTo>
                    <a:pt x="43375" y="181355"/>
                  </a:lnTo>
                  <a:lnTo>
                    <a:pt x="47244" y="164591"/>
                  </a:lnTo>
                  <a:lnTo>
                    <a:pt x="47752" y="164591"/>
                  </a:lnTo>
                  <a:lnTo>
                    <a:pt x="52832" y="149351"/>
                  </a:lnTo>
                  <a:lnTo>
                    <a:pt x="51816" y="149351"/>
                  </a:lnTo>
                  <a:lnTo>
                    <a:pt x="60128" y="134111"/>
                  </a:lnTo>
                  <a:lnTo>
                    <a:pt x="59436" y="134111"/>
                  </a:lnTo>
                  <a:lnTo>
                    <a:pt x="69134" y="118871"/>
                  </a:lnTo>
                  <a:lnTo>
                    <a:pt x="68580" y="118871"/>
                  </a:lnTo>
                  <a:lnTo>
                    <a:pt x="79552" y="105155"/>
                  </a:lnTo>
                  <a:lnTo>
                    <a:pt x="79248" y="105155"/>
                  </a:lnTo>
                  <a:lnTo>
                    <a:pt x="91592" y="91439"/>
                  </a:lnTo>
                  <a:lnTo>
                    <a:pt x="91440" y="91439"/>
                  </a:lnTo>
                  <a:lnTo>
                    <a:pt x="92964" y="89915"/>
                  </a:lnTo>
                  <a:lnTo>
                    <a:pt x="93154" y="89915"/>
                  </a:lnTo>
                  <a:lnTo>
                    <a:pt x="105155" y="79247"/>
                  </a:lnTo>
                  <a:lnTo>
                    <a:pt x="105536" y="79247"/>
                  </a:lnTo>
                  <a:lnTo>
                    <a:pt x="118872" y="68579"/>
                  </a:lnTo>
                  <a:lnTo>
                    <a:pt x="119742" y="68579"/>
                  </a:lnTo>
                  <a:lnTo>
                    <a:pt x="134112" y="59435"/>
                  </a:lnTo>
                  <a:lnTo>
                    <a:pt x="135635" y="59435"/>
                  </a:lnTo>
                  <a:lnTo>
                    <a:pt x="150876" y="51815"/>
                  </a:lnTo>
                  <a:lnTo>
                    <a:pt x="151790" y="51815"/>
                  </a:lnTo>
                  <a:lnTo>
                    <a:pt x="167640" y="45719"/>
                  </a:lnTo>
                  <a:lnTo>
                    <a:pt x="169545" y="45719"/>
                  </a:lnTo>
                  <a:lnTo>
                    <a:pt x="184404" y="41147"/>
                  </a:lnTo>
                  <a:lnTo>
                    <a:pt x="192785" y="41147"/>
                  </a:lnTo>
                  <a:lnTo>
                    <a:pt x="202692" y="39623"/>
                  </a:lnTo>
                  <a:lnTo>
                    <a:pt x="201168" y="39623"/>
                  </a:lnTo>
                  <a:lnTo>
                    <a:pt x="220979" y="38099"/>
                  </a:lnTo>
                  <a:lnTo>
                    <a:pt x="4550664" y="38099"/>
                  </a:lnTo>
                  <a:lnTo>
                    <a:pt x="4532376" y="25907"/>
                  </a:lnTo>
                  <a:lnTo>
                    <a:pt x="4512564" y="16763"/>
                  </a:lnTo>
                  <a:lnTo>
                    <a:pt x="4492752" y="10667"/>
                  </a:lnTo>
                  <a:lnTo>
                    <a:pt x="4471416" y="4571"/>
                  </a:lnTo>
                  <a:lnTo>
                    <a:pt x="4450080" y="1523"/>
                  </a:lnTo>
                  <a:lnTo>
                    <a:pt x="4428744" y="0"/>
                  </a:lnTo>
                  <a:close/>
                </a:path>
                <a:path w="4646930" h="5006340" extrusionOk="0">
                  <a:moveTo>
                    <a:pt x="4544567" y="4927092"/>
                  </a:moveTo>
                  <a:lnTo>
                    <a:pt x="4527804" y="4937759"/>
                  </a:lnTo>
                  <a:lnTo>
                    <a:pt x="4529328" y="4937759"/>
                  </a:lnTo>
                  <a:lnTo>
                    <a:pt x="4514088" y="4946904"/>
                  </a:lnTo>
                  <a:lnTo>
                    <a:pt x="4515612" y="4946904"/>
                  </a:lnTo>
                  <a:lnTo>
                    <a:pt x="4497324" y="4954523"/>
                  </a:lnTo>
                  <a:lnTo>
                    <a:pt x="4498848" y="4954523"/>
                  </a:lnTo>
                  <a:lnTo>
                    <a:pt x="4480560" y="4960620"/>
                  </a:lnTo>
                  <a:lnTo>
                    <a:pt x="4482084" y="4960620"/>
                  </a:lnTo>
                  <a:lnTo>
                    <a:pt x="4463796" y="4965192"/>
                  </a:lnTo>
                  <a:lnTo>
                    <a:pt x="4465320" y="4965192"/>
                  </a:lnTo>
                  <a:lnTo>
                    <a:pt x="4445508" y="4968240"/>
                  </a:lnTo>
                  <a:lnTo>
                    <a:pt x="4552526" y="4968240"/>
                  </a:lnTo>
                  <a:lnTo>
                    <a:pt x="4567428" y="4956047"/>
                  </a:lnTo>
                  <a:lnTo>
                    <a:pt x="4582668" y="4942332"/>
                  </a:lnTo>
                  <a:lnTo>
                    <a:pt x="4596384" y="4928616"/>
                  </a:lnTo>
                  <a:lnTo>
                    <a:pt x="4543044" y="4928616"/>
                  </a:lnTo>
                  <a:lnTo>
                    <a:pt x="4544567" y="4927092"/>
                  </a:lnTo>
                  <a:close/>
                </a:path>
                <a:path w="4646930" h="5006340" extrusionOk="0">
                  <a:moveTo>
                    <a:pt x="103632" y="4927092"/>
                  </a:moveTo>
                  <a:lnTo>
                    <a:pt x="105155" y="4928616"/>
                  </a:lnTo>
                  <a:lnTo>
                    <a:pt x="105809" y="4928616"/>
                  </a:lnTo>
                  <a:lnTo>
                    <a:pt x="103632" y="4927092"/>
                  </a:lnTo>
                  <a:close/>
                </a:path>
                <a:path w="4646930" h="5006340" extrusionOk="0">
                  <a:moveTo>
                    <a:pt x="4614545" y="4902708"/>
                  </a:moveTo>
                  <a:lnTo>
                    <a:pt x="4568952" y="4902708"/>
                  </a:lnTo>
                  <a:lnTo>
                    <a:pt x="4543044" y="4928616"/>
                  </a:lnTo>
                  <a:lnTo>
                    <a:pt x="4596384" y="4928616"/>
                  </a:lnTo>
                  <a:lnTo>
                    <a:pt x="4597908" y="4927092"/>
                  </a:lnTo>
                  <a:lnTo>
                    <a:pt x="4610100" y="4910328"/>
                  </a:lnTo>
                  <a:lnTo>
                    <a:pt x="4614545" y="4902708"/>
                  </a:lnTo>
                  <a:close/>
                </a:path>
                <a:path w="4646930" h="5006340" extrusionOk="0">
                  <a:moveTo>
                    <a:pt x="79663" y="4902708"/>
                  </a:moveTo>
                  <a:lnTo>
                    <a:pt x="79248" y="4902708"/>
                  </a:lnTo>
                  <a:lnTo>
                    <a:pt x="80772" y="4904232"/>
                  </a:lnTo>
                  <a:lnTo>
                    <a:pt x="79663" y="4902708"/>
                  </a:lnTo>
                  <a:close/>
                </a:path>
                <a:path w="4646930" h="5006340" extrusionOk="0">
                  <a:moveTo>
                    <a:pt x="4578096" y="4887468"/>
                  </a:moveTo>
                  <a:lnTo>
                    <a:pt x="4567428" y="4904232"/>
                  </a:lnTo>
                  <a:lnTo>
                    <a:pt x="4568952" y="4902708"/>
                  </a:lnTo>
                  <a:lnTo>
                    <a:pt x="4614545" y="4902708"/>
                  </a:lnTo>
                  <a:lnTo>
                    <a:pt x="4620768" y="4892040"/>
                  </a:lnTo>
                  <a:lnTo>
                    <a:pt x="4622174" y="4888992"/>
                  </a:lnTo>
                  <a:lnTo>
                    <a:pt x="4578096" y="4888992"/>
                  </a:lnTo>
                  <a:lnTo>
                    <a:pt x="4578096" y="4887468"/>
                  </a:lnTo>
                  <a:close/>
                </a:path>
                <a:path w="4646930" h="5006340" extrusionOk="0">
                  <a:moveTo>
                    <a:pt x="69037" y="4887468"/>
                  </a:moveTo>
                  <a:lnTo>
                    <a:pt x="68580" y="4887468"/>
                  </a:lnTo>
                  <a:lnTo>
                    <a:pt x="70104" y="4888992"/>
                  </a:lnTo>
                  <a:lnTo>
                    <a:pt x="69037" y="4887468"/>
                  </a:lnTo>
                  <a:close/>
                </a:path>
                <a:path w="4646930" h="5006340" extrusionOk="0">
                  <a:moveTo>
                    <a:pt x="4587240" y="4873752"/>
                  </a:moveTo>
                  <a:lnTo>
                    <a:pt x="4578096" y="4888992"/>
                  </a:lnTo>
                  <a:lnTo>
                    <a:pt x="4622174" y="4888992"/>
                  </a:lnTo>
                  <a:lnTo>
                    <a:pt x="4628505" y="4875276"/>
                  </a:lnTo>
                  <a:lnTo>
                    <a:pt x="4587240" y="4875276"/>
                  </a:lnTo>
                  <a:lnTo>
                    <a:pt x="4587240" y="4873752"/>
                  </a:lnTo>
                  <a:close/>
                </a:path>
                <a:path w="4646930" h="5006340" extrusionOk="0">
                  <a:moveTo>
                    <a:pt x="60197" y="4873752"/>
                  </a:moveTo>
                  <a:lnTo>
                    <a:pt x="59436" y="4873752"/>
                  </a:lnTo>
                  <a:lnTo>
                    <a:pt x="60960" y="4875276"/>
                  </a:lnTo>
                  <a:lnTo>
                    <a:pt x="60197" y="4873752"/>
                  </a:lnTo>
                  <a:close/>
                </a:path>
                <a:path w="4646930" h="5006340" extrusionOk="0">
                  <a:moveTo>
                    <a:pt x="4594860" y="4856988"/>
                  </a:moveTo>
                  <a:lnTo>
                    <a:pt x="4587240" y="4875276"/>
                  </a:lnTo>
                  <a:lnTo>
                    <a:pt x="4628505" y="4875276"/>
                  </a:lnTo>
                  <a:lnTo>
                    <a:pt x="4629912" y="4872228"/>
                  </a:lnTo>
                  <a:lnTo>
                    <a:pt x="4635187" y="4858511"/>
                  </a:lnTo>
                  <a:lnTo>
                    <a:pt x="4594860" y="4858511"/>
                  </a:lnTo>
                  <a:lnTo>
                    <a:pt x="4594860" y="4856988"/>
                  </a:lnTo>
                  <a:close/>
                </a:path>
                <a:path w="4646930" h="5006340" extrusionOk="0">
                  <a:moveTo>
                    <a:pt x="52832" y="4856988"/>
                  </a:moveTo>
                  <a:lnTo>
                    <a:pt x="51816" y="4856988"/>
                  </a:lnTo>
                  <a:lnTo>
                    <a:pt x="53340" y="4858511"/>
                  </a:lnTo>
                  <a:lnTo>
                    <a:pt x="52832" y="4856988"/>
                  </a:lnTo>
                  <a:close/>
                </a:path>
                <a:path w="4646930" h="5006340" extrusionOk="0">
                  <a:moveTo>
                    <a:pt x="4600956" y="4840223"/>
                  </a:moveTo>
                  <a:lnTo>
                    <a:pt x="4594860" y="4858511"/>
                  </a:lnTo>
                  <a:lnTo>
                    <a:pt x="4635187" y="4858511"/>
                  </a:lnTo>
                  <a:lnTo>
                    <a:pt x="4637532" y="4852416"/>
                  </a:lnTo>
                  <a:lnTo>
                    <a:pt x="4639818" y="4841747"/>
                  </a:lnTo>
                  <a:lnTo>
                    <a:pt x="4600956" y="4841747"/>
                  </a:lnTo>
                  <a:lnTo>
                    <a:pt x="4600956" y="4840223"/>
                  </a:lnTo>
                  <a:close/>
                </a:path>
                <a:path w="4646930" h="5006340" extrusionOk="0">
                  <a:moveTo>
                    <a:pt x="47244" y="4840223"/>
                  </a:moveTo>
                  <a:lnTo>
                    <a:pt x="47244" y="4841747"/>
                  </a:lnTo>
                  <a:lnTo>
                    <a:pt x="47752" y="4841747"/>
                  </a:lnTo>
                  <a:lnTo>
                    <a:pt x="47244" y="4840223"/>
                  </a:lnTo>
                  <a:close/>
                </a:path>
                <a:path w="4646930" h="5006340" extrusionOk="0">
                  <a:moveTo>
                    <a:pt x="4605528" y="4823459"/>
                  </a:moveTo>
                  <a:lnTo>
                    <a:pt x="4600956" y="4841747"/>
                  </a:lnTo>
                  <a:lnTo>
                    <a:pt x="4639818" y="4841747"/>
                  </a:lnTo>
                  <a:lnTo>
                    <a:pt x="4643410" y="4824983"/>
                  </a:lnTo>
                  <a:lnTo>
                    <a:pt x="4605528" y="4824983"/>
                  </a:lnTo>
                  <a:lnTo>
                    <a:pt x="4605528" y="4823459"/>
                  </a:lnTo>
                  <a:close/>
                </a:path>
                <a:path w="4646930" h="5006340" extrusionOk="0">
                  <a:moveTo>
                    <a:pt x="42672" y="4823459"/>
                  </a:moveTo>
                  <a:lnTo>
                    <a:pt x="42672" y="4824983"/>
                  </a:lnTo>
                  <a:lnTo>
                    <a:pt x="43053" y="4824983"/>
                  </a:lnTo>
                  <a:lnTo>
                    <a:pt x="42672" y="4823459"/>
                  </a:lnTo>
                  <a:close/>
                </a:path>
                <a:path w="4646930" h="5006340" extrusionOk="0">
                  <a:moveTo>
                    <a:pt x="4608576" y="4805171"/>
                  </a:moveTo>
                  <a:lnTo>
                    <a:pt x="4605528" y="4824983"/>
                  </a:lnTo>
                  <a:lnTo>
                    <a:pt x="4643410" y="4824983"/>
                  </a:lnTo>
                  <a:lnTo>
                    <a:pt x="4646676" y="4809744"/>
                  </a:lnTo>
                  <a:lnTo>
                    <a:pt x="4646676" y="4806695"/>
                  </a:lnTo>
                  <a:lnTo>
                    <a:pt x="4608576" y="4806695"/>
                  </a:lnTo>
                  <a:lnTo>
                    <a:pt x="4608576" y="4805171"/>
                  </a:lnTo>
                  <a:close/>
                </a:path>
                <a:path w="4646930" h="5006340" extrusionOk="0">
                  <a:moveTo>
                    <a:pt x="39624" y="4805171"/>
                  </a:moveTo>
                  <a:lnTo>
                    <a:pt x="39624" y="4806695"/>
                  </a:lnTo>
                  <a:lnTo>
                    <a:pt x="39858" y="4806695"/>
                  </a:lnTo>
                  <a:lnTo>
                    <a:pt x="39624" y="4805171"/>
                  </a:lnTo>
                  <a:close/>
                </a:path>
                <a:path w="4646930" h="5006340" extrusionOk="0">
                  <a:moveTo>
                    <a:pt x="4646676" y="199643"/>
                  </a:moveTo>
                  <a:lnTo>
                    <a:pt x="4608576" y="199643"/>
                  </a:lnTo>
                  <a:lnTo>
                    <a:pt x="4608576" y="4806695"/>
                  </a:lnTo>
                  <a:lnTo>
                    <a:pt x="4646676" y="4806695"/>
                  </a:lnTo>
                  <a:lnTo>
                    <a:pt x="4646676" y="199643"/>
                  </a:lnTo>
                  <a:close/>
                </a:path>
                <a:path w="4646930" h="5006340" extrusionOk="0">
                  <a:moveTo>
                    <a:pt x="38208" y="219455"/>
                  </a:moveTo>
                  <a:lnTo>
                    <a:pt x="38100" y="220979"/>
                  </a:lnTo>
                  <a:lnTo>
                    <a:pt x="38208" y="219455"/>
                  </a:lnTo>
                  <a:close/>
                </a:path>
                <a:path w="4646930" h="5006340" extrusionOk="0">
                  <a:moveTo>
                    <a:pt x="40059" y="199643"/>
                  </a:moveTo>
                  <a:lnTo>
                    <a:pt x="39624" y="199643"/>
                  </a:lnTo>
                  <a:lnTo>
                    <a:pt x="39624" y="202691"/>
                  </a:lnTo>
                  <a:lnTo>
                    <a:pt x="40059" y="199643"/>
                  </a:lnTo>
                  <a:close/>
                </a:path>
                <a:path w="4646930" h="5006340" extrusionOk="0">
                  <a:moveTo>
                    <a:pt x="4643410" y="181355"/>
                  </a:moveTo>
                  <a:lnTo>
                    <a:pt x="4605528" y="181355"/>
                  </a:lnTo>
                  <a:lnTo>
                    <a:pt x="4608576" y="202691"/>
                  </a:lnTo>
                  <a:lnTo>
                    <a:pt x="4608576" y="199643"/>
                  </a:lnTo>
                  <a:lnTo>
                    <a:pt x="4646676" y="199643"/>
                  </a:lnTo>
                  <a:lnTo>
                    <a:pt x="4646676" y="196595"/>
                  </a:lnTo>
                  <a:lnTo>
                    <a:pt x="4643410" y="181355"/>
                  </a:lnTo>
                  <a:close/>
                </a:path>
                <a:path w="4646930" h="5006340" extrusionOk="0">
                  <a:moveTo>
                    <a:pt x="43375" y="181355"/>
                  </a:moveTo>
                  <a:lnTo>
                    <a:pt x="42672" y="181355"/>
                  </a:lnTo>
                  <a:lnTo>
                    <a:pt x="42672" y="184403"/>
                  </a:lnTo>
                  <a:lnTo>
                    <a:pt x="43375" y="181355"/>
                  </a:lnTo>
                  <a:close/>
                </a:path>
                <a:path w="4646930" h="5006340" extrusionOk="0">
                  <a:moveTo>
                    <a:pt x="4639818" y="164591"/>
                  </a:moveTo>
                  <a:lnTo>
                    <a:pt x="4600956" y="164591"/>
                  </a:lnTo>
                  <a:lnTo>
                    <a:pt x="4605528" y="184403"/>
                  </a:lnTo>
                  <a:lnTo>
                    <a:pt x="4605528" y="181355"/>
                  </a:lnTo>
                  <a:lnTo>
                    <a:pt x="4643410" y="181355"/>
                  </a:lnTo>
                  <a:lnTo>
                    <a:pt x="4639818" y="164591"/>
                  </a:lnTo>
                  <a:close/>
                </a:path>
                <a:path w="4646930" h="5006340" extrusionOk="0">
                  <a:moveTo>
                    <a:pt x="47752" y="164591"/>
                  </a:moveTo>
                  <a:lnTo>
                    <a:pt x="47244" y="164591"/>
                  </a:lnTo>
                  <a:lnTo>
                    <a:pt x="47244" y="166115"/>
                  </a:lnTo>
                  <a:lnTo>
                    <a:pt x="47752" y="164591"/>
                  </a:lnTo>
                  <a:close/>
                </a:path>
                <a:path w="4646930" h="5006340" extrusionOk="0">
                  <a:moveTo>
                    <a:pt x="4635187" y="147827"/>
                  </a:moveTo>
                  <a:lnTo>
                    <a:pt x="4594860" y="147827"/>
                  </a:lnTo>
                  <a:lnTo>
                    <a:pt x="4600956" y="166115"/>
                  </a:lnTo>
                  <a:lnTo>
                    <a:pt x="4600956" y="164591"/>
                  </a:lnTo>
                  <a:lnTo>
                    <a:pt x="4639818" y="164591"/>
                  </a:lnTo>
                  <a:lnTo>
                    <a:pt x="4637532" y="153923"/>
                  </a:lnTo>
                  <a:lnTo>
                    <a:pt x="4635187" y="147827"/>
                  </a:lnTo>
                  <a:close/>
                </a:path>
                <a:path w="4646930" h="5006340" extrusionOk="0">
                  <a:moveTo>
                    <a:pt x="53340" y="147827"/>
                  </a:moveTo>
                  <a:lnTo>
                    <a:pt x="51816" y="149351"/>
                  </a:lnTo>
                  <a:lnTo>
                    <a:pt x="52832" y="149351"/>
                  </a:lnTo>
                  <a:lnTo>
                    <a:pt x="53340" y="147827"/>
                  </a:lnTo>
                  <a:close/>
                </a:path>
                <a:path w="4646930" h="5006340" extrusionOk="0">
                  <a:moveTo>
                    <a:pt x="4629208" y="132587"/>
                  </a:moveTo>
                  <a:lnTo>
                    <a:pt x="4587240" y="132587"/>
                  </a:lnTo>
                  <a:lnTo>
                    <a:pt x="4594860" y="149351"/>
                  </a:lnTo>
                  <a:lnTo>
                    <a:pt x="4594860" y="147827"/>
                  </a:lnTo>
                  <a:lnTo>
                    <a:pt x="4635187" y="147827"/>
                  </a:lnTo>
                  <a:lnTo>
                    <a:pt x="4629912" y="134111"/>
                  </a:lnTo>
                  <a:lnTo>
                    <a:pt x="4629208" y="132587"/>
                  </a:lnTo>
                  <a:close/>
                </a:path>
                <a:path w="4646930" h="5006340" extrusionOk="0">
                  <a:moveTo>
                    <a:pt x="60960" y="132587"/>
                  </a:moveTo>
                  <a:lnTo>
                    <a:pt x="59436" y="134111"/>
                  </a:lnTo>
                  <a:lnTo>
                    <a:pt x="60128" y="134111"/>
                  </a:lnTo>
                  <a:lnTo>
                    <a:pt x="60960" y="132587"/>
                  </a:lnTo>
                  <a:close/>
                </a:path>
                <a:path w="4646930" h="5006340" extrusionOk="0">
                  <a:moveTo>
                    <a:pt x="4622174" y="117347"/>
                  </a:moveTo>
                  <a:lnTo>
                    <a:pt x="4578096" y="117347"/>
                  </a:lnTo>
                  <a:lnTo>
                    <a:pt x="4587240" y="134111"/>
                  </a:lnTo>
                  <a:lnTo>
                    <a:pt x="4587240" y="132587"/>
                  </a:lnTo>
                  <a:lnTo>
                    <a:pt x="4629208" y="132587"/>
                  </a:lnTo>
                  <a:lnTo>
                    <a:pt x="4622174" y="117347"/>
                  </a:lnTo>
                  <a:close/>
                </a:path>
                <a:path w="4646930" h="5006340" extrusionOk="0">
                  <a:moveTo>
                    <a:pt x="70104" y="117347"/>
                  </a:moveTo>
                  <a:lnTo>
                    <a:pt x="68580" y="118871"/>
                  </a:lnTo>
                  <a:lnTo>
                    <a:pt x="69134" y="118871"/>
                  </a:lnTo>
                  <a:lnTo>
                    <a:pt x="70104" y="117347"/>
                  </a:lnTo>
                  <a:close/>
                </a:path>
                <a:path w="4646930" h="5006340" extrusionOk="0">
                  <a:moveTo>
                    <a:pt x="4567428" y="103631"/>
                  </a:moveTo>
                  <a:lnTo>
                    <a:pt x="4578096" y="118871"/>
                  </a:lnTo>
                  <a:lnTo>
                    <a:pt x="4578096" y="117347"/>
                  </a:lnTo>
                  <a:lnTo>
                    <a:pt x="4622174" y="117347"/>
                  </a:lnTo>
                  <a:lnTo>
                    <a:pt x="4620768" y="114299"/>
                  </a:lnTo>
                  <a:lnTo>
                    <a:pt x="4614949" y="105155"/>
                  </a:lnTo>
                  <a:lnTo>
                    <a:pt x="4568952" y="105155"/>
                  </a:lnTo>
                  <a:lnTo>
                    <a:pt x="4567428" y="103631"/>
                  </a:lnTo>
                  <a:close/>
                </a:path>
                <a:path w="4646930" h="5006340" extrusionOk="0">
                  <a:moveTo>
                    <a:pt x="80772" y="103631"/>
                  </a:moveTo>
                  <a:lnTo>
                    <a:pt x="79248" y="105155"/>
                  </a:lnTo>
                  <a:lnTo>
                    <a:pt x="79552" y="105155"/>
                  </a:lnTo>
                  <a:lnTo>
                    <a:pt x="80772" y="103631"/>
                  </a:lnTo>
                  <a:close/>
                </a:path>
                <a:path w="4646930" h="5006340" extrusionOk="0">
                  <a:moveTo>
                    <a:pt x="4555997" y="90762"/>
                  </a:moveTo>
                  <a:lnTo>
                    <a:pt x="4568952" y="105155"/>
                  </a:lnTo>
                  <a:lnTo>
                    <a:pt x="4614949" y="105155"/>
                  </a:lnTo>
                  <a:lnTo>
                    <a:pt x="4610100" y="97535"/>
                  </a:lnTo>
                  <a:lnTo>
                    <a:pt x="4606036" y="91439"/>
                  </a:lnTo>
                  <a:lnTo>
                    <a:pt x="4556760" y="91439"/>
                  </a:lnTo>
                  <a:lnTo>
                    <a:pt x="4555997" y="90762"/>
                  </a:lnTo>
                  <a:close/>
                </a:path>
                <a:path w="4646930" h="5006340" extrusionOk="0">
                  <a:moveTo>
                    <a:pt x="92964" y="89915"/>
                  </a:moveTo>
                  <a:lnTo>
                    <a:pt x="91440" y="91439"/>
                  </a:lnTo>
                  <a:lnTo>
                    <a:pt x="92202" y="90762"/>
                  </a:lnTo>
                  <a:lnTo>
                    <a:pt x="92964" y="89915"/>
                  </a:lnTo>
                  <a:close/>
                </a:path>
                <a:path w="4646930" h="5006340" extrusionOk="0">
                  <a:moveTo>
                    <a:pt x="92202" y="90762"/>
                  </a:moveTo>
                  <a:lnTo>
                    <a:pt x="91440" y="91439"/>
                  </a:lnTo>
                  <a:lnTo>
                    <a:pt x="91592" y="91439"/>
                  </a:lnTo>
                  <a:lnTo>
                    <a:pt x="92202" y="90762"/>
                  </a:lnTo>
                  <a:close/>
                </a:path>
                <a:path w="4646930" h="5006340" extrusionOk="0">
                  <a:moveTo>
                    <a:pt x="4555236" y="89915"/>
                  </a:moveTo>
                  <a:lnTo>
                    <a:pt x="4555997" y="90762"/>
                  </a:lnTo>
                  <a:lnTo>
                    <a:pt x="4556760" y="91439"/>
                  </a:lnTo>
                  <a:lnTo>
                    <a:pt x="4555236" y="89915"/>
                  </a:lnTo>
                  <a:close/>
                </a:path>
                <a:path w="4646930" h="5006340" extrusionOk="0">
                  <a:moveTo>
                    <a:pt x="4605020" y="89915"/>
                  </a:moveTo>
                  <a:lnTo>
                    <a:pt x="4555236" y="89915"/>
                  </a:lnTo>
                  <a:lnTo>
                    <a:pt x="4556760" y="91439"/>
                  </a:lnTo>
                  <a:lnTo>
                    <a:pt x="4606036" y="91439"/>
                  </a:lnTo>
                  <a:lnTo>
                    <a:pt x="4605020" y="89915"/>
                  </a:lnTo>
                  <a:close/>
                </a:path>
                <a:path w="4646930" h="5006340" extrusionOk="0">
                  <a:moveTo>
                    <a:pt x="93154" y="89915"/>
                  </a:moveTo>
                  <a:lnTo>
                    <a:pt x="92964" y="89915"/>
                  </a:lnTo>
                  <a:lnTo>
                    <a:pt x="92202" y="90762"/>
                  </a:lnTo>
                  <a:lnTo>
                    <a:pt x="93154" y="89915"/>
                  </a:lnTo>
                  <a:close/>
                </a:path>
                <a:path w="4646930" h="5006340" extrusionOk="0">
                  <a:moveTo>
                    <a:pt x="4597908" y="79247"/>
                  </a:moveTo>
                  <a:lnTo>
                    <a:pt x="4543044" y="79247"/>
                  </a:lnTo>
                  <a:lnTo>
                    <a:pt x="4555997" y="90762"/>
                  </a:lnTo>
                  <a:lnTo>
                    <a:pt x="4555236" y="89915"/>
                  </a:lnTo>
                  <a:lnTo>
                    <a:pt x="4605020" y="89915"/>
                  </a:lnTo>
                  <a:lnTo>
                    <a:pt x="4597908" y="79247"/>
                  </a:lnTo>
                  <a:close/>
                </a:path>
                <a:path w="4646930" h="5006340" extrusionOk="0">
                  <a:moveTo>
                    <a:pt x="105536" y="79247"/>
                  </a:moveTo>
                  <a:lnTo>
                    <a:pt x="105155" y="79247"/>
                  </a:lnTo>
                  <a:lnTo>
                    <a:pt x="103632" y="80771"/>
                  </a:lnTo>
                  <a:lnTo>
                    <a:pt x="105536" y="79247"/>
                  </a:lnTo>
                  <a:close/>
                </a:path>
                <a:path w="4646930" h="5006340" extrusionOk="0">
                  <a:moveTo>
                    <a:pt x="4587240" y="68579"/>
                  </a:moveTo>
                  <a:lnTo>
                    <a:pt x="4527804" y="68579"/>
                  </a:lnTo>
                  <a:lnTo>
                    <a:pt x="4544568" y="80771"/>
                  </a:lnTo>
                  <a:lnTo>
                    <a:pt x="4543044" y="79247"/>
                  </a:lnTo>
                  <a:lnTo>
                    <a:pt x="4597908" y="79247"/>
                  </a:lnTo>
                  <a:lnTo>
                    <a:pt x="4587240" y="68579"/>
                  </a:lnTo>
                  <a:close/>
                </a:path>
                <a:path w="4646930" h="5006340" extrusionOk="0">
                  <a:moveTo>
                    <a:pt x="119742" y="68579"/>
                  </a:moveTo>
                  <a:lnTo>
                    <a:pt x="118872" y="68579"/>
                  </a:lnTo>
                  <a:lnTo>
                    <a:pt x="117348" y="70103"/>
                  </a:lnTo>
                  <a:lnTo>
                    <a:pt x="119742" y="68579"/>
                  </a:lnTo>
                  <a:close/>
                </a:path>
                <a:path w="4646930" h="5006340" extrusionOk="0">
                  <a:moveTo>
                    <a:pt x="4577588" y="59435"/>
                  </a:moveTo>
                  <a:lnTo>
                    <a:pt x="4514088" y="59435"/>
                  </a:lnTo>
                  <a:lnTo>
                    <a:pt x="4529328" y="70103"/>
                  </a:lnTo>
                  <a:lnTo>
                    <a:pt x="4527804" y="68579"/>
                  </a:lnTo>
                  <a:lnTo>
                    <a:pt x="4587240" y="68579"/>
                  </a:lnTo>
                  <a:lnTo>
                    <a:pt x="4582668" y="64007"/>
                  </a:lnTo>
                  <a:lnTo>
                    <a:pt x="4577588" y="59435"/>
                  </a:lnTo>
                  <a:close/>
                </a:path>
                <a:path w="4646930" h="5006340" extrusionOk="0">
                  <a:moveTo>
                    <a:pt x="135635" y="59435"/>
                  </a:moveTo>
                  <a:lnTo>
                    <a:pt x="134112" y="59435"/>
                  </a:lnTo>
                  <a:lnTo>
                    <a:pt x="132588" y="60959"/>
                  </a:lnTo>
                  <a:lnTo>
                    <a:pt x="135635" y="59435"/>
                  </a:lnTo>
                  <a:close/>
                </a:path>
                <a:path w="4646930" h="5006340" extrusionOk="0">
                  <a:moveTo>
                    <a:pt x="4569121" y="51815"/>
                  </a:moveTo>
                  <a:lnTo>
                    <a:pt x="4497324" y="51815"/>
                  </a:lnTo>
                  <a:lnTo>
                    <a:pt x="4515612" y="60959"/>
                  </a:lnTo>
                  <a:lnTo>
                    <a:pt x="4514088" y="59435"/>
                  </a:lnTo>
                  <a:lnTo>
                    <a:pt x="4577588" y="59435"/>
                  </a:lnTo>
                  <a:lnTo>
                    <a:pt x="4569121" y="51815"/>
                  </a:lnTo>
                  <a:close/>
                </a:path>
                <a:path w="4646930" h="5006340" extrusionOk="0">
                  <a:moveTo>
                    <a:pt x="151790" y="51815"/>
                  </a:moveTo>
                  <a:lnTo>
                    <a:pt x="150876" y="51815"/>
                  </a:lnTo>
                  <a:lnTo>
                    <a:pt x="147828" y="53339"/>
                  </a:lnTo>
                  <a:lnTo>
                    <a:pt x="151790" y="51815"/>
                  </a:lnTo>
                  <a:close/>
                </a:path>
                <a:path w="4646930" h="5006340" extrusionOk="0">
                  <a:moveTo>
                    <a:pt x="4561141" y="45719"/>
                  </a:moveTo>
                  <a:lnTo>
                    <a:pt x="4480560" y="45719"/>
                  </a:lnTo>
                  <a:lnTo>
                    <a:pt x="4498848" y="53339"/>
                  </a:lnTo>
                  <a:lnTo>
                    <a:pt x="4497324" y="51815"/>
                  </a:lnTo>
                  <a:lnTo>
                    <a:pt x="4569121" y="51815"/>
                  </a:lnTo>
                  <a:lnTo>
                    <a:pt x="4567428" y="50291"/>
                  </a:lnTo>
                  <a:lnTo>
                    <a:pt x="4561141" y="45719"/>
                  </a:lnTo>
                  <a:close/>
                </a:path>
                <a:path w="4646930" h="5006340" extrusionOk="0">
                  <a:moveTo>
                    <a:pt x="169545" y="45719"/>
                  </a:moveTo>
                  <a:lnTo>
                    <a:pt x="167640" y="45719"/>
                  </a:lnTo>
                  <a:lnTo>
                    <a:pt x="164592" y="47243"/>
                  </a:lnTo>
                  <a:lnTo>
                    <a:pt x="169545" y="45719"/>
                  </a:lnTo>
                  <a:close/>
                </a:path>
                <a:path w="4646930" h="5006340" extrusionOk="0">
                  <a:moveTo>
                    <a:pt x="4554855" y="41147"/>
                  </a:moveTo>
                  <a:lnTo>
                    <a:pt x="4463796" y="41147"/>
                  </a:lnTo>
                  <a:lnTo>
                    <a:pt x="4482084" y="47243"/>
                  </a:lnTo>
                  <a:lnTo>
                    <a:pt x="4480560" y="45719"/>
                  </a:lnTo>
                  <a:lnTo>
                    <a:pt x="4561141" y="45719"/>
                  </a:lnTo>
                  <a:lnTo>
                    <a:pt x="4554855" y="41147"/>
                  </a:lnTo>
                  <a:close/>
                </a:path>
                <a:path w="4646930" h="5006340" extrusionOk="0">
                  <a:moveTo>
                    <a:pt x="192785" y="41147"/>
                  </a:moveTo>
                  <a:lnTo>
                    <a:pt x="184404" y="41147"/>
                  </a:lnTo>
                  <a:lnTo>
                    <a:pt x="182880" y="42671"/>
                  </a:lnTo>
                  <a:lnTo>
                    <a:pt x="192785" y="41147"/>
                  </a:lnTo>
                  <a:close/>
                </a:path>
                <a:path w="4646930" h="5006340" extrusionOk="0">
                  <a:moveTo>
                    <a:pt x="4550664" y="38099"/>
                  </a:moveTo>
                  <a:lnTo>
                    <a:pt x="4427220" y="38099"/>
                  </a:lnTo>
                  <a:lnTo>
                    <a:pt x="4447032" y="39623"/>
                  </a:lnTo>
                  <a:lnTo>
                    <a:pt x="4445508" y="39623"/>
                  </a:lnTo>
                  <a:lnTo>
                    <a:pt x="4465320" y="42671"/>
                  </a:lnTo>
                  <a:lnTo>
                    <a:pt x="4463796" y="41147"/>
                  </a:lnTo>
                  <a:lnTo>
                    <a:pt x="4554855" y="41147"/>
                  </a:lnTo>
                  <a:lnTo>
                    <a:pt x="4550664" y="38099"/>
                  </a:lnTo>
                  <a:close/>
                </a:path>
              </a:pathLst>
            </a:custGeom>
            <a:solidFill>
              <a:srgbClr val="2879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21" name="Google Shape;321;p5"/>
            <p:cNvSpPr/>
            <p:nvPr/>
          </p:nvSpPr>
          <p:spPr>
            <a:xfrm>
              <a:off x="4727237" y="1585278"/>
              <a:ext cx="3960788" cy="4280956"/>
            </a:xfrm>
            <a:custGeom>
              <a:avLst/>
              <a:gdLst/>
              <a:ahLst/>
              <a:cxnLst/>
              <a:rect l="l" t="t" r="r" b="b"/>
              <a:pathLst>
                <a:path w="4069079" h="5006340" extrusionOk="0">
                  <a:moveTo>
                    <a:pt x="3875532" y="0"/>
                  </a:moveTo>
                  <a:lnTo>
                    <a:pt x="193548" y="0"/>
                  </a:lnTo>
                  <a:lnTo>
                    <a:pt x="173736" y="1524"/>
                  </a:lnTo>
                  <a:lnTo>
                    <a:pt x="135636" y="9144"/>
                  </a:lnTo>
                  <a:lnTo>
                    <a:pt x="70104" y="44196"/>
                  </a:lnTo>
                  <a:lnTo>
                    <a:pt x="32004" y="85344"/>
                  </a:lnTo>
                  <a:lnTo>
                    <a:pt x="7620" y="137160"/>
                  </a:lnTo>
                  <a:lnTo>
                    <a:pt x="0" y="175260"/>
                  </a:lnTo>
                  <a:lnTo>
                    <a:pt x="0" y="4832604"/>
                  </a:lnTo>
                  <a:lnTo>
                    <a:pt x="3048" y="4850892"/>
                  </a:lnTo>
                  <a:lnTo>
                    <a:pt x="7620" y="4870704"/>
                  </a:lnTo>
                  <a:lnTo>
                    <a:pt x="15240" y="4887468"/>
                  </a:lnTo>
                  <a:lnTo>
                    <a:pt x="22860" y="4905756"/>
                  </a:lnTo>
                  <a:lnTo>
                    <a:pt x="56388" y="4949952"/>
                  </a:lnTo>
                  <a:lnTo>
                    <a:pt x="100584" y="4983480"/>
                  </a:lnTo>
                  <a:lnTo>
                    <a:pt x="135636" y="4998720"/>
                  </a:lnTo>
                  <a:lnTo>
                    <a:pt x="173736" y="5006340"/>
                  </a:lnTo>
                  <a:lnTo>
                    <a:pt x="3895344" y="5006340"/>
                  </a:lnTo>
                  <a:lnTo>
                    <a:pt x="3933444" y="4998720"/>
                  </a:lnTo>
                  <a:lnTo>
                    <a:pt x="3968496" y="4983480"/>
                  </a:lnTo>
                  <a:lnTo>
                    <a:pt x="3991356" y="4968240"/>
                  </a:lnTo>
                  <a:lnTo>
                    <a:pt x="178308" y="4968240"/>
                  </a:lnTo>
                  <a:lnTo>
                    <a:pt x="161544" y="4965192"/>
                  </a:lnTo>
                  <a:lnTo>
                    <a:pt x="163068" y="4965192"/>
                  </a:lnTo>
                  <a:lnTo>
                    <a:pt x="146304" y="4962144"/>
                  </a:lnTo>
                  <a:lnTo>
                    <a:pt x="147828" y="4962144"/>
                  </a:lnTo>
                  <a:lnTo>
                    <a:pt x="132588" y="4956048"/>
                  </a:lnTo>
                  <a:lnTo>
                    <a:pt x="134112" y="4956048"/>
                  </a:lnTo>
                  <a:lnTo>
                    <a:pt x="118872" y="4949952"/>
                  </a:lnTo>
                  <a:lnTo>
                    <a:pt x="120396" y="4949952"/>
                  </a:lnTo>
                  <a:lnTo>
                    <a:pt x="105155" y="4942332"/>
                  </a:lnTo>
                  <a:lnTo>
                    <a:pt x="106680" y="4942332"/>
                  </a:lnTo>
                  <a:lnTo>
                    <a:pt x="92964" y="4933188"/>
                  </a:lnTo>
                  <a:lnTo>
                    <a:pt x="94488" y="4933188"/>
                  </a:lnTo>
                  <a:lnTo>
                    <a:pt x="84037" y="4924044"/>
                  </a:lnTo>
                  <a:lnTo>
                    <a:pt x="83820" y="4924044"/>
                  </a:lnTo>
                  <a:lnTo>
                    <a:pt x="82296" y="4922520"/>
                  </a:lnTo>
                  <a:lnTo>
                    <a:pt x="82486" y="4922520"/>
                  </a:lnTo>
                  <a:lnTo>
                    <a:pt x="73152" y="4911852"/>
                  </a:lnTo>
                  <a:lnTo>
                    <a:pt x="65151" y="4901184"/>
                  </a:lnTo>
                  <a:lnTo>
                    <a:pt x="64008" y="4901184"/>
                  </a:lnTo>
                  <a:lnTo>
                    <a:pt x="57150" y="4887468"/>
                  </a:lnTo>
                  <a:lnTo>
                    <a:pt x="56388" y="4887468"/>
                  </a:lnTo>
                  <a:lnTo>
                    <a:pt x="48768" y="4872228"/>
                  </a:lnTo>
                  <a:lnTo>
                    <a:pt x="49682" y="4872228"/>
                  </a:lnTo>
                  <a:lnTo>
                    <a:pt x="44805" y="4860036"/>
                  </a:lnTo>
                  <a:lnTo>
                    <a:pt x="44196" y="4860036"/>
                  </a:lnTo>
                  <a:lnTo>
                    <a:pt x="39624" y="4843272"/>
                  </a:lnTo>
                  <a:lnTo>
                    <a:pt x="40870" y="4843272"/>
                  </a:lnTo>
                  <a:lnTo>
                    <a:pt x="38377" y="4829556"/>
                  </a:lnTo>
                  <a:lnTo>
                    <a:pt x="38100" y="4829556"/>
                  </a:lnTo>
                  <a:lnTo>
                    <a:pt x="38100" y="178308"/>
                  </a:lnTo>
                  <a:lnTo>
                    <a:pt x="38354" y="178308"/>
                  </a:lnTo>
                  <a:lnTo>
                    <a:pt x="41148" y="161544"/>
                  </a:lnTo>
                  <a:lnTo>
                    <a:pt x="41702" y="161544"/>
                  </a:lnTo>
                  <a:lnTo>
                    <a:pt x="44196" y="147828"/>
                  </a:lnTo>
                  <a:lnTo>
                    <a:pt x="44750" y="147828"/>
                  </a:lnTo>
                  <a:lnTo>
                    <a:pt x="49737" y="134112"/>
                  </a:lnTo>
                  <a:lnTo>
                    <a:pt x="48768" y="134112"/>
                  </a:lnTo>
                  <a:lnTo>
                    <a:pt x="56388" y="118872"/>
                  </a:lnTo>
                  <a:lnTo>
                    <a:pt x="57234" y="118872"/>
                  </a:lnTo>
                  <a:lnTo>
                    <a:pt x="64008" y="106680"/>
                  </a:lnTo>
                  <a:lnTo>
                    <a:pt x="65024" y="106680"/>
                  </a:lnTo>
                  <a:lnTo>
                    <a:pt x="73152" y="94488"/>
                  </a:lnTo>
                  <a:lnTo>
                    <a:pt x="74485" y="94488"/>
                  </a:lnTo>
                  <a:lnTo>
                    <a:pt x="83820" y="83820"/>
                  </a:lnTo>
                  <a:lnTo>
                    <a:pt x="82296" y="83820"/>
                  </a:lnTo>
                  <a:lnTo>
                    <a:pt x="94488" y="73152"/>
                  </a:lnTo>
                  <a:lnTo>
                    <a:pt x="94923" y="73152"/>
                  </a:lnTo>
                  <a:lnTo>
                    <a:pt x="106680" y="64008"/>
                  </a:lnTo>
                  <a:lnTo>
                    <a:pt x="107695" y="64008"/>
                  </a:lnTo>
                  <a:lnTo>
                    <a:pt x="120396" y="56388"/>
                  </a:lnTo>
                  <a:lnTo>
                    <a:pt x="121920" y="56388"/>
                  </a:lnTo>
                  <a:lnTo>
                    <a:pt x="134112" y="50292"/>
                  </a:lnTo>
                  <a:lnTo>
                    <a:pt x="132588" y="50292"/>
                  </a:lnTo>
                  <a:lnTo>
                    <a:pt x="147828" y="44196"/>
                  </a:lnTo>
                  <a:lnTo>
                    <a:pt x="151891" y="44196"/>
                  </a:lnTo>
                  <a:lnTo>
                    <a:pt x="163068" y="41148"/>
                  </a:lnTo>
                  <a:lnTo>
                    <a:pt x="161544" y="41148"/>
                  </a:lnTo>
                  <a:lnTo>
                    <a:pt x="178308" y="39624"/>
                  </a:lnTo>
                  <a:lnTo>
                    <a:pt x="176784" y="39624"/>
                  </a:lnTo>
                  <a:lnTo>
                    <a:pt x="195072" y="38100"/>
                  </a:lnTo>
                  <a:lnTo>
                    <a:pt x="3990267" y="38100"/>
                  </a:lnTo>
                  <a:lnTo>
                    <a:pt x="3968496" y="22860"/>
                  </a:lnTo>
                  <a:lnTo>
                    <a:pt x="3951732" y="15240"/>
                  </a:lnTo>
                  <a:lnTo>
                    <a:pt x="3933444" y="9144"/>
                  </a:lnTo>
                  <a:lnTo>
                    <a:pt x="3915155" y="4572"/>
                  </a:lnTo>
                  <a:lnTo>
                    <a:pt x="3895344" y="1524"/>
                  </a:lnTo>
                  <a:lnTo>
                    <a:pt x="3875532" y="0"/>
                  </a:lnTo>
                  <a:close/>
                </a:path>
                <a:path w="4069079" h="5006340" extrusionOk="0">
                  <a:moveTo>
                    <a:pt x="3963924" y="4940808"/>
                  </a:moveTo>
                  <a:lnTo>
                    <a:pt x="3948684" y="4949952"/>
                  </a:lnTo>
                  <a:lnTo>
                    <a:pt x="3950208" y="4949952"/>
                  </a:lnTo>
                  <a:lnTo>
                    <a:pt x="3934967" y="4956048"/>
                  </a:lnTo>
                  <a:lnTo>
                    <a:pt x="3936491" y="4956048"/>
                  </a:lnTo>
                  <a:lnTo>
                    <a:pt x="3921252" y="4962144"/>
                  </a:lnTo>
                  <a:lnTo>
                    <a:pt x="3922776" y="4962144"/>
                  </a:lnTo>
                  <a:lnTo>
                    <a:pt x="3906012" y="4965192"/>
                  </a:lnTo>
                  <a:lnTo>
                    <a:pt x="3907536" y="4965192"/>
                  </a:lnTo>
                  <a:lnTo>
                    <a:pt x="3890772" y="4968240"/>
                  </a:lnTo>
                  <a:lnTo>
                    <a:pt x="3991356" y="4968240"/>
                  </a:lnTo>
                  <a:lnTo>
                    <a:pt x="3998976" y="4962144"/>
                  </a:lnTo>
                  <a:lnTo>
                    <a:pt x="4012691" y="4949952"/>
                  </a:lnTo>
                  <a:lnTo>
                    <a:pt x="4019465" y="4942332"/>
                  </a:lnTo>
                  <a:lnTo>
                    <a:pt x="3962400" y="4942332"/>
                  </a:lnTo>
                  <a:lnTo>
                    <a:pt x="3963924" y="4940808"/>
                  </a:lnTo>
                  <a:close/>
                </a:path>
                <a:path w="4069079" h="5006340" extrusionOk="0">
                  <a:moveTo>
                    <a:pt x="3985971" y="4923231"/>
                  </a:moveTo>
                  <a:lnTo>
                    <a:pt x="3974591" y="4933188"/>
                  </a:lnTo>
                  <a:lnTo>
                    <a:pt x="3976116" y="4933188"/>
                  </a:lnTo>
                  <a:lnTo>
                    <a:pt x="3962400" y="4942332"/>
                  </a:lnTo>
                  <a:lnTo>
                    <a:pt x="4019465" y="4942332"/>
                  </a:lnTo>
                  <a:lnTo>
                    <a:pt x="4024884" y="4936236"/>
                  </a:lnTo>
                  <a:lnTo>
                    <a:pt x="4034637" y="4924044"/>
                  </a:lnTo>
                  <a:lnTo>
                    <a:pt x="3985260" y="4924044"/>
                  </a:lnTo>
                  <a:lnTo>
                    <a:pt x="3985971" y="4923231"/>
                  </a:lnTo>
                  <a:close/>
                </a:path>
                <a:path w="4069079" h="5006340" extrusionOk="0">
                  <a:moveTo>
                    <a:pt x="82296" y="4922520"/>
                  </a:moveTo>
                  <a:lnTo>
                    <a:pt x="83820" y="4924044"/>
                  </a:lnTo>
                  <a:lnTo>
                    <a:pt x="83108" y="4923231"/>
                  </a:lnTo>
                  <a:lnTo>
                    <a:pt x="82296" y="4922520"/>
                  </a:lnTo>
                  <a:close/>
                </a:path>
                <a:path w="4069079" h="5006340" extrusionOk="0">
                  <a:moveTo>
                    <a:pt x="83108" y="4923231"/>
                  </a:moveTo>
                  <a:lnTo>
                    <a:pt x="83820" y="4924044"/>
                  </a:lnTo>
                  <a:lnTo>
                    <a:pt x="84037" y="4924044"/>
                  </a:lnTo>
                  <a:lnTo>
                    <a:pt x="83108" y="4923231"/>
                  </a:lnTo>
                  <a:close/>
                </a:path>
                <a:path w="4069079" h="5006340" extrusionOk="0">
                  <a:moveTo>
                    <a:pt x="3986784" y="4922520"/>
                  </a:moveTo>
                  <a:lnTo>
                    <a:pt x="3985971" y="4923231"/>
                  </a:lnTo>
                  <a:lnTo>
                    <a:pt x="3985260" y="4924044"/>
                  </a:lnTo>
                  <a:lnTo>
                    <a:pt x="3986784" y="4922520"/>
                  </a:lnTo>
                  <a:close/>
                </a:path>
                <a:path w="4069079" h="5006340" extrusionOk="0">
                  <a:moveTo>
                    <a:pt x="4035856" y="4922520"/>
                  </a:moveTo>
                  <a:lnTo>
                    <a:pt x="3986784" y="4922520"/>
                  </a:lnTo>
                  <a:lnTo>
                    <a:pt x="3985260" y="4924044"/>
                  </a:lnTo>
                  <a:lnTo>
                    <a:pt x="4034637" y="4924044"/>
                  </a:lnTo>
                  <a:lnTo>
                    <a:pt x="4035856" y="4922520"/>
                  </a:lnTo>
                  <a:close/>
                </a:path>
                <a:path w="4069079" h="5006340" extrusionOk="0">
                  <a:moveTo>
                    <a:pt x="82486" y="4922520"/>
                  </a:moveTo>
                  <a:lnTo>
                    <a:pt x="82296" y="4922520"/>
                  </a:lnTo>
                  <a:lnTo>
                    <a:pt x="83108" y="4923231"/>
                  </a:lnTo>
                  <a:lnTo>
                    <a:pt x="82486" y="4922520"/>
                  </a:lnTo>
                  <a:close/>
                </a:path>
                <a:path w="4069079" h="5006340" extrusionOk="0">
                  <a:moveTo>
                    <a:pt x="4005072" y="4899660"/>
                  </a:moveTo>
                  <a:lnTo>
                    <a:pt x="3995928" y="4911852"/>
                  </a:lnTo>
                  <a:lnTo>
                    <a:pt x="3985971" y="4923231"/>
                  </a:lnTo>
                  <a:lnTo>
                    <a:pt x="3986784" y="4922520"/>
                  </a:lnTo>
                  <a:lnTo>
                    <a:pt x="4035856" y="4922520"/>
                  </a:lnTo>
                  <a:lnTo>
                    <a:pt x="4037076" y="4920996"/>
                  </a:lnTo>
                  <a:lnTo>
                    <a:pt x="4046220" y="4905756"/>
                  </a:lnTo>
                  <a:lnTo>
                    <a:pt x="4048125" y="4901184"/>
                  </a:lnTo>
                  <a:lnTo>
                    <a:pt x="4005072" y="4901184"/>
                  </a:lnTo>
                  <a:lnTo>
                    <a:pt x="4005072" y="4899660"/>
                  </a:lnTo>
                  <a:close/>
                </a:path>
                <a:path w="4069079" h="5006340" extrusionOk="0">
                  <a:moveTo>
                    <a:pt x="64008" y="4899660"/>
                  </a:moveTo>
                  <a:lnTo>
                    <a:pt x="64008" y="4901184"/>
                  </a:lnTo>
                  <a:lnTo>
                    <a:pt x="65151" y="4901184"/>
                  </a:lnTo>
                  <a:lnTo>
                    <a:pt x="64008" y="4899660"/>
                  </a:lnTo>
                  <a:close/>
                </a:path>
                <a:path w="4069079" h="5006340" extrusionOk="0">
                  <a:moveTo>
                    <a:pt x="4012691" y="4885944"/>
                  </a:moveTo>
                  <a:lnTo>
                    <a:pt x="4005072" y="4901184"/>
                  </a:lnTo>
                  <a:lnTo>
                    <a:pt x="4048125" y="4901184"/>
                  </a:lnTo>
                  <a:lnTo>
                    <a:pt x="4053840" y="4887468"/>
                  </a:lnTo>
                  <a:lnTo>
                    <a:pt x="4012691" y="4887468"/>
                  </a:lnTo>
                  <a:lnTo>
                    <a:pt x="4012691" y="4885944"/>
                  </a:lnTo>
                  <a:close/>
                </a:path>
                <a:path w="4069079" h="5006340" extrusionOk="0">
                  <a:moveTo>
                    <a:pt x="56388" y="4885944"/>
                  </a:moveTo>
                  <a:lnTo>
                    <a:pt x="56388" y="4887468"/>
                  </a:lnTo>
                  <a:lnTo>
                    <a:pt x="57150" y="4887468"/>
                  </a:lnTo>
                  <a:lnTo>
                    <a:pt x="56388" y="4885944"/>
                  </a:lnTo>
                  <a:close/>
                </a:path>
                <a:path w="4069079" h="5006340" extrusionOk="0">
                  <a:moveTo>
                    <a:pt x="4060767" y="4872228"/>
                  </a:moveTo>
                  <a:lnTo>
                    <a:pt x="4020312" y="4872228"/>
                  </a:lnTo>
                  <a:lnTo>
                    <a:pt x="4012691" y="4887468"/>
                  </a:lnTo>
                  <a:lnTo>
                    <a:pt x="4053840" y="4887468"/>
                  </a:lnTo>
                  <a:lnTo>
                    <a:pt x="4060767" y="4872228"/>
                  </a:lnTo>
                  <a:close/>
                </a:path>
                <a:path w="4069079" h="5006340" extrusionOk="0">
                  <a:moveTo>
                    <a:pt x="49682" y="4872228"/>
                  </a:moveTo>
                  <a:lnTo>
                    <a:pt x="48768" y="4872228"/>
                  </a:lnTo>
                  <a:lnTo>
                    <a:pt x="50292" y="4873752"/>
                  </a:lnTo>
                  <a:lnTo>
                    <a:pt x="49682" y="4872228"/>
                  </a:lnTo>
                  <a:close/>
                </a:path>
                <a:path w="4069079" h="5006340" extrusionOk="0">
                  <a:moveTo>
                    <a:pt x="4024884" y="4858512"/>
                  </a:moveTo>
                  <a:lnTo>
                    <a:pt x="4018788" y="4873752"/>
                  </a:lnTo>
                  <a:lnTo>
                    <a:pt x="4020312" y="4872228"/>
                  </a:lnTo>
                  <a:lnTo>
                    <a:pt x="4060767" y="4872228"/>
                  </a:lnTo>
                  <a:lnTo>
                    <a:pt x="4061460" y="4870704"/>
                  </a:lnTo>
                  <a:lnTo>
                    <a:pt x="4063921" y="4860036"/>
                  </a:lnTo>
                  <a:lnTo>
                    <a:pt x="4024884" y="4860036"/>
                  </a:lnTo>
                  <a:lnTo>
                    <a:pt x="4024884" y="4858512"/>
                  </a:lnTo>
                  <a:close/>
                </a:path>
                <a:path w="4069079" h="5006340" extrusionOk="0">
                  <a:moveTo>
                    <a:pt x="44196" y="4858512"/>
                  </a:moveTo>
                  <a:lnTo>
                    <a:pt x="44196" y="4860036"/>
                  </a:lnTo>
                  <a:lnTo>
                    <a:pt x="44805" y="4860036"/>
                  </a:lnTo>
                  <a:lnTo>
                    <a:pt x="44196" y="4858512"/>
                  </a:lnTo>
                  <a:close/>
                </a:path>
                <a:path w="4069079" h="5006340" extrusionOk="0">
                  <a:moveTo>
                    <a:pt x="4027932" y="4843272"/>
                  </a:moveTo>
                  <a:lnTo>
                    <a:pt x="4024884" y="4860036"/>
                  </a:lnTo>
                  <a:lnTo>
                    <a:pt x="4063921" y="4860036"/>
                  </a:lnTo>
                  <a:lnTo>
                    <a:pt x="4066032" y="4850892"/>
                  </a:lnTo>
                  <a:lnTo>
                    <a:pt x="4067048" y="4844796"/>
                  </a:lnTo>
                  <a:lnTo>
                    <a:pt x="4027932" y="4844796"/>
                  </a:lnTo>
                  <a:lnTo>
                    <a:pt x="4027932" y="4843272"/>
                  </a:lnTo>
                  <a:close/>
                </a:path>
                <a:path w="4069079" h="5006340" extrusionOk="0">
                  <a:moveTo>
                    <a:pt x="40870" y="4843272"/>
                  </a:moveTo>
                  <a:lnTo>
                    <a:pt x="39624" y="4843272"/>
                  </a:lnTo>
                  <a:lnTo>
                    <a:pt x="41148" y="4844796"/>
                  </a:lnTo>
                  <a:lnTo>
                    <a:pt x="40870" y="4843272"/>
                  </a:lnTo>
                  <a:close/>
                </a:path>
                <a:path w="4069079" h="5006340" extrusionOk="0">
                  <a:moveTo>
                    <a:pt x="4030979" y="4828032"/>
                  </a:moveTo>
                  <a:lnTo>
                    <a:pt x="4027932" y="4844796"/>
                  </a:lnTo>
                  <a:lnTo>
                    <a:pt x="4067048" y="4844796"/>
                  </a:lnTo>
                  <a:lnTo>
                    <a:pt x="4069079" y="4832604"/>
                  </a:lnTo>
                  <a:lnTo>
                    <a:pt x="4069079" y="4829556"/>
                  </a:lnTo>
                  <a:lnTo>
                    <a:pt x="4030979" y="4829556"/>
                  </a:lnTo>
                  <a:lnTo>
                    <a:pt x="4030979" y="4828032"/>
                  </a:lnTo>
                  <a:close/>
                </a:path>
                <a:path w="4069079" h="5006340" extrusionOk="0">
                  <a:moveTo>
                    <a:pt x="38100" y="4828032"/>
                  </a:moveTo>
                  <a:lnTo>
                    <a:pt x="38100" y="4829556"/>
                  </a:lnTo>
                  <a:lnTo>
                    <a:pt x="38377" y="4829556"/>
                  </a:lnTo>
                  <a:lnTo>
                    <a:pt x="38100" y="4828032"/>
                  </a:lnTo>
                  <a:close/>
                </a:path>
                <a:path w="4069079" h="5006340" extrusionOk="0">
                  <a:moveTo>
                    <a:pt x="4069079" y="178308"/>
                  </a:moveTo>
                  <a:lnTo>
                    <a:pt x="4030979" y="178308"/>
                  </a:lnTo>
                  <a:lnTo>
                    <a:pt x="4030979" y="4829556"/>
                  </a:lnTo>
                  <a:lnTo>
                    <a:pt x="4069079" y="4829556"/>
                  </a:lnTo>
                  <a:lnTo>
                    <a:pt x="4069079" y="178308"/>
                  </a:lnTo>
                  <a:close/>
                </a:path>
                <a:path w="4069079" h="5006340" extrusionOk="0">
                  <a:moveTo>
                    <a:pt x="38354" y="178308"/>
                  </a:moveTo>
                  <a:lnTo>
                    <a:pt x="38100" y="178308"/>
                  </a:lnTo>
                  <a:lnTo>
                    <a:pt x="38100" y="179832"/>
                  </a:lnTo>
                  <a:lnTo>
                    <a:pt x="38354" y="178308"/>
                  </a:lnTo>
                  <a:close/>
                </a:path>
                <a:path w="4069079" h="5006340" extrusionOk="0">
                  <a:moveTo>
                    <a:pt x="4066969" y="161544"/>
                  </a:moveTo>
                  <a:lnTo>
                    <a:pt x="4027932" y="161544"/>
                  </a:lnTo>
                  <a:lnTo>
                    <a:pt x="4030979" y="179832"/>
                  </a:lnTo>
                  <a:lnTo>
                    <a:pt x="4030979" y="178308"/>
                  </a:lnTo>
                  <a:lnTo>
                    <a:pt x="4069079" y="178308"/>
                  </a:lnTo>
                  <a:lnTo>
                    <a:pt x="4069079" y="175260"/>
                  </a:lnTo>
                  <a:lnTo>
                    <a:pt x="4066969" y="161544"/>
                  </a:lnTo>
                  <a:close/>
                </a:path>
                <a:path w="4069079" h="5006340" extrusionOk="0">
                  <a:moveTo>
                    <a:pt x="41702" y="161544"/>
                  </a:moveTo>
                  <a:lnTo>
                    <a:pt x="41148" y="161544"/>
                  </a:lnTo>
                  <a:lnTo>
                    <a:pt x="41148" y="164592"/>
                  </a:lnTo>
                  <a:lnTo>
                    <a:pt x="41702" y="161544"/>
                  </a:lnTo>
                  <a:close/>
                </a:path>
                <a:path w="4069079" h="5006340" extrusionOk="0">
                  <a:moveTo>
                    <a:pt x="4064127" y="147828"/>
                  </a:moveTo>
                  <a:lnTo>
                    <a:pt x="4024884" y="147828"/>
                  </a:lnTo>
                  <a:lnTo>
                    <a:pt x="4027932" y="164592"/>
                  </a:lnTo>
                  <a:lnTo>
                    <a:pt x="4027932" y="161544"/>
                  </a:lnTo>
                  <a:lnTo>
                    <a:pt x="4066969" y="161544"/>
                  </a:lnTo>
                  <a:lnTo>
                    <a:pt x="4066032" y="155448"/>
                  </a:lnTo>
                  <a:lnTo>
                    <a:pt x="4064127" y="147828"/>
                  </a:lnTo>
                  <a:close/>
                </a:path>
                <a:path w="4069079" h="5006340" extrusionOk="0">
                  <a:moveTo>
                    <a:pt x="44750" y="147828"/>
                  </a:moveTo>
                  <a:lnTo>
                    <a:pt x="44196" y="147828"/>
                  </a:lnTo>
                  <a:lnTo>
                    <a:pt x="44196" y="149352"/>
                  </a:lnTo>
                  <a:lnTo>
                    <a:pt x="44750" y="147828"/>
                  </a:lnTo>
                  <a:close/>
                </a:path>
                <a:path w="4069079" h="5006340" extrusionOk="0">
                  <a:moveTo>
                    <a:pt x="4018788" y="132588"/>
                  </a:moveTo>
                  <a:lnTo>
                    <a:pt x="4024884" y="149352"/>
                  </a:lnTo>
                  <a:lnTo>
                    <a:pt x="4024884" y="147828"/>
                  </a:lnTo>
                  <a:lnTo>
                    <a:pt x="4064127" y="147828"/>
                  </a:lnTo>
                  <a:lnTo>
                    <a:pt x="4061460" y="137160"/>
                  </a:lnTo>
                  <a:lnTo>
                    <a:pt x="4060190" y="134112"/>
                  </a:lnTo>
                  <a:lnTo>
                    <a:pt x="4020312" y="134112"/>
                  </a:lnTo>
                  <a:lnTo>
                    <a:pt x="4018788" y="132588"/>
                  </a:lnTo>
                  <a:close/>
                </a:path>
                <a:path w="4069079" h="5006340" extrusionOk="0">
                  <a:moveTo>
                    <a:pt x="50292" y="132588"/>
                  </a:moveTo>
                  <a:lnTo>
                    <a:pt x="48768" y="134112"/>
                  </a:lnTo>
                  <a:lnTo>
                    <a:pt x="49737" y="134112"/>
                  </a:lnTo>
                  <a:lnTo>
                    <a:pt x="50292" y="132588"/>
                  </a:lnTo>
                  <a:close/>
                </a:path>
                <a:path w="4069079" h="5006340" extrusionOk="0">
                  <a:moveTo>
                    <a:pt x="4053840" y="118872"/>
                  </a:moveTo>
                  <a:lnTo>
                    <a:pt x="4012691" y="118872"/>
                  </a:lnTo>
                  <a:lnTo>
                    <a:pt x="4020312" y="134112"/>
                  </a:lnTo>
                  <a:lnTo>
                    <a:pt x="4060190" y="134112"/>
                  </a:lnTo>
                  <a:lnTo>
                    <a:pt x="4053840" y="118872"/>
                  </a:lnTo>
                  <a:close/>
                </a:path>
                <a:path w="4069079" h="5006340" extrusionOk="0">
                  <a:moveTo>
                    <a:pt x="57234" y="118872"/>
                  </a:moveTo>
                  <a:lnTo>
                    <a:pt x="56388" y="118872"/>
                  </a:lnTo>
                  <a:lnTo>
                    <a:pt x="56388" y="120396"/>
                  </a:lnTo>
                  <a:lnTo>
                    <a:pt x="57234" y="118872"/>
                  </a:lnTo>
                  <a:close/>
                </a:path>
                <a:path w="4069079" h="5006340" extrusionOk="0">
                  <a:moveTo>
                    <a:pt x="4048298" y="106680"/>
                  </a:moveTo>
                  <a:lnTo>
                    <a:pt x="4005072" y="106680"/>
                  </a:lnTo>
                  <a:lnTo>
                    <a:pt x="4012691" y="120396"/>
                  </a:lnTo>
                  <a:lnTo>
                    <a:pt x="4012691" y="118872"/>
                  </a:lnTo>
                  <a:lnTo>
                    <a:pt x="4053840" y="118872"/>
                  </a:lnTo>
                  <a:lnTo>
                    <a:pt x="4048298" y="106680"/>
                  </a:lnTo>
                  <a:close/>
                </a:path>
                <a:path w="4069079" h="5006340" extrusionOk="0">
                  <a:moveTo>
                    <a:pt x="65024" y="106680"/>
                  </a:moveTo>
                  <a:lnTo>
                    <a:pt x="64008" y="106680"/>
                  </a:lnTo>
                  <a:lnTo>
                    <a:pt x="64008" y="108204"/>
                  </a:lnTo>
                  <a:lnTo>
                    <a:pt x="65024" y="106680"/>
                  </a:lnTo>
                  <a:close/>
                </a:path>
                <a:path w="4069079" h="5006340" extrusionOk="0">
                  <a:moveTo>
                    <a:pt x="4042063" y="94488"/>
                  </a:moveTo>
                  <a:lnTo>
                    <a:pt x="3995928" y="94488"/>
                  </a:lnTo>
                  <a:lnTo>
                    <a:pt x="4005072" y="108204"/>
                  </a:lnTo>
                  <a:lnTo>
                    <a:pt x="4005072" y="106680"/>
                  </a:lnTo>
                  <a:lnTo>
                    <a:pt x="4048298" y="106680"/>
                  </a:lnTo>
                  <a:lnTo>
                    <a:pt x="4046220" y="102108"/>
                  </a:lnTo>
                  <a:lnTo>
                    <a:pt x="4042063" y="94488"/>
                  </a:lnTo>
                  <a:close/>
                </a:path>
                <a:path w="4069079" h="5006340" extrusionOk="0">
                  <a:moveTo>
                    <a:pt x="74485" y="94488"/>
                  </a:moveTo>
                  <a:lnTo>
                    <a:pt x="73152" y="94488"/>
                  </a:lnTo>
                  <a:lnTo>
                    <a:pt x="73152" y="96012"/>
                  </a:lnTo>
                  <a:lnTo>
                    <a:pt x="74485" y="94488"/>
                  </a:lnTo>
                  <a:close/>
                </a:path>
                <a:path w="4069079" h="5006340" extrusionOk="0">
                  <a:moveTo>
                    <a:pt x="4027322" y="73152"/>
                  </a:moveTo>
                  <a:lnTo>
                    <a:pt x="3974591" y="73152"/>
                  </a:lnTo>
                  <a:lnTo>
                    <a:pt x="3986784" y="83820"/>
                  </a:lnTo>
                  <a:lnTo>
                    <a:pt x="3985260" y="83820"/>
                  </a:lnTo>
                  <a:lnTo>
                    <a:pt x="3995928" y="96012"/>
                  </a:lnTo>
                  <a:lnTo>
                    <a:pt x="3995928" y="94488"/>
                  </a:lnTo>
                  <a:lnTo>
                    <a:pt x="4042063" y="94488"/>
                  </a:lnTo>
                  <a:lnTo>
                    <a:pt x="4037076" y="85344"/>
                  </a:lnTo>
                  <a:lnTo>
                    <a:pt x="4027322" y="73152"/>
                  </a:lnTo>
                  <a:close/>
                </a:path>
                <a:path w="4069079" h="5006340" extrusionOk="0">
                  <a:moveTo>
                    <a:pt x="94923" y="73152"/>
                  </a:moveTo>
                  <a:lnTo>
                    <a:pt x="94488" y="73152"/>
                  </a:lnTo>
                  <a:lnTo>
                    <a:pt x="92964" y="74676"/>
                  </a:lnTo>
                  <a:lnTo>
                    <a:pt x="94923" y="73152"/>
                  </a:lnTo>
                  <a:close/>
                </a:path>
                <a:path w="4069079" h="5006340" extrusionOk="0">
                  <a:moveTo>
                    <a:pt x="4019465" y="64008"/>
                  </a:moveTo>
                  <a:lnTo>
                    <a:pt x="3962400" y="64008"/>
                  </a:lnTo>
                  <a:lnTo>
                    <a:pt x="3976116" y="74676"/>
                  </a:lnTo>
                  <a:lnTo>
                    <a:pt x="3974591" y="73152"/>
                  </a:lnTo>
                  <a:lnTo>
                    <a:pt x="4027322" y="73152"/>
                  </a:lnTo>
                  <a:lnTo>
                    <a:pt x="4024884" y="70104"/>
                  </a:lnTo>
                  <a:lnTo>
                    <a:pt x="4019465" y="64008"/>
                  </a:lnTo>
                  <a:close/>
                </a:path>
                <a:path w="4069079" h="5006340" extrusionOk="0">
                  <a:moveTo>
                    <a:pt x="107695" y="64008"/>
                  </a:moveTo>
                  <a:lnTo>
                    <a:pt x="106680" y="64008"/>
                  </a:lnTo>
                  <a:lnTo>
                    <a:pt x="105155" y="65532"/>
                  </a:lnTo>
                  <a:lnTo>
                    <a:pt x="107695" y="64008"/>
                  </a:lnTo>
                  <a:close/>
                </a:path>
                <a:path w="4069079" h="5006340" extrusionOk="0">
                  <a:moveTo>
                    <a:pt x="4012691" y="56388"/>
                  </a:moveTo>
                  <a:lnTo>
                    <a:pt x="3948684" y="56388"/>
                  </a:lnTo>
                  <a:lnTo>
                    <a:pt x="3963924" y="65532"/>
                  </a:lnTo>
                  <a:lnTo>
                    <a:pt x="3962400" y="64008"/>
                  </a:lnTo>
                  <a:lnTo>
                    <a:pt x="4019465" y="64008"/>
                  </a:lnTo>
                  <a:lnTo>
                    <a:pt x="4012691" y="56388"/>
                  </a:lnTo>
                  <a:close/>
                </a:path>
                <a:path w="4069079" h="5006340" extrusionOk="0">
                  <a:moveTo>
                    <a:pt x="121920" y="56388"/>
                  </a:moveTo>
                  <a:lnTo>
                    <a:pt x="120396" y="56388"/>
                  </a:lnTo>
                  <a:lnTo>
                    <a:pt x="118872" y="57912"/>
                  </a:lnTo>
                  <a:lnTo>
                    <a:pt x="121920" y="56388"/>
                  </a:lnTo>
                  <a:close/>
                </a:path>
                <a:path w="4069079" h="5006340" extrusionOk="0">
                  <a:moveTo>
                    <a:pt x="3998976" y="44196"/>
                  </a:moveTo>
                  <a:lnTo>
                    <a:pt x="3921252" y="44196"/>
                  </a:lnTo>
                  <a:lnTo>
                    <a:pt x="3936491" y="50292"/>
                  </a:lnTo>
                  <a:lnTo>
                    <a:pt x="3934967" y="50292"/>
                  </a:lnTo>
                  <a:lnTo>
                    <a:pt x="3950208" y="57912"/>
                  </a:lnTo>
                  <a:lnTo>
                    <a:pt x="3948684" y="56388"/>
                  </a:lnTo>
                  <a:lnTo>
                    <a:pt x="4012691" y="56388"/>
                  </a:lnTo>
                  <a:lnTo>
                    <a:pt x="3998976" y="44196"/>
                  </a:lnTo>
                  <a:close/>
                </a:path>
                <a:path w="4069079" h="5006340" extrusionOk="0">
                  <a:moveTo>
                    <a:pt x="151891" y="44196"/>
                  </a:moveTo>
                  <a:lnTo>
                    <a:pt x="147828" y="44196"/>
                  </a:lnTo>
                  <a:lnTo>
                    <a:pt x="146304" y="45720"/>
                  </a:lnTo>
                  <a:lnTo>
                    <a:pt x="151891" y="44196"/>
                  </a:lnTo>
                  <a:close/>
                </a:path>
                <a:path w="4069079" h="5006340" extrusionOk="0">
                  <a:moveTo>
                    <a:pt x="3990267" y="38100"/>
                  </a:moveTo>
                  <a:lnTo>
                    <a:pt x="3874008" y="38100"/>
                  </a:lnTo>
                  <a:lnTo>
                    <a:pt x="3892296" y="39624"/>
                  </a:lnTo>
                  <a:lnTo>
                    <a:pt x="3890772" y="39624"/>
                  </a:lnTo>
                  <a:lnTo>
                    <a:pt x="3907536" y="41148"/>
                  </a:lnTo>
                  <a:lnTo>
                    <a:pt x="3906012" y="41148"/>
                  </a:lnTo>
                  <a:lnTo>
                    <a:pt x="3922776" y="45720"/>
                  </a:lnTo>
                  <a:lnTo>
                    <a:pt x="3921252" y="44196"/>
                  </a:lnTo>
                  <a:lnTo>
                    <a:pt x="3998976" y="44196"/>
                  </a:lnTo>
                  <a:lnTo>
                    <a:pt x="3990267" y="38100"/>
                  </a:lnTo>
                  <a:close/>
                </a:path>
              </a:pathLst>
            </a:custGeom>
            <a:solidFill>
              <a:srgbClr val="00009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22" name="Google Shape;322;p5"/>
            <p:cNvSpPr txBox="1"/>
            <p:nvPr/>
          </p:nvSpPr>
          <p:spPr>
            <a:xfrm>
              <a:off x="2586317" y="4058710"/>
              <a:ext cx="7172936" cy="332527"/>
            </a:xfrm>
            <a:prstGeom prst="rect">
              <a:avLst/>
            </a:prstGeom>
            <a:noFill/>
            <a:ln>
              <a:noFill/>
            </a:ln>
          </p:spPr>
          <p:txBody>
            <a:bodyPr spcFirstLastPara="1" wrap="square" lIns="0" tIns="0" rIns="0" bIns="0" anchor="t" anchorCtr="0">
              <a:spAutoFit/>
            </a:bodyPr>
            <a:lstStyle/>
            <a:p>
              <a:pPr marL="5008526" marR="0" lvl="0" indent="0" algn="l" rtl="0">
                <a:lnSpc>
                  <a:spcPct val="100000"/>
                </a:lnSpc>
                <a:spcBef>
                  <a:spcPts val="0"/>
                </a:spcBef>
                <a:spcAft>
                  <a:spcPts val="0"/>
                </a:spcAft>
                <a:buNone/>
              </a:pPr>
              <a:r>
                <a:rPr lang="ja-JP" sz="855">
                  <a:solidFill>
                    <a:srgbClr val="000000"/>
                  </a:solidFill>
                  <a:latin typeface="Arial"/>
                  <a:ea typeface="Arial"/>
                  <a:cs typeface="Arial"/>
                  <a:sym typeface="Arial"/>
                </a:rPr>
                <a:t>	</a:t>
              </a:r>
              <a:endParaRPr/>
            </a:p>
            <a:p>
              <a:pPr marL="0" marR="0" lvl="0" indent="0" algn="l" rtl="0">
                <a:spcBef>
                  <a:spcPts val="28"/>
                </a:spcBef>
                <a:spcAft>
                  <a:spcPts val="0"/>
                </a:spcAft>
                <a:buNone/>
              </a:pPr>
              <a:endParaRPr sz="1411">
                <a:solidFill>
                  <a:srgbClr val="000000"/>
                </a:solidFill>
                <a:latin typeface="Arial"/>
                <a:ea typeface="Arial"/>
                <a:cs typeface="Arial"/>
                <a:sym typeface="Arial"/>
              </a:endParaRPr>
            </a:p>
          </p:txBody>
        </p:sp>
        <p:grpSp>
          <p:nvGrpSpPr>
            <p:cNvPr id="323" name="Google Shape;323;p5"/>
            <p:cNvGrpSpPr/>
            <p:nvPr/>
          </p:nvGrpSpPr>
          <p:grpSpPr>
            <a:xfrm>
              <a:off x="613378" y="1749169"/>
              <a:ext cx="3978835" cy="4018122"/>
              <a:chOff x="613378" y="1749169"/>
              <a:chExt cx="3978835" cy="4018122"/>
            </a:xfrm>
          </p:grpSpPr>
          <p:sp>
            <p:nvSpPr>
              <p:cNvPr id="324" name="Google Shape;324;p5"/>
              <p:cNvSpPr/>
              <p:nvPr/>
            </p:nvSpPr>
            <p:spPr>
              <a:xfrm>
                <a:off x="1550368" y="1903432"/>
                <a:ext cx="2430178" cy="346456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25" name="Google Shape;325;p5"/>
              <p:cNvSpPr/>
              <p:nvPr/>
            </p:nvSpPr>
            <p:spPr>
              <a:xfrm>
                <a:off x="1322024" y="1926169"/>
                <a:ext cx="2990414" cy="303236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26" name="Google Shape;326;p5"/>
              <p:cNvSpPr txBox="1"/>
              <p:nvPr/>
            </p:nvSpPr>
            <p:spPr>
              <a:xfrm>
                <a:off x="613378" y="5472338"/>
                <a:ext cx="3978835" cy="294953"/>
              </a:xfrm>
              <a:prstGeom prst="rect">
                <a:avLst/>
              </a:prstGeom>
              <a:noFill/>
              <a:ln>
                <a:noFill/>
              </a:ln>
            </p:spPr>
            <p:txBody>
              <a:bodyPr spcFirstLastPara="1" wrap="square" lIns="0" tIns="0" rIns="0" bIns="0" anchor="t" anchorCtr="0">
                <a:spAutoFit/>
              </a:bodyPr>
              <a:lstStyle/>
              <a:p>
                <a:pPr marL="134661" marR="0" lvl="0" indent="0" algn="ctr" rtl="0">
                  <a:lnSpc>
                    <a:spcPct val="111257"/>
                  </a:lnSpc>
                  <a:spcBef>
                    <a:spcPts val="0"/>
                  </a:spcBef>
                  <a:spcAft>
                    <a:spcPts val="0"/>
                  </a:spcAft>
                  <a:buNone/>
                </a:pPr>
                <a:r>
                  <a:rPr lang="ja-JP" sz="2052" b="1">
                    <a:solidFill>
                      <a:srgbClr val="C00000"/>
                    </a:solidFill>
                    <a:latin typeface="MS Gothic"/>
                    <a:ea typeface="MS Gothic"/>
                    <a:cs typeface="MS Gothic"/>
                    <a:sym typeface="MS Gothic"/>
                  </a:rPr>
                  <a:t>●体外から放射線を受ける</a:t>
                </a:r>
                <a:endParaRPr/>
              </a:p>
            </p:txBody>
          </p:sp>
          <p:sp>
            <p:nvSpPr>
              <p:cNvPr id="327" name="Google Shape;327;p5"/>
              <p:cNvSpPr txBox="1"/>
              <p:nvPr/>
            </p:nvSpPr>
            <p:spPr>
              <a:xfrm>
                <a:off x="3163293" y="1749169"/>
                <a:ext cx="999107" cy="215444"/>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400">
                    <a:solidFill>
                      <a:srgbClr val="000000"/>
                    </a:solidFill>
                    <a:latin typeface="MS Gothic"/>
                    <a:ea typeface="MS Gothic"/>
                    <a:cs typeface="MS Gothic"/>
                    <a:sym typeface="MS Gothic"/>
                  </a:rPr>
                  <a:t>体表面汚染</a:t>
                </a:r>
                <a:endParaRPr/>
              </a:p>
            </p:txBody>
          </p:sp>
          <p:sp>
            <p:nvSpPr>
              <p:cNvPr id="328" name="Google Shape;328;p5"/>
              <p:cNvSpPr/>
              <p:nvPr/>
            </p:nvSpPr>
            <p:spPr>
              <a:xfrm>
                <a:off x="783535" y="1867599"/>
                <a:ext cx="931338" cy="6631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S Gothic"/>
                  <a:ea typeface="MS Gothic"/>
                  <a:cs typeface="MS Gothic"/>
                  <a:sym typeface="MS Gothic"/>
                </a:endParaRPr>
              </a:p>
            </p:txBody>
          </p:sp>
          <p:sp>
            <p:nvSpPr>
              <p:cNvPr id="329" name="Google Shape;329;p5"/>
              <p:cNvSpPr txBox="1"/>
              <p:nvPr/>
            </p:nvSpPr>
            <p:spPr>
              <a:xfrm>
                <a:off x="1069843" y="1865292"/>
                <a:ext cx="809973" cy="430887"/>
              </a:xfrm>
              <a:prstGeom prst="rect">
                <a:avLst/>
              </a:prstGeom>
              <a:noFill/>
              <a:ln>
                <a:noFill/>
              </a:ln>
            </p:spPr>
            <p:txBody>
              <a:bodyPr spcFirstLastPara="1" wrap="square" lIns="0" tIns="0" rIns="0" bIns="0" anchor="t" anchorCtr="0">
                <a:spAutoFit/>
              </a:bodyPr>
              <a:lstStyle/>
              <a:p>
                <a:pPr marL="10860" marR="4344" lvl="0" indent="0" algn="l" rtl="0">
                  <a:spcBef>
                    <a:spcPts val="0"/>
                  </a:spcBef>
                  <a:spcAft>
                    <a:spcPts val="0"/>
                  </a:spcAft>
                  <a:buNone/>
                </a:pPr>
                <a:r>
                  <a:rPr lang="ja-JP" sz="1400">
                    <a:solidFill>
                      <a:srgbClr val="000000"/>
                    </a:solidFill>
                    <a:latin typeface="MS Gothic"/>
                    <a:ea typeface="MS Gothic"/>
                    <a:cs typeface="MS Gothic"/>
                    <a:sym typeface="MS Gothic"/>
                  </a:rPr>
                  <a:t>宇宙や</a:t>
                </a:r>
                <a:endParaRPr sz="1400">
                  <a:solidFill>
                    <a:srgbClr val="000000"/>
                  </a:solidFill>
                  <a:latin typeface="MS Gothic"/>
                  <a:ea typeface="MS Gothic"/>
                  <a:cs typeface="MS Gothic"/>
                  <a:sym typeface="MS Gothic"/>
                </a:endParaRPr>
              </a:p>
              <a:p>
                <a:pPr marL="10860" marR="4344" lvl="0" indent="0" algn="l" rtl="0">
                  <a:spcBef>
                    <a:spcPts val="0"/>
                  </a:spcBef>
                  <a:spcAft>
                    <a:spcPts val="0"/>
                  </a:spcAft>
                  <a:buNone/>
                </a:pPr>
                <a:r>
                  <a:rPr lang="ja-JP" sz="1400">
                    <a:solidFill>
                      <a:srgbClr val="000000"/>
                    </a:solidFill>
                    <a:latin typeface="MS Gothic"/>
                    <a:ea typeface="MS Gothic"/>
                    <a:cs typeface="MS Gothic"/>
                    <a:sym typeface="MS Gothic"/>
                  </a:rPr>
                  <a:t>太陽から</a:t>
                </a:r>
                <a:endParaRPr sz="1400">
                  <a:solidFill>
                    <a:srgbClr val="000000"/>
                  </a:solidFill>
                  <a:latin typeface="MS Gothic"/>
                  <a:ea typeface="MS Gothic"/>
                  <a:cs typeface="MS Gothic"/>
                  <a:sym typeface="MS Gothic"/>
                </a:endParaRPr>
              </a:p>
            </p:txBody>
          </p:sp>
          <p:sp>
            <p:nvSpPr>
              <p:cNvPr id="330" name="Google Shape;330;p5"/>
              <p:cNvSpPr/>
              <p:nvPr/>
            </p:nvSpPr>
            <p:spPr>
              <a:xfrm>
                <a:off x="956628" y="2492056"/>
                <a:ext cx="488960" cy="597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S Gothic"/>
                  <a:ea typeface="MS Gothic"/>
                  <a:cs typeface="MS Gothic"/>
                  <a:sym typeface="MS Gothic"/>
                </a:endParaRPr>
              </a:p>
            </p:txBody>
          </p:sp>
          <p:grpSp>
            <p:nvGrpSpPr>
              <p:cNvPr id="331" name="Google Shape;331;p5"/>
              <p:cNvGrpSpPr/>
              <p:nvPr/>
            </p:nvGrpSpPr>
            <p:grpSpPr>
              <a:xfrm>
                <a:off x="1183430" y="2752885"/>
                <a:ext cx="263352" cy="263352"/>
                <a:chOff x="1169839" y="2790900"/>
                <a:chExt cx="263352" cy="263352"/>
              </a:xfrm>
            </p:grpSpPr>
            <p:sp>
              <p:nvSpPr>
                <p:cNvPr id="332" name="Google Shape;332;p5"/>
                <p:cNvSpPr/>
                <p:nvPr/>
              </p:nvSpPr>
              <p:spPr>
                <a:xfrm>
                  <a:off x="1178961" y="2800022"/>
                  <a:ext cx="246519" cy="246519"/>
                </a:xfrm>
                <a:custGeom>
                  <a:avLst/>
                  <a:gdLst/>
                  <a:ahLst/>
                  <a:cxnLst/>
                  <a:rect l="l" t="t" r="r" b="b"/>
                  <a:pathLst>
                    <a:path w="288289" h="288289" extrusionOk="0">
                      <a:moveTo>
                        <a:pt x="259079" y="56387"/>
                      </a:moveTo>
                      <a:lnTo>
                        <a:pt x="27432" y="56387"/>
                      </a:lnTo>
                      <a:lnTo>
                        <a:pt x="44196" y="128015"/>
                      </a:lnTo>
                      <a:lnTo>
                        <a:pt x="0" y="184403"/>
                      </a:lnTo>
                      <a:lnTo>
                        <a:pt x="64008" y="216407"/>
                      </a:lnTo>
                      <a:lnTo>
                        <a:pt x="79248" y="288035"/>
                      </a:lnTo>
                      <a:lnTo>
                        <a:pt x="143256" y="256031"/>
                      </a:lnTo>
                      <a:lnTo>
                        <a:pt x="214754" y="256031"/>
                      </a:lnTo>
                      <a:lnTo>
                        <a:pt x="224028" y="216407"/>
                      </a:lnTo>
                      <a:lnTo>
                        <a:pt x="288036" y="184403"/>
                      </a:lnTo>
                      <a:lnTo>
                        <a:pt x="243840" y="128015"/>
                      </a:lnTo>
                      <a:lnTo>
                        <a:pt x="259079" y="56387"/>
                      </a:lnTo>
                      <a:close/>
                    </a:path>
                    <a:path w="288289" h="288289" extrusionOk="0">
                      <a:moveTo>
                        <a:pt x="214754" y="256031"/>
                      </a:moveTo>
                      <a:lnTo>
                        <a:pt x="143256" y="256031"/>
                      </a:lnTo>
                      <a:lnTo>
                        <a:pt x="207264" y="288035"/>
                      </a:lnTo>
                      <a:lnTo>
                        <a:pt x="214754" y="256031"/>
                      </a:lnTo>
                      <a:close/>
                    </a:path>
                    <a:path w="288289" h="288289" extrusionOk="0">
                      <a:moveTo>
                        <a:pt x="143256" y="0"/>
                      </a:moveTo>
                      <a:lnTo>
                        <a:pt x="99060" y="56387"/>
                      </a:lnTo>
                      <a:lnTo>
                        <a:pt x="187452" y="56387"/>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33" name="Google Shape;333;p5"/>
                <p:cNvSpPr/>
                <p:nvPr/>
              </p:nvSpPr>
              <p:spPr>
                <a:xfrm>
                  <a:off x="1169839" y="2790900"/>
                  <a:ext cx="263352" cy="263352"/>
                </a:xfrm>
                <a:custGeom>
                  <a:avLst/>
                  <a:gdLst/>
                  <a:ahLst/>
                  <a:cxnLst/>
                  <a:rect l="l" t="t" r="r" b="b"/>
                  <a:pathLst>
                    <a:path w="307975" h="307975" extrusionOk="0">
                      <a:moveTo>
                        <a:pt x="69306" y="232036"/>
                      </a:moveTo>
                      <a:lnTo>
                        <a:pt x="85344" y="307848"/>
                      </a:lnTo>
                      <a:lnTo>
                        <a:pt x="106235" y="297180"/>
                      </a:lnTo>
                      <a:lnTo>
                        <a:pt x="96012" y="297180"/>
                      </a:lnTo>
                      <a:lnTo>
                        <a:pt x="86868" y="292608"/>
                      </a:lnTo>
                      <a:lnTo>
                        <a:pt x="94166" y="288958"/>
                      </a:lnTo>
                      <a:lnTo>
                        <a:pt x="81642" y="233172"/>
                      </a:lnTo>
                      <a:lnTo>
                        <a:pt x="71628" y="233172"/>
                      </a:lnTo>
                      <a:lnTo>
                        <a:pt x="69306" y="232036"/>
                      </a:lnTo>
                      <a:close/>
                    </a:path>
                    <a:path w="307975" h="307975" extrusionOk="0">
                      <a:moveTo>
                        <a:pt x="178308" y="271272"/>
                      </a:moveTo>
                      <a:lnTo>
                        <a:pt x="156972" y="271272"/>
                      </a:lnTo>
                      <a:lnTo>
                        <a:pt x="153924" y="272828"/>
                      </a:lnTo>
                      <a:lnTo>
                        <a:pt x="222504" y="307848"/>
                      </a:lnTo>
                      <a:lnTo>
                        <a:pt x="224965" y="297180"/>
                      </a:lnTo>
                      <a:lnTo>
                        <a:pt x="211836" y="297180"/>
                      </a:lnTo>
                      <a:lnTo>
                        <a:pt x="213681" y="288958"/>
                      </a:lnTo>
                      <a:lnTo>
                        <a:pt x="178308" y="271272"/>
                      </a:lnTo>
                      <a:close/>
                    </a:path>
                    <a:path w="307975" h="307975" extrusionOk="0">
                      <a:moveTo>
                        <a:pt x="94166" y="288958"/>
                      </a:moveTo>
                      <a:lnTo>
                        <a:pt x="86868" y="292608"/>
                      </a:lnTo>
                      <a:lnTo>
                        <a:pt x="96012" y="297180"/>
                      </a:lnTo>
                      <a:lnTo>
                        <a:pt x="94166" y="288958"/>
                      </a:lnTo>
                      <a:close/>
                    </a:path>
                    <a:path w="307975" h="307975" extrusionOk="0">
                      <a:moveTo>
                        <a:pt x="153924" y="259080"/>
                      </a:moveTo>
                      <a:lnTo>
                        <a:pt x="94166" y="288958"/>
                      </a:lnTo>
                      <a:lnTo>
                        <a:pt x="96012" y="297180"/>
                      </a:lnTo>
                      <a:lnTo>
                        <a:pt x="106235" y="297180"/>
                      </a:lnTo>
                      <a:lnTo>
                        <a:pt x="153924" y="272828"/>
                      </a:lnTo>
                      <a:lnTo>
                        <a:pt x="150876" y="271272"/>
                      </a:lnTo>
                      <a:lnTo>
                        <a:pt x="178308" y="271272"/>
                      </a:lnTo>
                      <a:lnTo>
                        <a:pt x="153924" y="259080"/>
                      </a:lnTo>
                      <a:close/>
                    </a:path>
                    <a:path w="307975" h="307975" extrusionOk="0">
                      <a:moveTo>
                        <a:pt x="213681" y="288958"/>
                      </a:moveTo>
                      <a:lnTo>
                        <a:pt x="211836" y="297180"/>
                      </a:lnTo>
                      <a:lnTo>
                        <a:pt x="220979" y="292608"/>
                      </a:lnTo>
                      <a:lnTo>
                        <a:pt x="213681" y="288958"/>
                      </a:lnTo>
                      <a:close/>
                    </a:path>
                    <a:path w="307975" h="307975" extrusionOk="0">
                      <a:moveTo>
                        <a:pt x="287528" y="193040"/>
                      </a:moveTo>
                      <a:lnTo>
                        <a:pt x="228600" y="222504"/>
                      </a:lnTo>
                      <a:lnTo>
                        <a:pt x="213681" y="288958"/>
                      </a:lnTo>
                      <a:lnTo>
                        <a:pt x="220979" y="292608"/>
                      </a:lnTo>
                      <a:lnTo>
                        <a:pt x="211836" y="297180"/>
                      </a:lnTo>
                      <a:lnTo>
                        <a:pt x="224965" y="297180"/>
                      </a:lnTo>
                      <a:lnTo>
                        <a:pt x="239736" y="233172"/>
                      </a:lnTo>
                      <a:lnTo>
                        <a:pt x="236220" y="233172"/>
                      </a:lnTo>
                      <a:lnTo>
                        <a:pt x="240792" y="228600"/>
                      </a:lnTo>
                      <a:lnTo>
                        <a:pt x="245562" y="228600"/>
                      </a:lnTo>
                      <a:lnTo>
                        <a:pt x="304733" y="199644"/>
                      </a:lnTo>
                      <a:lnTo>
                        <a:pt x="292608" y="199644"/>
                      </a:lnTo>
                      <a:lnTo>
                        <a:pt x="287528" y="193040"/>
                      </a:lnTo>
                      <a:close/>
                    </a:path>
                    <a:path w="307975" h="307975" extrusionOk="0">
                      <a:moveTo>
                        <a:pt x="156972" y="271272"/>
                      </a:moveTo>
                      <a:lnTo>
                        <a:pt x="150876" y="271272"/>
                      </a:lnTo>
                      <a:lnTo>
                        <a:pt x="153924" y="272828"/>
                      </a:lnTo>
                      <a:lnTo>
                        <a:pt x="156972" y="271272"/>
                      </a:lnTo>
                      <a:close/>
                    </a:path>
                    <a:path w="307975" h="307975" extrusionOk="0">
                      <a:moveTo>
                        <a:pt x="68580" y="228600"/>
                      </a:moveTo>
                      <a:lnTo>
                        <a:pt x="69306" y="232036"/>
                      </a:lnTo>
                      <a:lnTo>
                        <a:pt x="71628" y="233172"/>
                      </a:lnTo>
                      <a:lnTo>
                        <a:pt x="68580" y="228600"/>
                      </a:lnTo>
                      <a:close/>
                    </a:path>
                    <a:path w="307975" h="307975" extrusionOk="0">
                      <a:moveTo>
                        <a:pt x="80616" y="228600"/>
                      </a:moveTo>
                      <a:lnTo>
                        <a:pt x="68580" y="228600"/>
                      </a:lnTo>
                      <a:lnTo>
                        <a:pt x="71628" y="233172"/>
                      </a:lnTo>
                      <a:lnTo>
                        <a:pt x="81642" y="233172"/>
                      </a:lnTo>
                      <a:lnTo>
                        <a:pt x="80616" y="228600"/>
                      </a:lnTo>
                      <a:close/>
                    </a:path>
                    <a:path w="307975" h="307975" extrusionOk="0">
                      <a:moveTo>
                        <a:pt x="240792" y="228600"/>
                      </a:moveTo>
                      <a:lnTo>
                        <a:pt x="236220" y="233172"/>
                      </a:lnTo>
                      <a:lnTo>
                        <a:pt x="240184" y="231231"/>
                      </a:lnTo>
                      <a:lnTo>
                        <a:pt x="240792" y="228600"/>
                      </a:lnTo>
                      <a:close/>
                    </a:path>
                    <a:path w="307975" h="307975" extrusionOk="0">
                      <a:moveTo>
                        <a:pt x="240184" y="231231"/>
                      </a:moveTo>
                      <a:lnTo>
                        <a:pt x="236220" y="233172"/>
                      </a:lnTo>
                      <a:lnTo>
                        <a:pt x="239736" y="233172"/>
                      </a:lnTo>
                      <a:lnTo>
                        <a:pt x="240184" y="231231"/>
                      </a:lnTo>
                      <a:close/>
                    </a:path>
                    <a:path w="307975" h="307975" extrusionOk="0">
                      <a:moveTo>
                        <a:pt x="48026" y="136995"/>
                      </a:moveTo>
                      <a:lnTo>
                        <a:pt x="0" y="198120"/>
                      </a:lnTo>
                      <a:lnTo>
                        <a:pt x="69306" y="232036"/>
                      </a:lnTo>
                      <a:lnTo>
                        <a:pt x="68580" y="228600"/>
                      </a:lnTo>
                      <a:lnTo>
                        <a:pt x="80616" y="228600"/>
                      </a:lnTo>
                      <a:lnTo>
                        <a:pt x="79248" y="222504"/>
                      </a:lnTo>
                      <a:lnTo>
                        <a:pt x="34567" y="199644"/>
                      </a:lnTo>
                      <a:lnTo>
                        <a:pt x="15240" y="199644"/>
                      </a:lnTo>
                      <a:lnTo>
                        <a:pt x="13716" y="188976"/>
                      </a:lnTo>
                      <a:lnTo>
                        <a:pt x="23446" y="188976"/>
                      </a:lnTo>
                      <a:lnTo>
                        <a:pt x="60960" y="140208"/>
                      </a:lnTo>
                      <a:lnTo>
                        <a:pt x="48768" y="140208"/>
                      </a:lnTo>
                      <a:lnTo>
                        <a:pt x="48026" y="136995"/>
                      </a:lnTo>
                      <a:close/>
                    </a:path>
                    <a:path w="307975" h="307975" extrusionOk="0">
                      <a:moveTo>
                        <a:pt x="245562" y="228600"/>
                      </a:moveTo>
                      <a:lnTo>
                        <a:pt x="240792" y="228600"/>
                      </a:lnTo>
                      <a:lnTo>
                        <a:pt x="240184" y="231231"/>
                      </a:lnTo>
                      <a:lnTo>
                        <a:pt x="245562" y="228600"/>
                      </a:lnTo>
                      <a:close/>
                    </a:path>
                    <a:path w="307975" h="307975" extrusionOk="0">
                      <a:moveTo>
                        <a:pt x="13716" y="188976"/>
                      </a:moveTo>
                      <a:lnTo>
                        <a:pt x="15240" y="199644"/>
                      </a:lnTo>
                      <a:lnTo>
                        <a:pt x="20698" y="192548"/>
                      </a:lnTo>
                      <a:lnTo>
                        <a:pt x="13716" y="188976"/>
                      </a:lnTo>
                      <a:close/>
                    </a:path>
                    <a:path w="307975" h="307975" extrusionOk="0">
                      <a:moveTo>
                        <a:pt x="20698" y="192548"/>
                      </a:moveTo>
                      <a:lnTo>
                        <a:pt x="15240" y="199644"/>
                      </a:lnTo>
                      <a:lnTo>
                        <a:pt x="34567" y="199644"/>
                      </a:lnTo>
                      <a:lnTo>
                        <a:pt x="20698" y="192548"/>
                      </a:lnTo>
                      <a:close/>
                    </a:path>
                    <a:path w="307975" h="307975" extrusionOk="0">
                      <a:moveTo>
                        <a:pt x="295656" y="188976"/>
                      </a:moveTo>
                      <a:lnTo>
                        <a:pt x="287528" y="193040"/>
                      </a:lnTo>
                      <a:lnTo>
                        <a:pt x="292608" y="199644"/>
                      </a:lnTo>
                      <a:lnTo>
                        <a:pt x="295656" y="188976"/>
                      </a:lnTo>
                      <a:close/>
                    </a:path>
                    <a:path w="307975" h="307975" extrusionOk="0">
                      <a:moveTo>
                        <a:pt x="300881" y="188976"/>
                      </a:moveTo>
                      <a:lnTo>
                        <a:pt x="295656" y="188976"/>
                      </a:lnTo>
                      <a:lnTo>
                        <a:pt x="292608" y="199644"/>
                      </a:lnTo>
                      <a:lnTo>
                        <a:pt x="304733" y="199644"/>
                      </a:lnTo>
                      <a:lnTo>
                        <a:pt x="307848" y="198120"/>
                      </a:lnTo>
                      <a:lnTo>
                        <a:pt x="300881" y="188976"/>
                      </a:lnTo>
                      <a:close/>
                    </a:path>
                    <a:path w="307975" h="307975" extrusionOk="0">
                      <a:moveTo>
                        <a:pt x="263652" y="65532"/>
                      </a:moveTo>
                      <a:lnTo>
                        <a:pt x="246888" y="140208"/>
                      </a:lnTo>
                      <a:lnTo>
                        <a:pt x="287528" y="193040"/>
                      </a:lnTo>
                      <a:lnTo>
                        <a:pt x="295656" y="188976"/>
                      </a:lnTo>
                      <a:lnTo>
                        <a:pt x="300881" y="188976"/>
                      </a:lnTo>
                      <a:lnTo>
                        <a:pt x="263724" y="140208"/>
                      </a:lnTo>
                      <a:lnTo>
                        <a:pt x="260604" y="140208"/>
                      </a:lnTo>
                      <a:lnTo>
                        <a:pt x="259079" y="134112"/>
                      </a:lnTo>
                      <a:lnTo>
                        <a:pt x="261893" y="134112"/>
                      </a:lnTo>
                      <a:lnTo>
                        <a:pt x="274788" y="73152"/>
                      </a:lnTo>
                      <a:lnTo>
                        <a:pt x="269748" y="73152"/>
                      </a:lnTo>
                      <a:lnTo>
                        <a:pt x="263652" y="65532"/>
                      </a:lnTo>
                      <a:close/>
                    </a:path>
                    <a:path w="307975" h="307975" extrusionOk="0">
                      <a:moveTo>
                        <a:pt x="23446" y="188976"/>
                      </a:moveTo>
                      <a:lnTo>
                        <a:pt x="13716" y="188976"/>
                      </a:lnTo>
                      <a:lnTo>
                        <a:pt x="20698" y="192548"/>
                      </a:lnTo>
                      <a:lnTo>
                        <a:pt x="23446" y="188976"/>
                      </a:lnTo>
                      <a:close/>
                    </a:path>
                    <a:path w="307975" h="307975" extrusionOk="0">
                      <a:moveTo>
                        <a:pt x="50292" y="134112"/>
                      </a:moveTo>
                      <a:lnTo>
                        <a:pt x="48028" y="137002"/>
                      </a:lnTo>
                      <a:lnTo>
                        <a:pt x="48768" y="140208"/>
                      </a:lnTo>
                      <a:lnTo>
                        <a:pt x="50292" y="134112"/>
                      </a:lnTo>
                      <a:close/>
                    </a:path>
                    <a:path w="307975" h="307975" extrusionOk="0">
                      <a:moveTo>
                        <a:pt x="59591" y="134112"/>
                      </a:moveTo>
                      <a:lnTo>
                        <a:pt x="50292" y="134112"/>
                      </a:lnTo>
                      <a:lnTo>
                        <a:pt x="48768" y="140208"/>
                      </a:lnTo>
                      <a:lnTo>
                        <a:pt x="60960" y="140208"/>
                      </a:lnTo>
                      <a:lnTo>
                        <a:pt x="59591" y="134112"/>
                      </a:lnTo>
                      <a:close/>
                    </a:path>
                    <a:path w="307975" h="307975" extrusionOk="0">
                      <a:moveTo>
                        <a:pt x="259079" y="134112"/>
                      </a:moveTo>
                      <a:lnTo>
                        <a:pt x="260604" y="140208"/>
                      </a:lnTo>
                      <a:lnTo>
                        <a:pt x="261276" y="136995"/>
                      </a:lnTo>
                      <a:lnTo>
                        <a:pt x="259079" y="134112"/>
                      </a:lnTo>
                      <a:close/>
                    </a:path>
                    <a:path w="307975" h="307975" extrusionOk="0">
                      <a:moveTo>
                        <a:pt x="261282" y="137002"/>
                      </a:moveTo>
                      <a:lnTo>
                        <a:pt x="260604" y="140208"/>
                      </a:lnTo>
                      <a:lnTo>
                        <a:pt x="263724" y="140208"/>
                      </a:lnTo>
                      <a:lnTo>
                        <a:pt x="261282" y="137002"/>
                      </a:lnTo>
                      <a:close/>
                    </a:path>
                    <a:path w="307975" h="307975" extrusionOk="0">
                      <a:moveTo>
                        <a:pt x="261893" y="134112"/>
                      </a:moveTo>
                      <a:lnTo>
                        <a:pt x="259079" y="134112"/>
                      </a:lnTo>
                      <a:lnTo>
                        <a:pt x="261282" y="137002"/>
                      </a:lnTo>
                      <a:lnTo>
                        <a:pt x="261893" y="134112"/>
                      </a:lnTo>
                      <a:close/>
                    </a:path>
                    <a:path w="307975" h="307975" extrusionOk="0">
                      <a:moveTo>
                        <a:pt x="106345" y="60960"/>
                      </a:moveTo>
                      <a:lnTo>
                        <a:pt x="30480" y="60960"/>
                      </a:lnTo>
                      <a:lnTo>
                        <a:pt x="48026" y="136995"/>
                      </a:lnTo>
                      <a:lnTo>
                        <a:pt x="50292" y="134112"/>
                      </a:lnTo>
                      <a:lnTo>
                        <a:pt x="59591" y="134112"/>
                      </a:lnTo>
                      <a:lnTo>
                        <a:pt x="45906" y="73152"/>
                      </a:lnTo>
                      <a:lnTo>
                        <a:pt x="38100" y="73152"/>
                      </a:lnTo>
                      <a:lnTo>
                        <a:pt x="44196" y="65532"/>
                      </a:lnTo>
                      <a:lnTo>
                        <a:pt x="118637" y="65532"/>
                      </a:lnTo>
                      <a:lnTo>
                        <a:pt x="120982" y="62484"/>
                      </a:lnTo>
                      <a:lnTo>
                        <a:pt x="105155" y="62484"/>
                      </a:lnTo>
                      <a:lnTo>
                        <a:pt x="106345" y="60960"/>
                      </a:lnTo>
                      <a:close/>
                    </a:path>
                    <a:path w="307975" h="307975" extrusionOk="0">
                      <a:moveTo>
                        <a:pt x="44196" y="65532"/>
                      </a:moveTo>
                      <a:lnTo>
                        <a:pt x="38100" y="73152"/>
                      </a:lnTo>
                      <a:lnTo>
                        <a:pt x="45906" y="73152"/>
                      </a:lnTo>
                      <a:lnTo>
                        <a:pt x="44196" y="65532"/>
                      </a:lnTo>
                      <a:close/>
                    </a:path>
                    <a:path w="307975" h="307975" extrusionOk="0">
                      <a:moveTo>
                        <a:pt x="118637" y="65532"/>
                      </a:moveTo>
                      <a:lnTo>
                        <a:pt x="44196" y="65532"/>
                      </a:lnTo>
                      <a:lnTo>
                        <a:pt x="45906" y="73152"/>
                      </a:lnTo>
                      <a:lnTo>
                        <a:pt x="112776" y="73152"/>
                      </a:lnTo>
                      <a:lnTo>
                        <a:pt x="118637" y="65532"/>
                      </a:lnTo>
                      <a:close/>
                    </a:path>
                    <a:path w="307975" h="307975" extrusionOk="0">
                      <a:moveTo>
                        <a:pt x="164963" y="13716"/>
                      </a:moveTo>
                      <a:lnTo>
                        <a:pt x="158496" y="13716"/>
                      </a:lnTo>
                      <a:lnTo>
                        <a:pt x="153924" y="19659"/>
                      </a:lnTo>
                      <a:lnTo>
                        <a:pt x="195072" y="73152"/>
                      </a:lnTo>
                      <a:lnTo>
                        <a:pt x="261941" y="73152"/>
                      </a:lnTo>
                      <a:lnTo>
                        <a:pt x="263652" y="65532"/>
                      </a:lnTo>
                      <a:lnTo>
                        <a:pt x="276400" y="65532"/>
                      </a:lnTo>
                      <a:lnTo>
                        <a:pt x="277045" y="62484"/>
                      </a:lnTo>
                      <a:lnTo>
                        <a:pt x="204215" y="62484"/>
                      </a:lnTo>
                      <a:lnTo>
                        <a:pt x="198120" y="60960"/>
                      </a:lnTo>
                      <a:lnTo>
                        <a:pt x="202989" y="60960"/>
                      </a:lnTo>
                      <a:lnTo>
                        <a:pt x="164963" y="13716"/>
                      </a:lnTo>
                      <a:close/>
                    </a:path>
                    <a:path w="307975" h="307975" extrusionOk="0">
                      <a:moveTo>
                        <a:pt x="276400" y="65532"/>
                      </a:moveTo>
                      <a:lnTo>
                        <a:pt x="263652" y="65532"/>
                      </a:lnTo>
                      <a:lnTo>
                        <a:pt x="269748" y="73152"/>
                      </a:lnTo>
                      <a:lnTo>
                        <a:pt x="274788" y="73152"/>
                      </a:lnTo>
                      <a:lnTo>
                        <a:pt x="276400" y="65532"/>
                      </a:lnTo>
                      <a:close/>
                    </a:path>
                    <a:path w="307975" h="307975" extrusionOk="0">
                      <a:moveTo>
                        <a:pt x="153924" y="0"/>
                      </a:moveTo>
                      <a:lnTo>
                        <a:pt x="105155" y="62484"/>
                      </a:lnTo>
                      <a:lnTo>
                        <a:pt x="109728" y="60960"/>
                      </a:lnTo>
                      <a:lnTo>
                        <a:pt x="122154" y="60960"/>
                      </a:lnTo>
                      <a:lnTo>
                        <a:pt x="153924" y="19659"/>
                      </a:lnTo>
                      <a:lnTo>
                        <a:pt x="149352" y="13716"/>
                      </a:lnTo>
                      <a:lnTo>
                        <a:pt x="164963" y="13716"/>
                      </a:lnTo>
                      <a:lnTo>
                        <a:pt x="153924" y="0"/>
                      </a:lnTo>
                      <a:close/>
                    </a:path>
                    <a:path w="307975" h="307975" extrusionOk="0">
                      <a:moveTo>
                        <a:pt x="122154" y="60960"/>
                      </a:moveTo>
                      <a:lnTo>
                        <a:pt x="109728" y="60960"/>
                      </a:lnTo>
                      <a:lnTo>
                        <a:pt x="105155" y="62484"/>
                      </a:lnTo>
                      <a:lnTo>
                        <a:pt x="120982" y="62484"/>
                      </a:lnTo>
                      <a:lnTo>
                        <a:pt x="122154" y="60960"/>
                      </a:lnTo>
                      <a:close/>
                    </a:path>
                    <a:path w="307975" h="307975" extrusionOk="0">
                      <a:moveTo>
                        <a:pt x="202989" y="60960"/>
                      </a:moveTo>
                      <a:lnTo>
                        <a:pt x="198120" y="60960"/>
                      </a:lnTo>
                      <a:lnTo>
                        <a:pt x="204215" y="62484"/>
                      </a:lnTo>
                      <a:lnTo>
                        <a:pt x="202989" y="60960"/>
                      </a:lnTo>
                      <a:close/>
                    </a:path>
                    <a:path w="307975" h="307975" extrusionOk="0">
                      <a:moveTo>
                        <a:pt x="277368" y="60960"/>
                      </a:moveTo>
                      <a:lnTo>
                        <a:pt x="202989" y="60960"/>
                      </a:lnTo>
                      <a:lnTo>
                        <a:pt x="204215" y="62484"/>
                      </a:lnTo>
                      <a:lnTo>
                        <a:pt x="277045" y="62484"/>
                      </a:lnTo>
                      <a:lnTo>
                        <a:pt x="277368" y="60960"/>
                      </a:lnTo>
                      <a:close/>
                    </a:path>
                    <a:path w="307975" h="307975" extrusionOk="0">
                      <a:moveTo>
                        <a:pt x="158496" y="13716"/>
                      </a:moveTo>
                      <a:lnTo>
                        <a:pt x="149352" y="13716"/>
                      </a:lnTo>
                      <a:lnTo>
                        <a:pt x="153924" y="19659"/>
                      </a:lnTo>
                      <a:lnTo>
                        <a:pt x="158496"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34" name="Google Shape;334;p5"/>
                <p:cNvSpPr/>
                <p:nvPr/>
              </p:nvSpPr>
              <p:spPr>
                <a:xfrm>
                  <a:off x="1240210" y="2861271"/>
                  <a:ext cx="122499" cy="1224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sp>
            <p:nvSpPr>
              <p:cNvPr id="335" name="Google Shape;335;p5"/>
              <p:cNvSpPr txBox="1"/>
              <p:nvPr/>
            </p:nvSpPr>
            <p:spPr>
              <a:xfrm>
                <a:off x="908069" y="2504940"/>
                <a:ext cx="608152" cy="215444"/>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400">
                    <a:solidFill>
                      <a:srgbClr val="000000"/>
                    </a:solidFill>
                    <a:latin typeface="MS Gothic"/>
                    <a:ea typeface="MS Gothic"/>
                    <a:cs typeface="MS Gothic"/>
                    <a:sym typeface="MS Gothic"/>
                  </a:rPr>
                  <a:t>浮遊物</a:t>
                </a:r>
                <a:endParaRPr/>
              </a:p>
            </p:txBody>
          </p:sp>
          <p:grpSp>
            <p:nvGrpSpPr>
              <p:cNvPr id="336" name="Google Shape;336;p5"/>
              <p:cNvGrpSpPr/>
              <p:nvPr/>
            </p:nvGrpSpPr>
            <p:grpSpPr>
              <a:xfrm>
                <a:off x="2724450" y="1756701"/>
                <a:ext cx="374340" cy="338936"/>
                <a:chOff x="2689350" y="1694923"/>
                <a:chExt cx="374340" cy="338936"/>
              </a:xfrm>
            </p:grpSpPr>
            <p:sp>
              <p:nvSpPr>
                <p:cNvPr id="337" name="Google Shape;337;p5"/>
                <p:cNvSpPr/>
                <p:nvPr/>
              </p:nvSpPr>
              <p:spPr>
                <a:xfrm>
                  <a:off x="2809242" y="1779629"/>
                  <a:ext cx="246519" cy="246519"/>
                </a:xfrm>
                <a:custGeom>
                  <a:avLst/>
                  <a:gdLst/>
                  <a:ahLst/>
                  <a:cxnLst/>
                  <a:rect l="l" t="t" r="r" b="b"/>
                  <a:pathLst>
                    <a:path w="288289" h="288289" extrusionOk="0">
                      <a:moveTo>
                        <a:pt x="259079" y="57911"/>
                      </a:moveTo>
                      <a:lnTo>
                        <a:pt x="28956" y="57911"/>
                      </a:lnTo>
                      <a:lnTo>
                        <a:pt x="44196" y="128015"/>
                      </a:lnTo>
                      <a:lnTo>
                        <a:pt x="0" y="185927"/>
                      </a:lnTo>
                      <a:lnTo>
                        <a:pt x="64008" y="216407"/>
                      </a:lnTo>
                      <a:lnTo>
                        <a:pt x="79248" y="288035"/>
                      </a:lnTo>
                      <a:lnTo>
                        <a:pt x="144780" y="256031"/>
                      </a:lnTo>
                      <a:lnTo>
                        <a:pt x="215597" y="256031"/>
                      </a:lnTo>
                      <a:lnTo>
                        <a:pt x="224028" y="216407"/>
                      </a:lnTo>
                      <a:lnTo>
                        <a:pt x="288036" y="185927"/>
                      </a:lnTo>
                      <a:lnTo>
                        <a:pt x="243840" y="128015"/>
                      </a:lnTo>
                      <a:lnTo>
                        <a:pt x="259079" y="57911"/>
                      </a:lnTo>
                      <a:close/>
                    </a:path>
                    <a:path w="288289" h="288289" extrusionOk="0">
                      <a:moveTo>
                        <a:pt x="215597" y="256031"/>
                      </a:moveTo>
                      <a:lnTo>
                        <a:pt x="144780" y="256031"/>
                      </a:lnTo>
                      <a:lnTo>
                        <a:pt x="208788" y="288035"/>
                      </a:lnTo>
                      <a:lnTo>
                        <a:pt x="215597" y="256031"/>
                      </a:lnTo>
                      <a:close/>
                    </a:path>
                    <a:path w="288289" h="288289" extrusionOk="0">
                      <a:moveTo>
                        <a:pt x="144780" y="0"/>
                      </a:moveTo>
                      <a:lnTo>
                        <a:pt x="99060" y="57911"/>
                      </a:lnTo>
                      <a:lnTo>
                        <a:pt x="188976" y="57911"/>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38" name="Google Shape;338;p5"/>
                <p:cNvSpPr/>
                <p:nvPr/>
              </p:nvSpPr>
              <p:spPr>
                <a:xfrm>
                  <a:off x="2801424" y="1770507"/>
                  <a:ext cx="262266" cy="263352"/>
                </a:xfrm>
                <a:custGeom>
                  <a:avLst/>
                  <a:gdLst/>
                  <a:ahLst/>
                  <a:cxnLst/>
                  <a:rect l="l" t="t" r="r" b="b"/>
                  <a:pathLst>
                    <a:path w="306704" h="307975" extrusionOk="0">
                      <a:moveTo>
                        <a:pt x="67851" y="232045"/>
                      </a:moveTo>
                      <a:lnTo>
                        <a:pt x="85344" y="307848"/>
                      </a:lnTo>
                      <a:lnTo>
                        <a:pt x="106680" y="297180"/>
                      </a:lnTo>
                      <a:lnTo>
                        <a:pt x="96012" y="297180"/>
                      </a:lnTo>
                      <a:lnTo>
                        <a:pt x="86868" y="292608"/>
                      </a:lnTo>
                      <a:lnTo>
                        <a:pt x="94166" y="289124"/>
                      </a:lnTo>
                      <a:lnTo>
                        <a:pt x="81343" y="233172"/>
                      </a:lnTo>
                      <a:lnTo>
                        <a:pt x="70104" y="233172"/>
                      </a:lnTo>
                      <a:lnTo>
                        <a:pt x="67851" y="232045"/>
                      </a:lnTo>
                      <a:close/>
                    </a:path>
                    <a:path w="306704" h="307975" extrusionOk="0">
                      <a:moveTo>
                        <a:pt x="178888" y="272796"/>
                      </a:moveTo>
                      <a:lnTo>
                        <a:pt x="155448" y="272796"/>
                      </a:lnTo>
                      <a:lnTo>
                        <a:pt x="153162" y="273939"/>
                      </a:lnTo>
                      <a:lnTo>
                        <a:pt x="220979" y="307848"/>
                      </a:lnTo>
                      <a:lnTo>
                        <a:pt x="223441" y="297180"/>
                      </a:lnTo>
                      <a:lnTo>
                        <a:pt x="211836" y="297180"/>
                      </a:lnTo>
                      <a:lnTo>
                        <a:pt x="213404" y="289652"/>
                      </a:lnTo>
                      <a:lnTo>
                        <a:pt x="178888" y="272796"/>
                      </a:lnTo>
                      <a:close/>
                    </a:path>
                    <a:path w="306704" h="307975" extrusionOk="0">
                      <a:moveTo>
                        <a:pt x="94166" y="289124"/>
                      </a:moveTo>
                      <a:lnTo>
                        <a:pt x="86868" y="292608"/>
                      </a:lnTo>
                      <a:lnTo>
                        <a:pt x="96012" y="297180"/>
                      </a:lnTo>
                      <a:lnTo>
                        <a:pt x="94166" y="289124"/>
                      </a:lnTo>
                      <a:close/>
                    </a:path>
                    <a:path w="306704" h="307975" extrusionOk="0">
                      <a:moveTo>
                        <a:pt x="153924" y="260604"/>
                      </a:moveTo>
                      <a:lnTo>
                        <a:pt x="94166" y="289124"/>
                      </a:lnTo>
                      <a:lnTo>
                        <a:pt x="96012" y="297180"/>
                      </a:lnTo>
                      <a:lnTo>
                        <a:pt x="106680" y="297180"/>
                      </a:lnTo>
                      <a:lnTo>
                        <a:pt x="153162" y="273939"/>
                      </a:lnTo>
                      <a:lnTo>
                        <a:pt x="150876" y="272796"/>
                      </a:lnTo>
                      <a:lnTo>
                        <a:pt x="178888" y="272796"/>
                      </a:lnTo>
                      <a:lnTo>
                        <a:pt x="153924" y="260604"/>
                      </a:lnTo>
                      <a:close/>
                    </a:path>
                    <a:path w="306704" h="307975" extrusionOk="0">
                      <a:moveTo>
                        <a:pt x="213404" y="289652"/>
                      </a:moveTo>
                      <a:lnTo>
                        <a:pt x="211836" y="297180"/>
                      </a:lnTo>
                      <a:lnTo>
                        <a:pt x="219456" y="292608"/>
                      </a:lnTo>
                      <a:lnTo>
                        <a:pt x="213404" y="289652"/>
                      </a:lnTo>
                      <a:close/>
                    </a:path>
                    <a:path w="306704" h="307975" extrusionOk="0">
                      <a:moveTo>
                        <a:pt x="287840" y="193645"/>
                      </a:moveTo>
                      <a:lnTo>
                        <a:pt x="227076" y="224028"/>
                      </a:lnTo>
                      <a:lnTo>
                        <a:pt x="213404" y="289652"/>
                      </a:lnTo>
                      <a:lnTo>
                        <a:pt x="219456" y="292608"/>
                      </a:lnTo>
                      <a:lnTo>
                        <a:pt x="211836" y="297180"/>
                      </a:lnTo>
                      <a:lnTo>
                        <a:pt x="223441" y="297180"/>
                      </a:lnTo>
                      <a:lnTo>
                        <a:pt x="238212" y="233172"/>
                      </a:lnTo>
                      <a:lnTo>
                        <a:pt x="236220" y="233172"/>
                      </a:lnTo>
                      <a:lnTo>
                        <a:pt x="239268" y="228600"/>
                      </a:lnTo>
                      <a:lnTo>
                        <a:pt x="245364" y="228600"/>
                      </a:lnTo>
                      <a:lnTo>
                        <a:pt x="303276" y="199644"/>
                      </a:lnTo>
                      <a:lnTo>
                        <a:pt x="292608" y="199644"/>
                      </a:lnTo>
                      <a:lnTo>
                        <a:pt x="287840" y="193645"/>
                      </a:lnTo>
                      <a:close/>
                    </a:path>
                    <a:path w="306704" h="307975" extrusionOk="0">
                      <a:moveTo>
                        <a:pt x="155448" y="272796"/>
                      </a:moveTo>
                      <a:lnTo>
                        <a:pt x="150876" y="272796"/>
                      </a:lnTo>
                      <a:lnTo>
                        <a:pt x="153162" y="273939"/>
                      </a:lnTo>
                      <a:lnTo>
                        <a:pt x="155448" y="272796"/>
                      </a:lnTo>
                      <a:close/>
                    </a:path>
                    <a:path w="306704" h="307975" extrusionOk="0">
                      <a:moveTo>
                        <a:pt x="67056" y="228600"/>
                      </a:moveTo>
                      <a:lnTo>
                        <a:pt x="67851" y="232045"/>
                      </a:lnTo>
                      <a:lnTo>
                        <a:pt x="70104" y="233172"/>
                      </a:lnTo>
                      <a:lnTo>
                        <a:pt x="67056" y="228600"/>
                      </a:lnTo>
                      <a:close/>
                    </a:path>
                    <a:path w="306704" h="307975" extrusionOk="0">
                      <a:moveTo>
                        <a:pt x="80295" y="228600"/>
                      </a:moveTo>
                      <a:lnTo>
                        <a:pt x="67056" y="228600"/>
                      </a:lnTo>
                      <a:lnTo>
                        <a:pt x="70104" y="233172"/>
                      </a:lnTo>
                      <a:lnTo>
                        <a:pt x="81343" y="233172"/>
                      </a:lnTo>
                      <a:lnTo>
                        <a:pt x="80295" y="228600"/>
                      </a:lnTo>
                      <a:close/>
                    </a:path>
                    <a:path w="306704" h="307975" extrusionOk="0">
                      <a:moveTo>
                        <a:pt x="239268" y="228600"/>
                      </a:moveTo>
                      <a:lnTo>
                        <a:pt x="236220" y="233172"/>
                      </a:lnTo>
                      <a:lnTo>
                        <a:pt x="238472" y="232045"/>
                      </a:lnTo>
                      <a:lnTo>
                        <a:pt x="239268" y="228600"/>
                      </a:lnTo>
                      <a:close/>
                    </a:path>
                    <a:path w="306704" h="307975" extrusionOk="0">
                      <a:moveTo>
                        <a:pt x="238472" y="232045"/>
                      </a:moveTo>
                      <a:lnTo>
                        <a:pt x="236220" y="233172"/>
                      </a:lnTo>
                      <a:lnTo>
                        <a:pt x="238212" y="233172"/>
                      </a:lnTo>
                      <a:lnTo>
                        <a:pt x="238472" y="232045"/>
                      </a:lnTo>
                      <a:close/>
                    </a:path>
                    <a:path w="306704" h="307975" extrusionOk="0">
                      <a:moveTo>
                        <a:pt x="46808" y="138147"/>
                      </a:moveTo>
                      <a:lnTo>
                        <a:pt x="0" y="198120"/>
                      </a:lnTo>
                      <a:lnTo>
                        <a:pt x="67851" y="232045"/>
                      </a:lnTo>
                      <a:lnTo>
                        <a:pt x="67056" y="228600"/>
                      </a:lnTo>
                      <a:lnTo>
                        <a:pt x="80295" y="228600"/>
                      </a:lnTo>
                      <a:lnTo>
                        <a:pt x="79248" y="224028"/>
                      </a:lnTo>
                      <a:lnTo>
                        <a:pt x="30480" y="199644"/>
                      </a:lnTo>
                      <a:lnTo>
                        <a:pt x="13716" y="199644"/>
                      </a:lnTo>
                      <a:lnTo>
                        <a:pt x="12192" y="190500"/>
                      </a:lnTo>
                      <a:lnTo>
                        <a:pt x="20984" y="190500"/>
                      </a:lnTo>
                      <a:lnTo>
                        <a:pt x="60960" y="140208"/>
                      </a:lnTo>
                      <a:lnTo>
                        <a:pt x="47244" y="140208"/>
                      </a:lnTo>
                      <a:lnTo>
                        <a:pt x="46808" y="138147"/>
                      </a:lnTo>
                      <a:close/>
                    </a:path>
                    <a:path w="306704" h="307975" extrusionOk="0">
                      <a:moveTo>
                        <a:pt x="245364" y="228600"/>
                      </a:moveTo>
                      <a:lnTo>
                        <a:pt x="239268" y="228600"/>
                      </a:lnTo>
                      <a:lnTo>
                        <a:pt x="238472" y="232045"/>
                      </a:lnTo>
                      <a:lnTo>
                        <a:pt x="245364" y="228600"/>
                      </a:lnTo>
                      <a:close/>
                    </a:path>
                    <a:path w="306704" h="307975" extrusionOk="0">
                      <a:moveTo>
                        <a:pt x="12192" y="190500"/>
                      </a:moveTo>
                      <a:lnTo>
                        <a:pt x="13716" y="199644"/>
                      </a:lnTo>
                      <a:lnTo>
                        <a:pt x="18483" y="193645"/>
                      </a:lnTo>
                      <a:lnTo>
                        <a:pt x="12192" y="190500"/>
                      </a:lnTo>
                      <a:close/>
                    </a:path>
                    <a:path w="306704" h="307975" extrusionOk="0">
                      <a:moveTo>
                        <a:pt x="18483" y="193645"/>
                      </a:moveTo>
                      <a:lnTo>
                        <a:pt x="13716" y="199644"/>
                      </a:lnTo>
                      <a:lnTo>
                        <a:pt x="30480" y="199644"/>
                      </a:lnTo>
                      <a:lnTo>
                        <a:pt x="18483" y="193645"/>
                      </a:lnTo>
                      <a:close/>
                    </a:path>
                    <a:path w="306704" h="307975" extrusionOk="0">
                      <a:moveTo>
                        <a:pt x="294132" y="190500"/>
                      </a:moveTo>
                      <a:lnTo>
                        <a:pt x="287840" y="193645"/>
                      </a:lnTo>
                      <a:lnTo>
                        <a:pt x="292608" y="199644"/>
                      </a:lnTo>
                      <a:lnTo>
                        <a:pt x="294132" y="190500"/>
                      </a:lnTo>
                      <a:close/>
                    </a:path>
                    <a:path w="306704" h="307975" extrusionOk="0">
                      <a:moveTo>
                        <a:pt x="300376" y="190500"/>
                      </a:moveTo>
                      <a:lnTo>
                        <a:pt x="294132" y="190500"/>
                      </a:lnTo>
                      <a:lnTo>
                        <a:pt x="292608" y="199644"/>
                      </a:lnTo>
                      <a:lnTo>
                        <a:pt x="303276" y="199644"/>
                      </a:lnTo>
                      <a:lnTo>
                        <a:pt x="306324" y="198120"/>
                      </a:lnTo>
                      <a:lnTo>
                        <a:pt x="300376" y="190500"/>
                      </a:lnTo>
                      <a:close/>
                    </a:path>
                    <a:path w="306704" h="307975" extrusionOk="0">
                      <a:moveTo>
                        <a:pt x="20984" y="190500"/>
                      </a:moveTo>
                      <a:lnTo>
                        <a:pt x="12192" y="190500"/>
                      </a:lnTo>
                      <a:lnTo>
                        <a:pt x="18483" y="193645"/>
                      </a:lnTo>
                      <a:lnTo>
                        <a:pt x="20984" y="190500"/>
                      </a:lnTo>
                      <a:close/>
                    </a:path>
                    <a:path w="306704" h="307975" extrusionOk="0">
                      <a:moveTo>
                        <a:pt x="262128" y="67056"/>
                      </a:moveTo>
                      <a:lnTo>
                        <a:pt x="245364" y="140208"/>
                      </a:lnTo>
                      <a:lnTo>
                        <a:pt x="287840" y="193645"/>
                      </a:lnTo>
                      <a:lnTo>
                        <a:pt x="294132" y="190500"/>
                      </a:lnTo>
                      <a:lnTo>
                        <a:pt x="300376" y="190500"/>
                      </a:lnTo>
                      <a:lnTo>
                        <a:pt x="261124" y="140208"/>
                      </a:lnTo>
                      <a:lnTo>
                        <a:pt x="259079" y="140208"/>
                      </a:lnTo>
                      <a:lnTo>
                        <a:pt x="257556" y="135636"/>
                      </a:lnTo>
                      <a:lnTo>
                        <a:pt x="260047" y="135636"/>
                      </a:lnTo>
                      <a:lnTo>
                        <a:pt x="272942" y="74676"/>
                      </a:lnTo>
                      <a:lnTo>
                        <a:pt x="268224" y="74676"/>
                      </a:lnTo>
                      <a:lnTo>
                        <a:pt x="262128" y="67056"/>
                      </a:lnTo>
                      <a:close/>
                    </a:path>
                    <a:path w="306704" h="307975" extrusionOk="0">
                      <a:moveTo>
                        <a:pt x="48768" y="135636"/>
                      </a:moveTo>
                      <a:lnTo>
                        <a:pt x="46808" y="138147"/>
                      </a:lnTo>
                      <a:lnTo>
                        <a:pt x="47244" y="140208"/>
                      </a:lnTo>
                      <a:lnTo>
                        <a:pt x="48768" y="135636"/>
                      </a:lnTo>
                      <a:close/>
                    </a:path>
                    <a:path w="306704" h="307975" extrusionOk="0">
                      <a:moveTo>
                        <a:pt x="59912" y="135636"/>
                      </a:moveTo>
                      <a:lnTo>
                        <a:pt x="48768" y="135636"/>
                      </a:lnTo>
                      <a:lnTo>
                        <a:pt x="47244" y="140208"/>
                      </a:lnTo>
                      <a:lnTo>
                        <a:pt x="60960" y="140208"/>
                      </a:lnTo>
                      <a:lnTo>
                        <a:pt x="59912" y="135636"/>
                      </a:lnTo>
                      <a:close/>
                    </a:path>
                    <a:path w="306704" h="307975" extrusionOk="0">
                      <a:moveTo>
                        <a:pt x="257556" y="135636"/>
                      </a:moveTo>
                      <a:lnTo>
                        <a:pt x="259079" y="140208"/>
                      </a:lnTo>
                      <a:lnTo>
                        <a:pt x="259515" y="138147"/>
                      </a:lnTo>
                      <a:lnTo>
                        <a:pt x="257556" y="135636"/>
                      </a:lnTo>
                      <a:close/>
                    </a:path>
                    <a:path w="306704" h="307975" extrusionOk="0">
                      <a:moveTo>
                        <a:pt x="259515" y="138147"/>
                      </a:moveTo>
                      <a:lnTo>
                        <a:pt x="259079" y="140208"/>
                      </a:lnTo>
                      <a:lnTo>
                        <a:pt x="261124" y="140208"/>
                      </a:lnTo>
                      <a:lnTo>
                        <a:pt x="259515" y="138147"/>
                      </a:lnTo>
                      <a:close/>
                    </a:path>
                    <a:path w="306704" h="307975" extrusionOk="0">
                      <a:moveTo>
                        <a:pt x="106026" y="60960"/>
                      </a:moveTo>
                      <a:lnTo>
                        <a:pt x="30480" y="60960"/>
                      </a:lnTo>
                      <a:lnTo>
                        <a:pt x="46808" y="138147"/>
                      </a:lnTo>
                      <a:lnTo>
                        <a:pt x="48768" y="135636"/>
                      </a:lnTo>
                      <a:lnTo>
                        <a:pt x="59912" y="135636"/>
                      </a:lnTo>
                      <a:lnTo>
                        <a:pt x="45942" y="74676"/>
                      </a:lnTo>
                      <a:lnTo>
                        <a:pt x="38100" y="74676"/>
                      </a:lnTo>
                      <a:lnTo>
                        <a:pt x="44196" y="67056"/>
                      </a:lnTo>
                      <a:lnTo>
                        <a:pt x="117308" y="67056"/>
                      </a:lnTo>
                      <a:lnTo>
                        <a:pt x="119731" y="64008"/>
                      </a:lnTo>
                      <a:lnTo>
                        <a:pt x="103632" y="64008"/>
                      </a:lnTo>
                      <a:lnTo>
                        <a:pt x="106026" y="60960"/>
                      </a:lnTo>
                      <a:close/>
                    </a:path>
                    <a:path w="306704" h="307975" extrusionOk="0">
                      <a:moveTo>
                        <a:pt x="260047" y="135636"/>
                      </a:moveTo>
                      <a:lnTo>
                        <a:pt x="257556" y="135636"/>
                      </a:lnTo>
                      <a:lnTo>
                        <a:pt x="259515" y="138147"/>
                      </a:lnTo>
                      <a:lnTo>
                        <a:pt x="260047" y="135636"/>
                      </a:lnTo>
                      <a:close/>
                    </a:path>
                    <a:path w="306704" h="307975" extrusionOk="0">
                      <a:moveTo>
                        <a:pt x="44196" y="67056"/>
                      </a:moveTo>
                      <a:lnTo>
                        <a:pt x="38100" y="74676"/>
                      </a:lnTo>
                      <a:lnTo>
                        <a:pt x="45942" y="74676"/>
                      </a:lnTo>
                      <a:lnTo>
                        <a:pt x="44196" y="67056"/>
                      </a:lnTo>
                      <a:close/>
                    </a:path>
                    <a:path w="306704" h="307975" extrusionOk="0">
                      <a:moveTo>
                        <a:pt x="117308" y="67056"/>
                      </a:moveTo>
                      <a:lnTo>
                        <a:pt x="44196" y="67056"/>
                      </a:lnTo>
                      <a:lnTo>
                        <a:pt x="45942" y="74676"/>
                      </a:lnTo>
                      <a:lnTo>
                        <a:pt x="111252" y="74676"/>
                      </a:lnTo>
                      <a:lnTo>
                        <a:pt x="117308" y="67056"/>
                      </a:lnTo>
                      <a:close/>
                    </a:path>
                    <a:path w="306704" h="307975" extrusionOk="0">
                      <a:moveTo>
                        <a:pt x="165535" y="15240"/>
                      </a:moveTo>
                      <a:lnTo>
                        <a:pt x="158496" y="15240"/>
                      </a:lnTo>
                      <a:lnTo>
                        <a:pt x="153162" y="21950"/>
                      </a:lnTo>
                      <a:lnTo>
                        <a:pt x="195072" y="74676"/>
                      </a:lnTo>
                      <a:lnTo>
                        <a:pt x="260381" y="74676"/>
                      </a:lnTo>
                      <a:lnTo>
                        <a:pt x="262128" y="67056"/>
                      </a:lnTo>
                      <a:lnTo>
                        <a:pt x="274554" y="67056"/>
                      </a:lnTo>
                      <a:lnTo>
                        <a:pt x="275199" y="64008"/>
                      </a:lnTo>
                      <a:lnTo>
                        <a:pt x="202692" y="64008"/>
                      </a:lnTo>
                      <a:lnTo>
                        <a:pt x="198120" y="60960"/>
                      </a:lnTo>
                      <a:lnTo>
                        <a:pt x="200369" y="60960"/>
                      </a:lnTo>
                      <a:lnTo>
                        <a:pt x="165535" y="15240"/>
                      </a:lnTo>
                      <a:close/>
                    </a:path>
                    <a:path w="306704" h="307975" extrusionOk="0">
                      <a:moveTo>
                        <a:pt x="274554" y="67056"/>
                      </a:moveTo>
                      <a:lnTo>
                        <a:pt x="262128" y="67056"/>
                      </a:lnTo>
                      <a:lnTo>
                        <a:pt x="268224" y="74676"/>
                      </a:lnTo>
                      <a:lnTo>
                        <a:pt x="272942" y="74676"/>
                      </a:lnTo>
                      <a:lnTo>
                        <a:pt x="274554" y="67056"/>
                      </a:lnTo>
                      <a:close/>
                    </a:path>
                    <a:path w="306704" h="307975" extrusionOk="0">
                      <a:moveTo>
                        <a:pt x="153924" y="0"/>
                      </a:moveTo>
                      <a:lnTo>
                        <a:pt x="103632" y="64008"/>
                      </a:lnTo>
                      <a:lnTo>
                        <a:pt x="108204" y="60960"/>
                      </a:lnTo>
                      <a:lnTo>
                        <a:pt x="122154" y="60960"/>
                      </a:lnTo>
                      <a:lnTo>
                        <a:pt x="153162" y="21950"/>
                      </a:lnTo>
                      <a:lnTo>
                        <a:pt x="147828" y="15240"/>
                      </a:lnTo>
                      <a:lnTo>
                        <a:pt x="165535" y="15240"/>
                      </a:lnTo>
                      <a:lnTo>
                        <a:pt x="153924" y="0"/>
                      </a:lnTo>
                      <a:close/>
                    </a:path>
                    <a:path w="306704" h="307975" extrusionOk="0">
                      <a:moveTo>
                        <a:pt x="122154" y="60960"/>
                      </a:moveTo>
                      <a:lnTo>
                        <a:pt x="108204" y="60960"/>
                      </a:lnTo>
                      <a:lnTo>
                        <a:pt x="103632" y="64008"/>
                      </a:lnTo>
                      <a:lnTo>
                        <a:pt x="119731" y="64008"/>
                      </a:lnTo>
                      <a:lnTo>
                        <a:pt x="122154" y="60960"/>
                      </a:lnTo>
                      <a:close/>
                    </a:path>
                    <a:path w="306704" h="307975" extrusionOk="0">
                      <a:moveTo>
                        <a:pt x="200369" y="60960"/>
                      </a:moveTo>
                      <a:lnTo>
                        <a:pt x="198120" y="60960"/>
                      </a:lnTo>
                      <a:lnTo>
                        <a:pt x="202692" y="64008"/>
                      </a:lnTo>
                      <a:lnTo>
                        <a:pt x="200369" y="60960"/>
                      </a:lnTo>
                      <a:close/>
                    </a:path>
                    <a:path w="306704" h="307975" extrusionOk="0">
                      <a:moveTo>
                        <a:pt x="275844" y="60960"/>
                      </a:moveTo>
                      <a:lnTo>
                        <a:pt x="200369" y="60960"/>
                      </a:lnTo>
                      <a:lnTo>
                        <a:pt x="202692" y="64008"/>
                      </a:lnTo>
                      <a:lnTo>
                        <a:pt x="275199" y="64008"/>
                      </a:lnTo>
                      <a:lnTo>
                        <a:pt x="275844" y="60960"/>
                      </a:lnTo>
                      <a:close/>
                    </a:path>
                    <a:path w="306704" h="307975" extrusionOk="0">
                      <a:moveTo>
                        <a:pt x="158496" y="15240"/>
                      </a:moveTo>
                      <a:lnTo>
                        <a:pt x="147828" y="15240"/>
                      </a:lnTo>
                      <a:lnTo>
                        <a:pt x="153162" y="21950"/>
                      </a:lnTo>
                      <a:lnTo>
                        <a:pt x="158496"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39" name="Google Shape;339;p5"/>
                <p:cNvSpPr/>
                <p:nvPr/>
              </p:nvSpPr>
              <p:spPr>
                <a:xfrm>
                  <a:off x="2870492" y="1842182"/>
                  <a:ext cx="123802" cy="1224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40" name="Google Shape;340;p5"/>
                <p:cNvSpPr/>
                <p:nvPr/>
              </p:nvSpPr>
              <p:spPr>
                <a:xfrm>
                  <a:off x="2698472" y="1704045"/>
                  <a:ext cx="246519" cy="246519"/>
                </a:xfrm>
                <a:custGeom>
                  <a:avLst/>
                  <a:gdLst/>
                  <a:ahLst/>
                  <a:cxnLst/>
                  <a:rect l="l" t="t" r="r" b="b"/>
                  <a:pathLst>
                    <a:path w="288289" h="288289" extrusionOk="0">
                      <a:moveTo>
                        <a:pt x="259079" y="56387"/>
                      </a:moveTo>
                      <a:lnTo>
                        <a:pt x="27432" y="56387"/>
                      </a:lnTo>
                      <a:lnTo>
                        <a:pt x="44196" y="128015"/>
                      </a:lnTo>
                      <a:lnTo>
                        <a:pt x="0" y="184403"/>
                      </a:lnTo>
                      <a:lnTo>
                        <a:pt x="64008" y="216407"/>
                      </a:lnTo>
                      <a:lnTo>
                        <a:pt x="79248" y="288035"/>
                      </a:lnTo>
                      <a:lnTo>
                        <a:pt x="143256" y="256031"/>
                      </a:lnTo>
                      <a:lnTo>
                        <a:pt x="214754" y="256031"/>
                      </a:lnTo>
                      <a:lnTo>
                        <a:pt x="224028" y="216407"/>
                      </a:lnTo>
                      <a:lnTo>
                        <a:pt x="288036" y="184403"/>
                      </a:lnTo>
                      <a:lnTo>
                        <a:pt x="243840" y="128015"/>
                      </a:lnTo>
                      <a:lnTo>
                        <a:pt x="259079" y="56387"/>
                      </a:lnTo>
                      <a:close/>
                    </a:path>
                    <a:path w="288289" h="288289" extrusionOk="0">
                      <a:moveTo>
                        <a:pt x="214754" y="256031"/>
                      </a:moveTo>
                      <a:lnTo>
                        <a:pt x="143256" y="256031"/>
                      </a:lnTo>
                      <a:lnTo>
                        <a:pt x="207264" y="288035"/>
                      </a:lnTo>
                      <a:lnTo>
                        <a:pt x="214754" y="256031"/>
                      </a:lnTo>
                      <a:close/>
                    </a:path>
                    <a:path w="288289" h="288289" extrusionOk="0">
                      <a:moveTo>
                        <a:pt x="143256" y="0"/>
                      </a:moveTo>
                      <a:lnTo>
                        <a:pt x="99060" y="56387"/>
                      </a:lnTo>
                      <a:lnTo>
                        <a:pt x="187452" y="56387"/>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41" name="Google Shape;341;p5"/>
                <p:cNvSpPr/>
                <p:nvPr/>
              </p:nvSpPr>
              <p:spPr>
                <a:xfrm>
                  <a:off x="2689350" y="1694923"/>
                  <a:ext cx="263352" cy="263352"/>
                </a:xfrm>
                <a:custGeom>
                  <a:avLst/>
                  <a:gdLst/>
                  <a:ahLst/>
                  <a:cxnLst/>
                  <a:rect l="l" t="t" r="r" b="b"/>
                  <a:pathLst>
                    <a:path w="307975" h="307975" extrusionOk="0">
                      <a:moveTo>
                        <a:pt x="69306" y="232036"/>
                      </a:moveTo>
                      <a:lnTo>
                        <a:pt x="85344" y="307848"/>
                      </a:lnTo>
                      <a:lnTo>
                        <a:pt x="107143" y="297180"/>
                      </a:lnTo>
                      <a:lnTo>
                        <a:pt x="96012" y="297180"/>
                      </a:lnTo>
                      <a:lnTo>
                        <a:pt x="86868" y="292608"/>
                      </a:lnTo>
                      <a:lnTo>
                        <a:pt x="94166" y="288958"/>
                      </a:lnTo>
                      <a:lnTo>
                        <a:pt x="81642" y="233172"/>
                      </a:lnTo>
                      <a:lnTo>
                        <a:pt x="71628" y="233172"/>
                      </a:lnTo>
                      <a:lnTo>
                        <a:pt x="69306" y="232036"/>
                      </a:lnTo>
                      <a:close/>
                    </a:path>
                    <a:path w="307975" h="307975" extrusionOk="0">
                      <a:moveTo>
                        <a:pt x="181356" y="272796"/>
                      </a:moveTo>
                      <a:lnTo>
                        <a:pt x="156972" y="272796"/>
                      </a:lnTo>
                      <a:lnTo>
                        <a:pt x="153924" y="274287"/>
                      </a:lnTo>
                      <a:lnTo>
                        <a:pt x="222504" y="307848"/>
                      </a:lnTo>
                      <a:lnTo>
                        <a:pt x="224965" y="297180"/>
                      </a:lnTo>
                      <a:lnTo>
                        <a:pt x="211836" y="297180"/>
                      </a:lnTo>
                      <a:lnTo>
                        <a:pt x="213681" y="288958"/>
                      </a:lnTo>
                      <a:lnTo>
                        <a:pt x="181356" y="272796"/>
                      </a:lnTo>
                      <a:close/>
                    </a:path>
                    <a:path w="307975" h="307975" extrusionOk="0">
                      <a:moveTo>
                        <a:pt x="94166" y="288958"/>
                      </a:moveTo>
                      <a:lnTo>
                        <a:pt x="86868" y="292608"/>
                      </a:lnTo>
                      <a:lnTo>
                        <a:pt x="96012" y="297180"/>
                      </a:lnTo>
                      <a:lnTo>
                        <a:pt x="94166" y="288958"/>
                      </a:lnTo>
                      <a:close/>
                    </a:path>
                    <a:path w="307975" h="307975" extrusionOk="0">
                      <a:moveTo>
                        <a:pt x="153924" y="259080"/>
                      </a:moveTo>
                      <a:lnTo>
                        <a:pt x="94166" y="288958"/>
                      </a:lnTo>
                      <a:lnTo>
                        <a:pt x="96012" y="297180"/>
                      </a:lnTo>
                      <a:lnTo>
                        <a:pt x="107143" y="297180"/>
                      </a:lnTo>
                      <a:lnTo>
                        <a:pt x="153924" y="274287"/>
                      </a:lnTo>
                      <a:lnTo>
                        <a:pt x="150876" y="272796"/>
                      </a:lnTo>
                      <a:lnTo>
                        <a:pt x="181356" y="272796"/>
                      </a:lnTo>
                      <a:lnTo>
                        <a:pt x="153924" y="259080"/>
                      </a:lnTo>
                      <a:close/>
                    </a:path>
                    <a:path w="307975" h="307975" extrusionOk="0">
                      <a:moveTo>
                        <a:pt x="213681" y="288958"/>
                      </a:moveTo>
                      <a:lnTo>
                        <a:pt x="211836" y="297180"/>
                      </a:lnTo>
                      <a:lnTo>
                        <a:pt x="220979" y="292608"/>
                      </a:lnTo>
                      <a:lnTo>
                        <a:pt x="213681" y="288958"/>
                      </a:lnTo>
                      <a:close/>
                    </a:path>
                    <a:path w="307975" h="307975" extrusionOk="0">
                      <a:moveTo>
                        <a:pt x="288281" y="194019"/>
                      </a:moveTo>
                      <a:lnTo>
                        <a:pt x="228600" y="222504"/>
                      </a:lnTo>
                      <a:lnTo>
                        <a:pt x="213681" y="288958"/>
                      </a:lnTo>
                      <a:lnTo>
                        <a:pt x="220979" y="292608"/>
                      </a:lnTo>
                      <a:lnTo>
                        <a:pt x="211836" y="297180"/>
                      </a:lnTo>
                      <a:lnTo>
                        <a:pt x="224965" y="297180"/>
                      </a:lnTo>
                      <a:lnTo>
                        <a:pt x="239736" y="233172"/>
                      </a:lnTo>
                      <a:lnTo>
                        <a:pt x="237744" y="233172"/>
                      </a:lnTo>
                      <a:lnTo>
                        <a:pt x="240792" y="228600"/>
                      </a:lnTo>
                      <a:lnTo>
                        <a:pt x="246888" y="228600"/>
                      </a:lnTo>
                      <a:lnTo>
                        <a:pt x="304800" y="199644"/>
                      </a:lnTo>
                      <a:lnTo>
                        <a:pt x="292608" y="199644"/>
                      </a:lnTo>
                      <a:lnTo>
                        <a:pt x="288281" y="194019"/>
                      </a:lnTo>
                      <a:close/>
                    </a:path>
                    <a:path w="307975" h="307975" extrusionOk="0">
                      <a:moveTo>
                        <a:pt x="156972" y="272796"/>
                      </a:moveTo>
                      <a:lnTo>
                        <a:pt x="150876" y="272796"/>
                      </a:lnTo>
                      <a:lnTo>
                        <a:pt x="153924" y="274287"/>
                      </a:lnTo>
                      <a:lnTo>
                        <a:pt x="156972" y="272796"/>
                      </a:lnTo>
                      <a:close/>
                    </a:path>
                    <a:path w="307975" h="307975" extrusionOk="0">
                      <a:moveTo>
                        <a:pt x="68580" y="228600"/>
                      </a:moveTo>
                      <a:lnTo>
                        <a:pt x="69306" y="232036"/>
                      </a:lnTo>
                      <a:lnTo>
                        <a:pt x="71628" y="233172"/>
                      </a:lnTo>
                      <a:lnTo>
                        <a:pt x="68580" y="228600"/>
                      </a:lnTo>
                      <a:close/>
                    </a:path>
                    <a:path w="307975" h="307975" extrusionOk="0">
                      <a:moveTo>
                        <a:pt x="80616" y="228600"/>
                      </a:moveTo>
                      <a:lnTo>
                        <a:pt x="68580" y="228600"/>
                      </a:lnTo>
                      <a:lnTo>
                        <a:pt x="71628" y="233172"/>
                      </a:lnTo>
                      <a:lnTo>
                        <a:pt x="81642" y="233172"/>
                      </a:lnTo>
                      <a:lnTo>
                        <a:pt x="80616" y="228600"/>
                      </a:lnTo>
                      <a:close/>
                    </a:path>
                    <a:path w="307975" h="307975" extrusionOk="0">
                      <a:moveTo>
                        <a:pt x="240792" y="228600"/>
                      </a:moveTo>
                      <a:lnTo>
                        <a:pt x="237744" y="233172"/>
                      </a:lnTo>
                      <a:lnTo>
                        <a:pt x="239999" y="232036"/>
                      </a:lnTo>
                      <a:lnTo>
                        <a:pt x="240792" y="228600"/>
                      </a:lnTo>
                      <a:close/>
                    </a:path>
                    <a:path w="307975" h="307975" extrusionOk="0">
                      <a:moveTo>
                        <a:pt x="239996" y="232045"/>
                      </a:moveTo>
                      <a:lnTo>
                        <a:pt x="237744" y="233172"/>
                      </a:lnTo>
                      <a:lnTo>
                        <a:pt x="239736" y="233172"/>
                      </a:lnTo>
                      <a:lnTo>
                        <a:pt x="239996" y="232045"/>
                      </a:lnTo>
                      <a:close/>
                    </a:path>
                    <a:path w="307975" h="307975" extrusionOk="0">
                      <a:moveTo>
                        <a:pt x="246888" y="228600"/>
                      </a:moveTo>
                      <a:lnTo>
                        <a:pt x="240792" y="228600"/>
                      </a:lnTo>
                      <a:lnTo>
                        <a:pt x="239996" y="232045"/>
                      </a:lnTo>
                      <a:lnTo>
                        <a:pt x="246888" y="228600"/>
                      </a:lnTo>
                      <a:close/>
                    </a:path>
                    <a:path w="307975" h="307975" extrusionOk="0">
                      <a:moveTo>
                        <a:pt x="48026" y="136995"/>
                      </a:moveTo>
                      <a:lnTo>
                        <a:pt x="0" y="198120"/>
                      </a:lnTo>
                      <a:lnTo>
                        <a:pt x="69306" y="232036"/>
                      </a:lnTo>
                      <a:lnTo>
                        <a:pt x="68580" y="228600"/>
                      </a:lnTo>
                      <a:lnTo>
                        <a:pt x="80616" y="228600"/>
                      </a:lnTo>
                      <a:lnTo>
                        <a:pt x="79248" y="222504"/>
                      </a:lnTo>
                      <a:lnTo>
                        <a:pt x="32439" y="199644"/>
                      </a:lnTo>
                      <a:lnTo>
                        <a:pt x="15240" y="199644"/>
                      </a:lnTo>
                      <a:lnTo>
                        <a:pt x="13716" y="190500"/>
                      </a:lnTo>
                      <a:lnTo>
                        <a:pt x="22273" y="190500"/>
                      </a:lnTo>
                      <a:lnTo>
                        <a:pt x="60960" y="140208"/>
                      </a:lnTo>
                      <a:lnTo>
                        <a:pt x="48768" y="140208"/>
                      </a:lnTo>
                      <a:lnTo>
                        <a:pt x="48026" y="136995"/>
                      </a:lnTo>
                      <a:close/>
                    </a:path>
                    <a:path w="307975" h="307975" extrusionOk="0">
                      <a:moveTo>
                        <a:pt x="13716" y="190500"/>
                      </a:moveTo>
                      <a:lnTo>
                        <a:pt x="15240" y="199644"/>
                      </a:lnTo>
                      <a:lnTo>
                        <a:pt x="19936" y="193538"/>
                      </a:lnTo>
                      <a:lnTo>
                        <a:pt x="13716" y="190500"/>
                      </a:lnTo>
                      <a:close/>
                    </a:path>
                    <a:path w="307975" h="307975" extrusionOk="0">
                      <a:moveTo>
                        <a:pt x="19936" y="193538"/>
                      </a:moveTo>
                      <a:lnTo>
                        <a:pt x="15240" y="199644"/>
                      </a:lnTo>
                      <a:lnTo>
                        <a:pt x="32439" y="199644"/>
                      </a:lnTo>
                      <a:lnTo>
                        <a:pt x="19936" y="193538"/>
                      </a:lnTo>
                      <a:close/>
                    </a:path>
                    <a:path w="307975" h="307975" extrusionOk="0">
                      <a:moveTo>
                        <a:pt x="295656" y="190500"/>
                      </a:moveTo>
                      <a:lnTo>
                        <a:pt x="288281" y="194019"/>
                      </a:lnTo>
                      <a:lnTo>
                        <a:pt x="292608" y="199644"/>
                      </a:lnTo>
                      <a:lnTo>
                        <a:pt x="295656" y="190500"/>
                      </a:lnTo>
                      <a:close/>
                    </a:path>
                    <a:path w="307975" h="307975" extrusionOk="0">
                      <a:moveTo>
                        <a:pt x="302042" y="190500"/>
                      </a:moveTo>
                      <a:lnTo>
                        <a:pt x="295656" y="190500"/>
                      </a:lnTo>
                      <a:lnTo>
                        <a:pt x="292608" y="199644"/>
                      </a:lnTo>
                      <a:lnTo>
                        <a:pt x="304800" y="199644"/>
                      </a:lnTo>
                      <a:lnTo>
                        <a:pt x="307848" y="198120"/>
                      </a:lnTo>
                      <a:lnTo>
                        <a:pt x="302042" y="190500"/>
                      </a:lnTo>
                      <a:close/>
                    </a:path>
                    <a:path w="307975" h="307975" extrusionOk="0">
                      <a:moveTo>
                        <a:pt x="263652" y="65532"/>
                      </a:moveTo>
                      <a:lnTo>
                        <a:pt x="246888" y="140208"/>
                      </a:lnTo>
                      <a:lnTo>
                        <a:pt x="288281" y="194019"/>
                      </a:lnTo>
                      <a:lnTo>
                        <a:pt x="295656" y="190500"/>
                      </a:lnTo>
                      <a:lnTo>
                        <a:pt x="302042" y="190500"/>
                      </a:lnTo>
                      <a:lnTo>
                        <a:pt x="263724" y="140208"/>
                      </a:lnTo>
                      <a:lnTo>
                        <a:pt x="260604" y="140208"/>
                      </a:lnTo>
                      <a:lnTo>
                        <a:pt x="259079" y="134112"/>
                      </a:lnTo>
                      <a:lnTo>
                        <a:pt x="261893" y="134112"/>
                      </a:lnTo>
                      <a:lnTo>
                        <a:pt x="274788" y="73152"/>
                      </a:lnTo>
                      <a:lnTo>
                        <a:pt x="269748" y="73152"/>
                      </a:lnTo>
                      <a:lnTo>
                        <a:pt x="263652" y="65532"/>
                      </a:lnTo>
                      <a:close/>
                    </a:path>
                    <a:path w="307975" h="307975" extrusionOk="0">
                      <a:moveTo>
                        <a:pt x="22273" y="190500"/>
                      </a:moveTo>
                      <a:lnTo>
                        <a:pt x="13716" y="190500"/>
                      </a:lnTo>
                      <a:lnTo>
                        <a:pt x="19936" y="193538"/>
                      </a:lnTo>
                      <a:lnTo>
                        <a:pt x="22273" y="190500"/>
                      </a:lnTo>
                      <a:close/>
                    </a:path>
                    <a:path w="307975" h="307975" extrusionOk="0">
                      <a:moveTo>
                        <a:pt x="50292" y="134112"/>
                      </a:moveTo>
                      <a:lnTo>
                        <a:pt x="48028" y="137002"/>
                      </a:lnTo>
                      <a:lnTo>
                        <a:pt x="48768" y="140208"/>
                      </a:lnTo>
                      <a:lnTo>
                        <a:pt x="50292" y="134112"/>
                      </a:lnTo>
                      <a:close/>
                    </a:path>
                    <a:path w="307975" h="307975" extrusionOk="0">
                      <a:moveTo>
                        <a:pt x="59715" y="134112"/>
                      </a:moveTo>
                      <a:lnTo>
                        <a:pt x="50292" y="134112"/>
                      </a:lnTo>
                      <a:lnTo>
                        <a:pt x="48768" y="140208"/>
                      </a:lnTo>
                      <a:lnTo>
                        <a:pt x="60960" y="140208"/>
                      </a:lnTo>
                      <a:lnTo>
                        <a:pt x="59715" y="134112"/>
                      </a:lnTo>
                      <a:close/>
                    </a:path>
                    <a:path w="307975" h="307975" extrusionOk="0">
                      <a:moveTo>
                        <a:pt x="259079" y="134112"/>
                      </a:moveTo>
                      <a:lnTo>
                        <a:pt x="260604" y="140208"/>
                      </a:lnTo>
                      <a:lnTo>
                        <a:pt x="261276" y="136995"/>
                      </a:lnTo>
                      <a:lnTo>
                        <a:pt x="259079" y="134112"/>
                      </a:lnTo>
                      <a:close/>
                    </a:path>
                    <a:path w="307975" h="307975" extrusionOk="0">
                      <a:moveTo>
                        <a:pt x="261282" y="137002"/>
                      </a:moveTo>
                      <a:lnTo>
                        <a:pt x="260604" y="140208"/>
                      </a:lnTo>
                      <a:lnTo>
                        <a:pt x="263724" y="140208"/>
                      </a:lnTo>
                      <a:lnTo>
                        <a:pt x="261282" y="137002"/>
                      </a:lnTo>
                      <a:close/>
                    </a:path>
                    <a:path w="307975" h="307975" extrusionOk="0">
                      <a:moveTo>
                        <a:pt x="261893" y="134112"/>
                      </a:moveTo>
                      <a:lnTo>
                        <a:pt x="259079" y="134112"/>
                      </a:lnTo>
                      <a:lnTo>
                        <a:pt x="261282" y="137002"/>
                      </a:lnTo>
                      <a:lnTo>
                        <a:pt x="261893" y="134112"/>
                      </a:lnTo>
                      <a:close/>
                    </a:path>
                    <a:path w="307975" h="307975" extrusionOk="0">
                      <a:moveTo>
                        <a:pt x="107478" y="60960"/>
                      </a:moveTo>
                      <a:lnTo>
                        <a:pt x="30480" y="60960"/>
                      </a:lnTo>
                      <a:lnTo>
                        <a:pt x="48026" y="136995"/>
                      </a:lnTo>
                      <a:lnTo>
                        <a:pt x="50292" y="134112"/>
                      </a:lnTo>
                      <a:lnTo>
                        <a:pt x="59715" y="134112"/>
                      </a:lnTo>
                      <a:lnTo>
                        <a:pt x="47275" y="73152"/>
                      </a:lnTo>
                      <a:lnTo>
                        <a:pt x="38100" y="73152"/>
                      </a:lnTo>
                      <a:lnTo>
                        <a:pt x="45720" y="65532"/>
                      </a:lnTo>
                      <a:lnTo>
                        <a:pt x="118832" y="65532"/>
                      </a:lnTo>
                      <a:lnTo>
                        <a:pt x="120044" y="64008"/>
                      </a:lnTo>
                      <a:lnTo>
                        <a:pt x="105155" y="64008"/>
                      </a:lnTo>
                      <a:lnTo>
                        <a:pt x="107478" y="60960"/>
                      </a:lnTo>
                      <a:close/>
                    </a:path>
                    <a:path w="307975" h="307975" extrusionOk="0">
                      <a:moveTo>
                        <a:pt x="45720" y="65532"/>
                      </a:moveTo>
                      <a:lnTo>
                        <a:pt x="38100" y="73152"/>
                      </a:lnTo>
                      <a:lnTo>
                        <a:pt x="47275" y="73152"/>
                      </a:lnTo>
                      <a:lnTo>
                        <a:pt x="45720" y="65532"/>
                      </a:lnTo>
                      <a:close/>
                    </a:path>
                    <a:path w="307975" h="307975" extrusionOk="0">
                      <a:moveTo>
                        <a:pt x="118832" y="65532"/>
                      </a:moveTo>
                      <a:lnTo>
                        <a:pt x="45720" y="65532"/>
                      </a:lnTo>
                      <a:lnTo>
                        <a:pt x="47275" y="73152"/>
                      </a:lnTo>
                      <a:lnTo>
                        <a:pt x="112776" y="73152"/>
                      </a:lnTo>
                      <a:lnTo>
                        <a:pt x="118832" y="65532"/>
                      </a:lnTo>
                      <a:close/>
                    </a:path>
                    <a:path w="307975" h="307975" extrusionOk="0">
                      <a:moveTo>
                        <a:pt x="164700" y="13716"/>
                      </a:moveTo>
                      <a:lnTo>
                        <a:pt x="160020" y="13716"/>
                      </a:lnTo>
                      <a:lnTo>
                        <a:pt x="154598" y="20536"/>
                      </a:lnTo>
                      <a:lnTo>
                        <a:pt x="195072" y="73152"/>
                      </a:lnTo>
                      <a:lnTo>
                        <a:pt x="261941" y="73152"/>
                      </a:lnTo>
                      <a:lnTo>
                        <a:pt x="263652" y="65532"/>
                      </a:lnTo>
                      <a:lnTo>
                        <a:pt x="276400" y="65532"/>
                      </a:lnTo>
                      <a:lnTo>
                        <a:pt x="276723" y="64008"/>
                      </a:lnTo>
                      <a:lnTo>
                        <a:pt x="204215" y="64008"/>
                      </a:lnTo>
                      <a:lnTo>
                        <a:pt x="198120" y="60960"/>
                      </a:lnTo>
                      <a:lnTo>
                        <a:pt x="201821" y="60960"/>
                      </a:lnTo>
                      <a:lnTo>
                        <a:pt x="164700" y="13716"/>
                      </a:lnTo>
                      <a:close/>
                    </a:path>
                    <a:path w="307975" h="307975" extrusionOk="0">
                      <a:moveTo>
                        <a:pt x="276400" y="65532"/>
                      </a:moveTo>
                      <a:lnTo>
                        <a:pt x="263652" y="65532"/>
                      </a:lnTo>
                      <a:lnTo>
                        <a:pt x="269748" y="73152"/>
                      </a:lnTo>
                      <a:lnTo>
                        <a:pt x="274788" y="73152"/>
                      </a:lnTo>
                      <a:lnTo>
                        <a:pt x="276400" y="65532"/>
                      </a:lnTo>
                      <a:close/>
                    </a:path>
                    <a:path w="307975" h="307975" extrusionOk="0">
                      <a:moveTo>
                        <a:pt x="153924" y="0"/>
                      </a:moveTo>
                      <a:lnTo>
                        <a:pt x="105155" y="64008"/>
                      </a:lnTo>
                      <a:lnTo>
                        <a:pt x="109728" y="60960"/>
                      </a:lnTo>
                      <a:lnTo>
                        <a:pt x="122467" y="60960"/>
                      </a:lnTo>
                      <a:lnTo>
                        <a:pt x="154598" y="20536"/>
                      </a:lnTo>
                      <a:lnTo>
                        <a:pt x="149352" y="13716"/>
                      </a:lnTo>
                      <a:lnTo>
                        <a:pt x="164700" y="13716"/>
                      </a:lnTo>
                      <a:lnTo>
                        <a:pt x="153924" y="0"/>
                      </a:lnTo>
                      <a:close/>
                    </a:path>
                    <a:path w="307975" h="307975" extrusionOk="0">
                      <a:moveTo>
                        <a:pt x="122467" y="60960"/>
                      </a:moveTo>
                      <a:lnTo>
                        <a:pt x="109728" y="60960"/>
                      </a:lnTo>
                      <a:lnTo>
                        <a:pt x="105155" y="64008"/>
                      </a:lnTo>
                      <a:lnTo>
                        <a:pt x="120044" y="64008"/>
                      </a:lnTo>
                      <a:lnTo>
                        <a:pt x="122467" y="60960"/>
                      </a:lnTo>
                      <a:close/>
                    </a:path>
                    <a:path w="307975" h="307975" extrusionOk="0">
                      <a:moveTo>
                        <a:pt x="201821" y="60960"/>
                      </a:moveTo>
                      <a:lnTo>
                        <a:pt x="198120" y="60960"/>
                      </a:lnTo>
                      <a:lnTo>
                        <a:pt x="204215" y="64008"/>
                      </a:lnTo>
                      <a:lnTo>
                        <a:pt x="201821" y="60960"/>
                      </a:lnTo>
                      <a:close/>
                    </a:path>
                    <a:path w="307975" h="307975" extrusionOk="0">
                      <a:moveTo>
                        <a:pt x="277368" y="60960"/>
                      </a:moveTo>
                      <a:lnTo>
                        <a:pt x="201821" y="60960"/>
                      </a:lnTo>
                      <a:lnTo>
                        <a:pt x="204215" y="64008"/>
                      </a:lnTo>
                      <a:lnTo>
                        <a:pt x="276723" y="64008"/>
                      </a:lnTo>
                      <a:lnTo>
                        <a:pt x="277368" y="60960"/>
                      </a:lnTo>
                      <a:close/>
                    </a:path>
                    <a:path w="307975" h="307975" extrusionOk="0">
                      <a:moveTo>
                        <a:pt x="160020" y="13716"/>
                      </a:moveTo>
                      <a:lnTo>
                        <a:pt x="149352" y="13716"/>
                      </a:lnTo>
                      <a:lnTo>
                        <a:pt x="154598" y="20536"/>
                      </a:lnTo>
                      <a:lnTo>
                        <a:pt x="1600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42" name="Google Shape;342;p5"/>
                <p:cNvSpPr/>
                <p:nvPr/>
              </p:nvSpPr>
              <p:spPr>
                <a:xfrm>
                  <a:off x="2759722" y="1765295"/>
                  <a:ext cx="122499" cy="122498"/>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grpSp>
          <p:sp>
            <p:nvSpPr>
              <p:cNvPr id="343" name="Google Shape;343;p5"/>
              <p:cNvSpPr/>
              <p:nvPr/>
            </p:nvSpPr>
            <p:spPr>
              <a:xfrm>
                <a:off x="1108917" y="3161026"/>
                <a:ext cx="488960" cy="597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Gothic"/>
                  <a:ea typeface="MS Gothic"/>
                  <a:cs typeface="MS Gothic"/>
                  <a:sym typeface="MS Gothic"/>
                </a:endParaRPr>
              </a:p>
            </p:txBody>
          </p:sp>
          <p:sp>
            <p:nvSpPr>
              <p:cNvPr id="344" name="Google Shape;344;p5"/>
              <p:cNvSpPr/>
              <p:nvPr/>
            </p:nvSpPr>
            <p:spPr>
              <a:xfrm>
                <a:off x="1284565" y="3203895"/>
                <a:ext cx="488960" cy="2862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Gothic"/>
                  <a:ea typeface="MS Gothic"/>
                  <a:cs typeface="MS Gothic"/>
                  <a:sym typeface="MS Gothic"/>
                </a:endParaRPr>
              </a:p>
            </p:txBody>
          </p:sp>
          <p:sp>
            <p:nvSpPr>
              <p:cNvPr id="345" name="Google Shape;345;p5"/>
              <p:cNvSpPr txBox="1"/>
              <p:nvPr/>
            </p:nvSpPr>
            <p:spPr>
              <a:xfrm>
                <a:off x="872311" y="3307181"/>
                <a:ext cx="1044491" cy="430887"/>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400">
                    <a:solidFill>
                      <a:srgbClr val="000000"/>
                    </a:solidFill>
                    <a:latin typeface="MS Gothic"/>
                    <a:ea typeface="MS Gothic"/>
                    <a:cs typeface="MS Gothic"/>
                    <a:sym typeface="MS Gothic"/>
                  </a:rPr>
                  <a:t>放射線発生装置から</a:t>
                </a:r>
                <a:endParaRPr sz="1400">
                  <a:solidFill>
                    <a:srgbClr val="000000"/>
                  </a:solidFill>
                  <a:latin typeface="MS Gothic"/>
                  <a:ea typeface="MS Gothic"/>
                  <a:cs typeface="MS Gothic"/>
                  <a:sym typeface="MS Gothic"/>
                </a:endParaRPr>
              </a:p>
            </p:txBody>
          </p:sp>
          <p:sp>
            <p:nvSpPr>
              <p:cNvPr id="346" name="Google Shape;346;p5"/>
              <p:cNvSpPr/>
              <p:nvPr/>
            </p:nvSpPr>
            <p:spPr>
              <a:xfrm>
                <a:off x="1240808" y="3907883"/>
                <a:ext cx="204780" cy="488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Gothic"/>
                  <a:ea typeface="MS Gothic"/>
                  <a:cs typeface="MS Gothic"/>
                  <a:sym typeface="MS Gothic"/>
                </a:endParaRPr>
              </a:p>
            </p:txBody>
          </p:sp>
          <p:grpSp>
            <p:nvGrpSpPr>
              <p:cNvPr id="347" name="Google Shape;347;p5"/>
              <p:cNvGrpSpPr/>
              <p:nvPr/>
            </p:nvGrpSpPr>
            <p:grpSpPr>
              <a:xfrm>
                <a:off x="1289378" y="4059154"/>
                <a:ext cx="263352" cy="263352"/>
                <a:chOff x="1177658" y="4096689"/>
                <a:chExt cx="263352" cy="263352"/>
              </a:xfrm>
            </p:grpSpPr>
            <p:sp>
              <p:nvSpPr>
                <p:cNvPr id="348" name="Google Shape;348;p5"/>
                <p:cNvSpPr/>
                <p:nvPr/>
              </p:nvSpPr>
              <p:spPr>
                <a:xfrm>
                  <a:off x="1185476" y="4105811"/>
                  <a:ext cx="246519" cy="246519"/>
                </a:xfrm>
                <a:custGeom>
                  <a:avLst/>
                  <a:gdLst/>
                  <a:ahLst/>
                  <a:cxnLst/>
                  <a:rect l="l" t="t" r="r" b="b"/>
                  <a:pathLst>
                    <a:path w="288289" h="288289" extrusionOk="0">
                      <a:moveTo>
                        <a:pt x="260604" y="57912"/>
                      </a:moveTo>
                      <a:lnTo>
                        <a:pt x="28956" y="57912"/>
                      </a:lnTo>
                      <a:lnTo>
                        <a:pt x="45720" y="128016"/>
                      </a:lnTo>
                      <a:lnTo>
                        <a:pt x="0" y="185928"/>
                      </a:lnTo>
                      <a:lnTo>
                        <a:pt x="64008" y="217932"/>
                      </a:lnTo>
                      <a:lnTo>
                        <a:pt x="80772" y="288036"/>
                      </a:lnTo>
                      <a:lnTo>
                        <a:pt x="144780" y="256032"/>
                      </a:lnTo>
                      <a:lnTo>
                        <a:pt x="215745" y="256032"/>
                      </a:lnTo>
                      <a:lnTo>
                        <a:pt x="224028" y="217932"/>
                      </a:lnTo>
                      <a:lnTo>
                        <a:pt x="288036" y="185928"/>
                      </a:lnTo>
                      <a:lnTo>
                        <a:pt x="243840" y="128016"/>
                      </a:lnTo>
                      <a:lnTo>
                        <a:pt x="260604" y="57912"/>
                      </a:lnTo>
                      <a:close/>
                    </a:path>
                    <a:path w="288289" h="288289" extrusionOk="0">
                      <a:moveTo>
                        <a:pt x="215745" y="256032"/>
                      </a:moveTo>
                      <a:lnTo>
                        <a:pt x="144780" y="256032"/>
                      </a:lnTo>
                      <a:lnTo>
                        <a:pt x="208788" y="288036"/>
                      </a:lnTo>
                      <a:lnTo>
                        <a:pt x="215745" y="256032"/>
                      </a:lnTo>
                      <a:close/>
                    </a:path>
                    <a:path w="288289" h="288289" extrusionOk="0">
                      <a:moveTo>
                        <a:pt x="144780" y="0"/>
                      </a:moveTo>
                      <a:lnTo>
                        <a:pt x="100584" y="57912"/>
                      </a:lnTo>
                      <a:lnTo>
                        <a:pt x="188976" y="57912"/>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49" name="Google Shape;349;p5"/>
                <p:cNvSpPr/>
                <p:nvPr/>
              </p:nvSpPr>
              <p:spPr>
                <a:xfrm>
                  <a:off x="1177658" y="4096689"/>
                  <a:ext cx="263352" cy="263352"/>
                </a:xfrm>
                <a:custGeom>
                  <a:avLst/>
                  <a:gdLst/>
                  <a:ahLst/>
                  <a:cxnLst/>
                  <a:rect l="l" t="t" r="r" b="b"/>
                  <a:pathLst>
                    <a:path w="307975" h="307975" extrusionOk="0">
                      <a:moveTo>
                        <a:pt x="67663" y="231231"/>
                      </a:moveTo>
                      <a:lnTo>
                        <a:pt x="85344" y="307847"/>
                      </a:lnTo>
                      <a:lnTo>
                        <a:pt x="107143" y="297179"/>
                      </a:lnTo>
                      <a:lnTo>
                        <a:pt x="96012" y="297179"/>
                      </a:lnTo>
                      <a:lnTo>
                        <a:pt x="86868" y="292607"/>
                      </a:lnTo>
                      <a:lnTo>
                        <a:pt x="94166" y="289124"/>
                      </a:lnTo>
                      <a:lnTo>
                        <a:pt x="81343" y="233171"/>
                      </a:lnTo>
                      <a:lnTo>
                        <a:pt x="71628" y="233171"/>
                      </a:lnTo>
                      <a:lnTo>
                        <a:pt x="67663" y="231231"/>
                      </a:lnTo>
                      <a:close/>
                    </a:path>
                    <a:path w="307975" h="307975" extrusionOk="0">
                      <a:moveTo>
                        <a:pt x="179469" y="272795"/>
                      </a:moveTo>
                      <a:lnTo>
                        <a:pt x="156972" y="272795"/>
                      </a:lnTo>
                      <a:lnTo>
                        <a:pt x="153924" y="274287"/>
                      </a:lnTo>
                      <a:lnTo>
                        <a:pt x="222504" y="307847"/>
                      </a:lnTo>
                      <a:lnTo>
                        <a:pt x="224760" y="297179"/>
                      </a:lnTo>
                      <a:lnTo>
                        <a:pt x="211836" y="297179"/>
                      </a:lnTo>
                      <a:lnTo>
                        <a:pt x="213681" y="289124"/>
                      </a:lnTo>
                      <a:lnTo>
                        <a:pt x="179469" y="272795"/>
                      </a:lnTo>
                      <a:close/>
                    </a:path>
                    <a:path w="307975" h="307975" extrusionOk="0">
                      <a:moveTo>
                        <a:pt x="94166" y="289124"/>
                      </a:moveTo>
                      <a:lnTo>
                        <a:pt x="86868" y="292607"/>
                      </a:lnTo>
                      <a:lnTo>
                        <a:pt x="96012" y="297179"/>
                      </a:lnTo>
                      <a:lnTo>
                        <a:pt x="94166" y="289124"/>
                      </a:lnTo>
                      <a:close/>
                    </a:path>
                    <a:path w="307975" h="307975" extrusionOk="0">
                      <a:moveTo>
                        <a:pt x="153924" y="260603"/>
                      </a:moveTo>
                      <a:lnTo>
                        <a:pt x="94166" y="289124"/>
                      </a:lnTo>
                      <a:lnTo>
                        <a:pt x="96012" y="297179"/>
                      </a:lnTo>
                      <a:lnTo>
                        <a:pt x="107143" y="297179"/>
                      </a:lnTo>
                      <a:lnTo>
                        <a:pt x="153924" y="274287"/>
                      </a:lnTo>
                      <a:lnTo>
                        <a:pt x="150876" y="272795"/>
                      </a:lnTo>
                      <a:lnTo>
                        <a:pt x="179469" y="272795"/>
                      </a:lnTo>
                      <a:lnTo>
                        <a:pt x="153924" y="260603"/>
                      </a:lnTo>
                      <a:close/>
                    </a:path>
                    <a:path w="307975" h="307975" extrusionOk="0">
                      <a:moveTo>
                        <a:pt x="213681" y="289124"/>
                      </a:moveTo>
                      <a:lnTo>
                        <a:pt x="211836" y="297179"/>
                      </a:lnTo>
                      <a:lnTo>
                        <a:pt x="220979" y="292607"/>
                      </a:lnTo>
                      <a:lnTo>
                        <a:pt x="213681" y="289124"/>
                      </a:lnTo>
                      <a:close/>
                    </a:path>
                    <a:path w="307975" h="307975" extrusionOk="0">
                      <a:moveTo>
                        <a:pt x="288374" y="194140"/>
                      </a:moveTo>
                      <a:lnTo>
                        <a:pt x="228600" y="224027"/>
                      </a:lnTo>
                      <a:lnTo>
                        <a:pt x="213681" y="289124"/>
                      </a:lnTo>
                      <a:lnTo>
                        <a:pt x="220979" y="292607"/>
                      </a:lnTo>
                      <a:lnTo>
                        <a:pt x="211836" y="297179"/>
                      </a:lnTo>
                      <a:lnTo>
                        <a:pt x="224760" y="297179"/>
                      </a:lnTo>
                      <a:lnTo>
                        <a:pt x="238300" y="233171"/>
                      </a:lnTo>
                      <a:lnTo>
                        <a:pt x="236220" y="233171"/>
                      </a:lnTo>
                      <a:lnTo>
                        <a:pt x="239268" y="228599"/>
                      </a:lnTo>
                      <a:lnTo>
                        <a:pt x="245562" y="228599"/>
                      </a:lnTo>
                      <a:lnTo>
                        <a:pt x="304733" y="199643"/>
                      </a:lnTo>
                      <a:lnTo>
                        <a:pt x="292608" y="199643"/>
                      </a:lnTo>
                      <a:lnTo>
                        <a:pt x="288374" y="194140"/>
                      </a:lnTo>
                      <a:close/>
                    </a:path>
                    <a:path w="307975" h="307975" extrusionOk="0">
                      <a:moveTo>
                        <a:pt x="156972" y="272795"/>
                      </a:moveTo>
                      <a:lnTo>
                        <a:pt x="150876" y="272795"/>
                      </a:lnTo>
                      <a:lnTo>
                        <a:pt x="153924" y="274287"/>
                      </a:lnTo>
                      <a:lnTo>
                        <a:pt x="156972" y="272795"/>
                      </a:lnTo>
                      <a:close/>
                    </a:path>
                    <a:path w="307975" h="307975" extrusionOk="0">
                      <a:moveTo>
                        <a:pt x="67056" y="228599"/>
                      </a:moveTo>
                      <a:lnTo>
                        <a:pt x="67663" y="231231"/>
                      </a:lnTo>
                      <a:lnTo>
                        <a:pt x="71628" y="233171"/>
                      </a:lnTo>
                      <a:lnTo>
                        <a:pt x="67056" y="228599"/>
                      </a:lnTo>
                      <a:close/>
                    </a:path>
                    <a:path w="307975" h="307975" extrusionOk="0">
                      <a:moveTo>
                        <a:pt x="80295" y="228599"/>
                      </a:moveTo>
                      <a:lnTo>
                        <a:pt x="67056" y="228599"/>
                      </a:lnTo>
                      <a:lnTo>
                        <a:pt x="71628" y="233171"/>
                      </a:lnTo>
                      <a:lnTo>
                        <a:pt x="81343" y="233171"/>
                      </a:lnTo>
                      <a:lnTo>
                        <a:pt x="80295" y="228599"/>
                      </a:lnTo>
                      <a:close/>
                    </a:path>
                    <a:path w="307975" h="307975" extrusionOk="0">
                      <a:moveTo>
                        <a:pt x="239268" y="228599"/>
                      </a:moveTo>
                      <a:lnTo>
                        <a:pt x="236220" y="233171"/>
                      </a:lnTo>
                      <a:lnTo>
                        <a:pt x="238541" y="232036"/>
                      </a:lnTo>
                      <a:lnTo>
                        <a:pt x="239268" y="228599"/>
                      </a:lnTo>
                      <a:close/>
                    </a:path>
                    <a:path w="307975" h="307975" extrusionOk="0">
                      <a:moveTo>
                        <a:pt x="238541" y="232036"/>
                      </a:moveTo>
                      <a:lnTo>
                        <a:pt x="236220" y="233171"/>
                      </a:lnTo>
                      <a:lnTo>
                        <a:pt x="238300" y="233171"/>
                      </a:lnTo>
                      <a:lnTo>
                        <a:pt x="238541" y="232036"/>
                      </a:lnTo>
                      <a:close/>
                    </a:path>
                    <a:path w="307975" h="307975" extrusionOk="0">
                      <a:moveTo>
                        <a:pt x="245562" y="228599"/>
                      </a:moveTo>
                      <a:lnTo>
                        <a:pt x="239268" y="228599"/>
                      </a:lnTo>
                      <a:lnTo>
                        <a:pt x="238541" y="232036"/>
                      </a:lnTo>
                      <a:lnTo>
                        <a:pt x="245562" y="228599"/>
                      </a:lnTo>
                      <a:close/>
                    </a:path>
                    <a:path w="307975" h="307975" extrusionOk="0">
                      <a:moveTo>
                        <a:pt x="46808" y="138147"/>
                      </a:moveTo>
                      <a:lnTo>
                        <a:pt x="0" y="198119"/>
                      </a:lnTo>
                      <a:lnTo>
                        <a:pt x="67663" y="231231"/>
                      </a:lnTo>
                      <a:lnTo>
                        <a:pt x="67056" y="228599"/>
                      </a:lnTo>
                      <a:lnTo>
                        <a:pt x="80295" y="228599"/>
                      </a:lnTo>
                      <a:lnTo>
                        <a:pt x="79248" y="224027"/>
                      </a:lnTo>
                      <a:lnTo>
                        <a:pt x="30480" y="199643"/>
                      </a:lnTo>
                      <a:lnTo>
                        <a:pt x="15240" y="199643"/>
                      </a:lnTo>
                      <a:lnTo>
                        <a:pt x="12192" y="190499"/>
                      </a:lnTo>
                      <a:lnTo>
                        <a:pt x="22273" y="190499"/>
                      </a:lnTo>
                      <a:lnTo>
                        <a:pt x="60960" y="140207"/>
                      </a:lnTo>
                      <a:lnTo>
                        <a:pt x="47244" y="140207"/>
                      </a:lnTo>
                      <a:lnTo>
                        <a:pt x="46808" y="138147"/>
                      </a:lnTo>
                      <a:close/>
                    </a:path>
                    <a:path w="307975" h="307975" extrusionOk="0">
                      <a:moveTo>
                        <a:pt x="12192" y="190499"/>
                      </a:moveTo>
                      <a:lnTo>
                        <a:pt x="15240" y="199643"/>
                      </a:lnTo>
                      <a:lnTo>
                        <a:pt x="19473" y="194140"/>
                      </a:lnTo>
                      <a:lnTo>
                        <a:pt x="12192" y="190499"/>
                      </a:lnTo>
                      <a:close/>
                    </a:path>
                    <a:path w="307975" h="307975" extrusionOk="0">
                      <a:moveTo>
                        <a:pt x="19473" y="194140"/>
                      </a:moveTo>
                      <a:lnTo>
                        <a:pt x="15240" y="199643"/>
                      </a:lnTo>
                      <a:lnTo>
                        <a:pt x="30480" y="199643"/>
                      </a:lnTo>
                      <a:lnTo>
                        <a:pt x="19473" y="194140"/>
                      </a:lnTo>
                      <a:close/>
                    </a:path>
                    <a:path w="307975" h="307975" extrusionOk="0">
                      <a:moveTo>
                        <a:pt x="295656" y="190499"/>
                      </a:moveTo>
                      <a:lnTo>
                        <a:pt x="288374" y="194140"/>
                      </a:lnTo>
                      <a:lnTo>
                        <a:pt x="292608" y="199643"/>
                      </a:lnTo>
                      <a:lnTo>
                        <a:pt x="295656" y="190499"/>
                      </a:lnTo>
                      <a:close/>
                    </a:path>
                    <a:path w="307975" h="307975" extrusionOk="0">
                      <a:moveTo>
                        <a:pt x="301900" y="190499"/>
                      </a:moveTo>
                      <a:lnTo>
                        <a:pt x="295656" y="190499"/>
                      </a:lnTo>
                      <a:lnTo>
                        <a:pt x="292608" y="199643"/>
                      </a:lnTo>
                      <a:lnTo>
                        <a:pt x="304733" y="199643"/>
                      </a:lnTo>
                      <a:lnTo>
                        <a:pt x="307848" y="198119"/>
                      </a:lnTo>
                      <a:lnTo>
                        <a:pt x="301900" y="190499"/>
                      </a:lnTo>
                      <a:close/>
                    </a:path>
                    <a:path w="307975" h="307975" extrusionOk="0">
                      <a:moveTo>
                        <a:pt x="22273" y="190499"/>
                      </a:moveTo>
                      <a:lnTo>
                        <a:pt x="12192" y="190499"/>
                      </a:lnTo>
                      <a:lnTo>
                        <a:pt x="19473" y="194140"/>
                      </a:lnTo>
                      <a:lnTo>
                        <a:pt x="22273" y="190499"/>
                      </a:lnTo>
                      <a:close/>
                    </a:path>
                    <a:path w="307975" h="307975" extrusionOk="0">
                      <a:moveTo>
                        <a:pt x="263652" y="67055"/>
                      </a:moveTo>
                      <a:lnTo>
                        <a:pt x="246888" y="140207"/>
                      </a:lnTo>
                      <a:lnTo>
                        <a:pt x="288374" y="194140"/>
                      </a:lnTo>
                      <a:lnTo>
                        <a:pt x="295656" y="190499"/>
                      </a:lnTo>
                      <a:lnTo>
                        <a:pt x="301900" y="190499"/>
                      </a:lnTo>
                      <a:lnTo>
                        <a:pt x="262648" y="140207"/>
                      </a:lnTo>
                      <a:lnTo>
                        <a:pt x="259079" y="140207"/>
                      </a:lnTo>
                      <a:lnTo>
                        <a:pt x="259079" y="135635"/>
                      </a:lnTo>
                      <a:lnTo>
                        <a:pt x="260135" y="135635"/>
                      </a:lnTo>
                      <a:lnTo>
                        <a:pt x="274202" y="74675"/>
                      </a:lnTo>
                      <a:lnTo>
                        <a:pt x="269748" y="74675"/>
                      </a:lnTo>
                      <a:lnTo>
                        <a:pt x="263652" y="67055"/>
                      </a:lnTo>
                      <a:close/>
                    </a:path>
                    <a:path w="307975" h="307975" extrusionOk="0">
                      <a:moveTo>
                        <a:pt x="48768" y="135635"/>
                      </a:moveTo>
                      <a:lnTo>
                        <a:pt x="46808" y="138147"/>
                      </a:lnTo>
                      <a:lnTo>
                        <a:pt x="47244" y="140207"/>
                      </a:lnTo>
                      <a:lnTo>
                        <a:pt x="48768" y="135635"/>
                      </a:lnTo>
                      <a:close/>
                    </a:path>
                    <a:path w="307975" h="307975" extrusionOk="0">
                      <a:moveTo>
                        <a:pt x="59912" y="135635"/>
                      </a:moveTo>
                      <a:lnTo>
                        <a:pt x="48768" y="135635"/>
                      </a:lnTo>
                      <a:lnTo>
                        <a:pt x="47244" y="140207"/>
                      </a:lnTo>
                      <a:lnTo>
                        <a:pt x="60960" y="140207"/>
                      </a:lnTo>
                      <a:lnTo>
                        <a:pt x="59912" y="135635"/>
                      </a:lnTo>
                      <a:close/>
                    </a:path>
                    <a:path w="307975" h="307975" extrusionOk="0">
                      <a:moveTo>
                        <a:pt x="259079" y="135635"/>
                      </a:moveTo>
                      <a:lnTo>
                        <a:pt x="259079" y="140207"/>
                      </a:lnTo>
                      <a:lnTo>
                        <a:pt x="259894" y="136679"/>
                      </a:lnTo>
                      <a:lnTo>
                        <a:pt x="259079" y="135635"/>
                      </a:lnTo>
                      <a:close/>
                    </a:path>
                    <a:path w="307975" h="307975" extrusionOk="0">
                      <a:moveTo>
                        <a:pt x="259894" y="136679"/>
                      </a:moveTo>
                      <a:lnTo>
                        <a:pt x="259079" y="140207"/>
                      </a:lnTo>
                      <a:lnTo>
                        <a:pt x="262648" y="140207"/>
                      </a:lnTo>
                      <a:lnTo>
                        <a:pt x="259894" y="136679"/>
                      </a:lnTo>
                      <a:close/>
                    </a:path>
                    <a:path w="307975" h="307975" extrusionOk="0">
                      <a:moveTo>
                        <a:pt x="107478" y="60959"/>
                      </a:moveTo>
                      <a:lnTo>
                        <a:pt x="30480" y="60959"/>
                      </a:lnTo>
                      <a:lnTo>
                        <a:pt x="46808" y="138147"/>
                      </a:lnTo>
                      <a:lnTo>
                        <a:pt x="48768" y="135635"/>
                      </a:lnTo>
                      <a:lnTo>
                        <a:pt x="59912" y="135635"/>
                      </a:lnTo>
                      <a:lnTo>
                        <a:pt x="45942" y="74675"/>
                      </a:lnTo>
                      <a:lnTo>
                        <a:pt x="38100" y="74675"/>
                      </a:lnTo>
                      <a:lnTo>
                        <a:pt x="44196" y="67055"/>
                      </a:lnTo>
                      <a:lnTo>
                        <a:pt x="118637" y="67055"/>
                      </a:lnTo>
                      <a:lnTo>
                        <a:pt x="120982" y="64007"/>
                      </a:lnTo>
                      <a:lnTo>
                        <a:pt x="105155" y="64007"/>
                      </a:lnTo>
                      <a:lnTo>
                        <a:pt x="107478" y="60959"/>
                      </a:lnTo>
                      <a:close/>
                    </a:path>
                    <a:path w="307975" h="307975" extrusionOk="0">
                      <a:moveTo>
                        <a:pt x="260135" y="135635"/>
                      </a:moveTo>
                      <a:lnTo>
                        <a:pt x="259079" y="135635"/>
                      </a:lnTo>
                      <a:lnTo>
                        <a:pt x="259894" y="136679"/>
                      </a:lnTo>
                      <a:lnTo>
                        <a:pt x="260135" y="135635"/>
                      </a:lnTo>
                      <a:close/>
                    </a:path>
                    <a:path w="307975" h="307975" extrusionOk="0">
                      <a:moveTo>
                        <a:pt x="44196" y="67055"/>
                      </a:moveTo>
                      <a:lnTo>
                        <a:pt x="38100" y="74675"/>
                      </a:lnTo>
                      <a:lnTo>
                        <a:pt x="45942" y="74675"/>
                      </a:lnTo>
                      <a:lnTo>
                        <a:pt x="44196" y="67055"/>
                      </a:lnTo>
                      <a:close/>
                    </a:path>
                    <a:path w="307975" h="307975" extrusionOk="0">
                      <a:moveTo>
                        <a:pt x="118637" y="67055"/>
                      </a:moveTo>
                      <a:lnTo>
                        <a:pt x="44196" y="67055"/>
                      </a:lnTo>
                      <a:lnTo>
                        <a:pt x="45942" y="74675"/>
                      </a:lnTo>
                      <a:lnTo>
                        <a:pt x="112776" y="74675"/>
                      </a:lnTo>
                      <a:lnTo>
                        <a:pt x="118637" y="67055"/>
                      </a:lnTo>
                      <a:close/>
                    </a:path>
                    <a:path w="307975" h="307975" extrusionOk="0">
                      <a:moveTo>
                        <a:pt x="165535" y="15239"/>
                      </a:moveTo>
                      <a:lnTo>
                        <a:pt x="158496" y="15239"/>
                      </a:lnTo>
                      <a:lnTo>
                        <a:pt x="153924" y="21183"/>
                      </a:lnTo>
                      <a:lnTo>
                        <a:pt x="195072" y="74675"/>
                      </a:lnTo>
                      <a:lnTo>
                        <a:pt x="261905" y="74675"/>
                      </a:lnTo>
                      <a:lnTo>
                        <a:pt x="263652" y="67055"/>
                      </a:lnTo>
                      <a:lnTo>
                        <a:pt x="275961" y="67055"/>
                      </a:lnTo>
                      <a:lnTo>
                        <a:pt x="276664" y="64007"/>
                      </a:lnTo>
                      <a:lnTo>
                        <a:pt x="202692" y="64007"/>
                      </a:lnTo>
                      <a:lnTo>
                        <a:pt x="198120" y="60959"/>
                      </a:lnTo>
                      <a:lnTo>
                        <a:pt x="200369" y="60959"/>
                      </a:lnTo>
                      <a:lnTo>
                        <a:pt x="165535" y="15239"/>
                      </a:lnTo>
                      <a:close/>
                    </a:path>
                    <a:path w="307975" h="307975" extrusionOk="0">
                      <a:moveTo>
                        <a:pt x="275961" y="67055"/>
                      </a:moveTo>
                      <a:lnTo>
                        <a:pt x="263652" y="67055"/>
                      </a:lnTo>
                      <a:lnTo>
                        <a:pt x="269748" y="74675"/>
                      </a:lnTo>
                      <a:lnTo>
                        <a:pt x="274202" y="74675"/>
                      </a:lnTo>
                      <a:lnTo>
                        <a:pt x="275961" y="67055"/>
                      </a:lnTo>
                      <a:close/>
                    </a:path>
                    <a:path w="307975" h="307975" extrusionOk="0">
                      <a:moveTo>
                        <a:pt x="153924" y="0"/>
                      </a:moveTo>
                      <a:lnTo>
                        <a:pt x="105155" y="64007"/>
                      </a:lnTo>
                      <a:lnTo>
                        <a:pt x="109728" y="60959"/>
                      </a:lnTo>
                      <a:lnTo>
                        <a:pt x="123326" y="60959"/>
                      </a:lnTo>
                      <a:lnTo>
                        <a:pt x="153923" y="21183"/>
                      </a:lnTo>
                      <a:lnTo>
                        <a:pt x="149352" y="15239"/>
                      </a:lnTo>
                      <a:lnTo>
                        <a:pt x="165535" y="15239"/>
                      </a:lnTo>
                      <a:lnTo>
                        <a:pt x="153924" y="0"/>
                      </a:lnTo>
                      <a:close/>
                    </a:path>
                    <a:path w="307975" h="307975" extrusionOk="0">
                      <a:moveTo>
                        <a:pt x="123326" y="60959"/>
                      </a:moveTo>
                      <a:lnTo>
                        <a:pt x="109728" y="60959"/>
                      </a:lnTo>
                      <a:lnTo>
                        <a:pt x="105155" y="64007"/>
                      </a:lnTo>
                      <a:lnTo>
                        <a:pt x="120982" y="64007"/>
                      </a:lnTo>
                      <a:lnTo>
                        <a:pt x="123326" y="60959"/>
                      </a:lnTo>
                      <a:close/>
                    </a:path>
                    <a:path w="307975" h="307975" extrusionOk="0">
                      <a:moveTo>
                        <a:pt x="200369" y="60959"/>
                      </a:moveTo>
                      <a:lnTo>
                        <a:pt x="198120" y="60959"/>
                      </a:lnTo>
                      <a:lnTo>
                        <a:pt x="202692" y="64007"/>
                      </a:lnTo>
                      <a:lnTo>
                        <a:pt x="200369" y="60959"/>
                      </a:lnTo>
                      <a:close/>
                    </a:path>
                    <a:path w="307975" h="307975" extrusionOk="0">
                      <a:moveTo>
                        <a:pt x="277368" y="60959"/>
                      </a:moveTo>
                      <a:lnTo>
                        <a:pt x="200369" y="60959"/>
                      </a:lnTo>
                      <a:lnTo>
                        <a:pt x="202692" y="64007"/>
                      </a:lnTo>
                      <a:lnTo>
                        <a:pt x="276664" y="64007"/>
                      </a:lnTo>
                      <a:lnTo>
                        <a:pt x="277368" y="60959"/>
                      </a:lnTo>
                      <a:close/>
                    </a:path>
                    <a:path w="307975" h="307975" extrusionOk="0">
                      <a:moveTo>
                        <a:pt x="158496" y="15239"/>
                      </a:moveTo>
                      <a:lnTo>
                        <a:pt x="149352" y="15239"/>
                      </a:lnTo>
                      <a:lnTo>
                        <a:pt x="153924" y="21183"/>
                      </a:lnTo>
                      <a:lnTo>
                        <a:pt x="158496" y="15239"/>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0" name="Google Shape;350;p5"/>
                <p:cNvSpPr/>
                <p:nvPr/>
              </p:nvSpPr>
              <p:spPr>
                <a:xfrm>
                  <a:off x="1254545" y="4169667"/>
                  <a:ext cx="123802" cy="12249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grpSp>
          <p:sp>
            <p:nvSpPr>
              <p:cNvPr id="351" name="Google Shape;351;p5"/>
              <p:cNvSpPr/>
              <p:nvPr/>
            </p:nvSpPr>
            <p:spPr>
              <a:xfrm>
                <a:off x="792598" y="3994152"/>
                <a:ext cx="5437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MS Gothic"/>
                    <a:ea typeface="MS Gothic"/>
                    <a:cs typeface="MS Gothic"/>
                    <a:sym typeface="MS Gothic"/>
                  </a:rPr>
                  <a:t>建材</a:t>
                </a:r>
                <a:endParaRPr/>
              </a:p>
            </p:txBody>
          </p:sp>
          <p:grpSp>
            <p:nvGrpSpPr>
              <p:cNvPr id="352" name="Google Shape;352;p5"/>
              <p:cNvGrpSpPr/>
              <p:nvPr/>
            </p:nvGrpSpPr>
            <p:grpSpPr>
              <a:xfrm>
                <a:off x="904343" y="4850759"/>
                <a:ext cx="732498" cy="262266"/>
                <a:chOff x="896170" y="4985459"/>
                <a:chExt cx="732498" cy="262266"/>
              </a:xfrm>
            </p:grpSpPr>
            <p:sp>
              <p:nvSpPr>
                <p:cNvPr id="353" name="Google Shape;353;p5"/>
                <p:cNvSpPr/>
                <p:nvPr/>
              </p:nvSpPr>
              <p:spPr>
                <a:xfrm>
                  <a:off x="1374438" y="4993278"/>
                  <a:ext cx="246519" cy="246519"/>
                </a:xfrm>
                <a:custGeom>
                  <a:avLst/>
                  <a:gdLst/>
                  <a:ahLst/>
                  <a:cxnLst/>
                  <a:rect l="l" t="t" r="r" b="b"/>
                  <a:pathLst>
                    <a:path w="288289" h="288289" extrusionOk="0">
                      <a:moveTo>
                        <a:pt x="259079" y="57911"/>
                      </a:moveTo>
                      <a:lnTo>
                        <a:pt x="28956" y="57911"/>
                      </a:lnTo>
                      <a:lnTo>
                        <a:pt x="44196" y="128015"/>
                      </a:lnTo>
                      <a:lnTo>
                        <a:pt x="0" y="185927"/>
                      </a:lnTo>
                      <a:lnTo>
                        <a:pt x="64008" y="217931"/>
                      </a:lnTo>
                      <a:lnTo>
                        <a:pt x="79248" y="288035"/>
                      </a:lnTo>
                      <a:lnTo>
                        <a:pt x="143256" y="256031"/>
                      </a:lnTo>
                      <a:lnTo>
                        <a:pt x="214917" y="256031"/>
                      </a:lnTo>
                      <a:lnTo>
                        <a:pt x="224028" y="217931"/>
                      </a:lnTo>
                      <a:lnTo>
                        <a:pt x="288036" y="185927"/>
                      </a:lnTo>
                      <a:lnTo>
                        <a:pt x="243840" y="128015"/>
                      </a:lnTo>
                      <a:lnTo>
                        <a:pt x="259079" y="57911"/>
                      </a:lnTo>
                      <a:close/>
                    </a:path>
                    <a:path w="288289" h="288289" extrusionOk="0">
                      <a:moveTo>
                        <a:pt x="214917" y="256031"/>
                      </a:moveTo>
                      <a:lnTo>
                        <a:pt x="143256" y="256031"/>
                      </a:lnTo>
                      <a:lnTo>
                        <a:pt x="207264" y="288035"/>
                      </a:lnTo>
                      <a:lnTo>
                        <a:pt x="214917" y="256031"/>
                      </a:lnTo>
                      <a:close/>
                    </a:path>
                    <a:path w="288289" h="288289" extrusionOk="0">
                      <a:moveTo>
                        <a:pt x="143256" y="0"/>
                      </a:moveTo>
                      <a:lnTo>
                        <a:pt x="99060" y="57911"/>
                      </a:lnTo>
                      <a:lnTo>
                        <a:pt x="187452" y="57911"/>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4" name="Google Shape;354;p5"/>
                <p:cNvSpPr/>
                <p:nvPr/>
              </p:nvSpPr>
              <p:spPr>
                <a:xfrm>
                  <a:off x="1365316" y="4985459"/>
                  <a:ext cx="263352" cy="262266"/>
                </a:xfrm>
                <a:custGeom>
                  <a:avLst/>
                  <a:gdLst/>
                  <a:ahLst/>
                  <a:cxnLst/>
                  <a:rect l="l" t="t" r="r" b="b"/>
                  <a:pathLst>
                    <a:path w="307975" h="306704" extrusionOk="0">
                      <a:moveTo>
                        <a:pt x="68955" y="230340"/>
                      </a:moveTo>
                      <a:lnTo>
                        <a:pt x="85344" y="306323"/>
                      </a:lnTo>
                      <a:lnTo>
                        <a:pt x="107143" y="295655"/>
                      </a:lnTo>
                      <a:lnTo>
                        <a:pt x="96012" y="295655"/>
                      </a:lnTo>
                      <a:lnTo>
                        <a:pt x="86868" y="292607"/>
                      </a:lnTo>
                      <a:lnTo>
                        <a:pt x="94574" y="288754"/>
                      </a:lnTo>
                      <a:lnTo>
                        <a:pt x="82677" y="231647"/>
                      </a:lnTo>
                      <a:lnTo>
                        <a:pt x="71628" y="231647"/>
                      </a:lnTo>
                      <a:lnTo>
                        <a:pt x="68955" y="230340"/>
                      </a:lnTo>
                      <a:close/>
                    </a:path>
                    <a:path w="307975" h="306704" extrusionOk="0">
                      <a:moveTo>
                        <a:pt x="178307" y="271271"/>
                      </a:moveTo>
                      <a:lnTo>
                        <a:pt x="156972" y="271271"/>
                      </a:lnTo>
                      <a:lnTo>
                        <a:pt x="154661" y="272402"/>
                      </a:lnTo>
                      <a:lnTo>
                        <a:pt x="222504" y="306323"/>
                      </a:lnTo>
                      <a:lnTo>
                        <a:pt x="225014" y="295655"/>
                      </a:lnTo>
                      <a:lnTo>
                        <a:pt x="211836" y="295655"/>
                      </a:lnTo>
                      <a:lnTo>
                        <a:pt x="213402" y="288819"/>
                      </a:lnTo>
                      <a:lnTo>
                        <a:pt x="178307" y="271271"/>
                      </a:lnTo>
                      <a:close/>
                    </a:path>
                    <a:path w="307975" h="306704" extrusionOk="0">
                      <a:moveTo>
                        <a:pt x="94574" y="288754"/>
                      </a:moveTo>
                      <a:lnTo>
                        <a:pt x="86868" y="292607"/>
                      </a:lnTo>
                      <a:lnTo>
                        <a:pt x="96012" y="295655"/>
                      </a:lnTo>
                      <a:lnTo>
                        <a:pt x="94574" y="288754"/>
                      </a:lnTo>
                      <a:close/>
                    </a:path>
                    <a:path w="307975" h="306704" extrusionOk="0">
                      <a:moveTo>
                        <a:pt x="153924" y="259079"/>
                      </a:moveTo>
                      <a:lnTo>
                        <a:pt x="94574" y="288754"/>
                      </a:lnTo>
                      <a:lnTo>
                        <a:pt x="96012" y="295655"/>
                      </a:lnTo>
                      <a:lnTo>
                        <a:pt x="107143" y="295655"/>
                      </a:lnTo>
                      <a:lnTo>
                        <a:pt x="154661" y="272402"/>
                      </a:lnTo>
                      <a:lnTo>
                        <a:pt x="152400" y="271271"/>
                      </a:lnTo>
                      <a:lnTo>
                        <a:pt x="178307" y="271271"/>
                      </a:lnTo>
                      <a:lnTo>
                        <a:pt x="153924" y="259079"/>
                      </a:lnTo>
                      <a:close/>
                    </a:path>
                    <a:path w="307975" h="306704" extrusionOk="0">
                      <a:moveTo>
                        <a:pt x="213402" y="288819"/>
                      </a:moveTo>
                      <a:lnTo>
                        <a:pt x="211836" y="295655"/>
                      </a:lnTo>
                      <a:lnTo>
                        <a:pt x="220979" y="292607"/>
                      </a:lnTo>
                      <a:lnTo>
                        <a:pt x="213402" y="288819"/>
                      </a:lnTo>
                      <a:close/>
                    </a:path>
                    <a:path w="307975" h="306704" extrusionOk="0">
                      <a:moveTo>
                        <a:pt x="289364" y="192121"/>
                      </a:moveTo>
                      <a:lnTo>
                        <a:pt x="228600" y="222503"/>
                      </a:lnTo>
                      <a:lnTo>
                        <a:pt x="213402" y="288819"/>
                      </a:lnTo>
                      <a:lnTo>
                        <a:pt x="220979" y="292607"/>
                      </a:lnTo>
                      <a:lnTo>
                        <a:pt x="211836" y="295655"/>
                      </a:lnTo>
                      <a:lnTo>
                        <a:pt x="225014" y="295655"/>
                      </a:lnTo>
                      <a:lnTo>
                        <a:pt x="240074" y="231647"/>
                      </a:lnTo>
                      <a:lnTo>
                        <a:pt x="237744" y="231647"/>
                      </a:lnTo>
                      <a:lnTo>
                        <a:pt x="240792" y="228599"/>
                      </a:lnTo>
                      <a:lnTo>
                        <a:pt x="243840" y="228599"/>
                      </a:lnTo>
                      <a:lnTo>
                        <a:pt x="304800" y="198119"/>
                      </a:lnTo>
                      <a:lnTo>
                        <a:pt x="294132" y="198119"/>
                      </a:lnTo>
                      <a:lnTo>
                        <a:pt x="289364" y="192121"/>
                      </a:lnTo>
                      <a:close/>
                    </a:path>
                    <a:path w="307975" h="306704" extrusionOk="0">
                      <a:moveTo>
                        <a:pt x="156972" y="271271"/>
                      </a:moveTo>
                      <a:lnTo>
                        <a:pt x="152400" y="271271"/>
                      </a:lnTo>
                      <a:lnTo>
                        <a:pt x="154661" y="272402"/>
                      </a:lnTo>
                      <a:lnTo>
                        <a:pt x="156972" y="271271"/>
                      </a:lnTo>
                      <a:close/>
                    </a:path>
                    <a:path w="307975" h="306704" extrusionOk="0">
                      <a:moveTo>
                        <a:pt x="68580" y="228599"/>
                      </a:moveTo>
                      <a:lnTo>
                        <a:pt x="68955" y="230340"/>
                      </a:lnTo>
                      <a:lnTo>
                        <a:pt x="71628" y="231647"/>
                      </a:lnTo>
                      <a:lnTo>
                        <a:pt x="68580" y="228599"/>
                      </a:lnTo>
                      <a:close/>
                    </a:path>
                    <a:path w="307975" h="306704" extrusionOk="0">
                      <a:moveTo>
                        <a:pt x="82042" y="228599"/>
                      </a:moveTo>
                      <a:lnTo>
                        <a:pt x="68580" y="228599"/>
                      </a:lnTo>
                      <a:lnTo>
                        <a:pt x="71628" y="231647"/>
                      </a:lnTo>
                      <a:lnTo>
                        <a:pt x="82677" y="231647"/>
                      </a:lnTo>
                      <a:lnTo>
                        <a:pt x="82042" y="228599"/>
                      </a:lnTo>
                      <a:close/>
                    </a:path>
                    <a:path w="307975" h="306704" extrusionOk="0">
                      <a:moveTo>
                        <a:pt x="240792" y="228599"/>
                      </a:moveTo>
                      <a:lnTo>
                        <a:pt x="237744" y="231647"/>
                      </a:lnTo>
                      <a:lnTo>
                        <a:pt x="240385" y="230327"/>
                      </a:lnTo>
                      <a:lnTo>
                        <a:pt x="240792" y="228599"/>
                      </a:lnTo>
                      <a:close/>
                    </a:path>
                    <a:path w="307975" h="306704" extrusionOk="0">
                      <a:moveTo>
                        <a:pt x="240385" y="230327"/>
                      </a:moveTo>
                      <a:lnTo>
                        <a:pt x="237744" y="231647"/>
                      </a:lnTo>
                      <a:lnTo>
                        <a:pt x="240074" y="231647"/>
                      </a:lnTo>
                      <a:lnTo>
                        <a:pt x="240385" y="230327"/>
                      </a:lnTo>
                      <a:close/>
                    </a:path>
                    <a:path w="307975" h="306704" extrusionOk="0">
                      <a:moveTo>
                        <a:pt x="48280" y="136611"/>
                      </a:moveTo>
                      <a:lnTo>
                        <a:pt x="0" y="196595"/>
                      </a:lnTo>
                      <a:lnTo>
                        <a:pt x="68955" y="230340"/>
                      </a:lnTo>
                      <a:lnTo>
                        <a:pt x="68580" y="228599"/>
                      </a:lnTo>
                      <a:lnTo>
                        <a:pt x="82042" y="228599"/>
                      </a:lnTo>
                      <a:lnTo>
                        <a:pt x="80772" y="222503"/>
                      </a:lnTo>
                      <a:lnTo>
                        <a:pt x="32004" y="198119"/>
                      </a:lnTo>
                      <a:lnTo>
                        <a:pt x="15240" y="198119"/>
                      </a:lnTo>
                      <a:lnTo>
                        <a:pt x="13716" y="188975"/>
                      </a:lnTo>
                      <a:lnTo>
                        <a:pt x="22273" y="188975"/>
                      </a:lnTo>
                      <a:lnTo>
                        <a:pt x="60960" y="138683"/>
                      </a:lnTo>
                      <a:lnTo>
                        <a:pt x="48768" y="138683"/>
                      </a:lnTo>
                      <a:lnTo>
                        <a:pt x="48280" y="136611"/>
                      </a:lnTo>
                      <a:close/>
                    </a:path>
                    <a:path w="307975" h="306704" extrusionOk="0">
                      <a:moveTo>
                        <a:pt x="243840" y="228599"/>
                      </a:moveTo>
                      <a:lnTo>
                        <a:pt x="240792" y="228599"/>
                      </a:lnTo>
                      <a:lnTo>
                        <a:pt x="240385" y="230327"/>
                      </a:lnTo>
                      <a:lnTo>
                        <a:pt x="243840" y="228599"/>
                      </a:lnTo>
                      <a:close/>
                    </a:path>
                    <a:path w="307975" h="306704" extrusionOk="0">
                      <a:moveTo>
                        <a:pt x="13716" y="188975"/>
                      </a:moveTo>
                      <a:lnTo>
                        <a:pt x="15240" y="198119"/>
                      </a:lnTo>
                      <a:lnTo>
                        <a:pt x="19896" y="192066"/>
                      </a:lnTo>
                      <a:lnTo>
                        <a:pt x="13716" y="188975"/>
                      </a:lnTo>
                      <a:close/>
                    </a:path>
                    <a:path w="307975" h="306704" extrusionOk="0">
                      <a:moveTo>
                        <a:pt x="19896" y="192066"/>
                      </a:moveTo>
                      <a:lnTo>
                        <a:pt x="15240" y="198119"/>
                      </a:lnTo>
                      <a:lnTo>
                        <a:pt x="32004" y="198119"/>
                      </a:lnTo>
                      <a:lnTo>
                        <a:pt x="19896" y="192066"/>
                      </a:lnTo>
                      <a:close/>
                    </a:path>
                    <a:path w="307975" h="306704" extrusionOk="0">
                      <a:moveTo>
                        <a:pt x="295656" y="188975"/>
                      </a:moveTo>
                      <a:lnTo>
                        <a:pt x="289364" y="192121"/>
                      </a:lnTo>
                      <a:lnTo>
                        <a:pt x="294132" y="198119"/>
                      </a:lnTo>
                      <a:lnTo>
                        <a:pt x="295656" y="188975"/>
                      </a:lnTo>
                      <a:close/>
                    </a:path>
                    <a:path w="307975" h="306704" extrusionOk="0">
                      <a:moveTo>
                        <a:pt x="301900" y="188975"/>
                      </a:moveTo>
                      <a:lnTo>
                        <a:pt x="295656" y="188975"/>
                      </a:lnTo>
                      <a:lnTo>
                        <a:pt x="294132" y="198119"/>
                      </a:lnTo>
                      <a:lnTo>
                        <a:pt x="304800" y="198119"/>
                      </a:lnTo>
                      <a:lnTo>
                        <a:pt x="307848" y="196595"/>
                      </a:lnTo>
                      <a:lnTo>
                        <a:pt x="301900" y="188975"/>
                      </a:lnTo>
                      <a:close/>
                    </a:path>
                    <a:path w="307975" h="306704" extrusionOk="0">
                      <a:moveTo>
                        <a:pt x="263652" y="65531"/>
                      </a:moveTo>
                      <a:lnTo>
                        <a:pt x="246888" y="138683"/>
                      </a:lnTo>
                      <a:lnTo>
                        <a:pt x="289364" y="192121"/>
                      </a:lnTo>
                      <a:lnTo>
                        <a:pt x="295656" y="188975"/>
                      </a:lnTo>
                      <a:lnTo>
                        <a:pt x="301900" y="188975"/>
                      </a:lnTo>
                      <a:lnTo>
                        <a:pt x="262648" y="138683"/>
                      </a:lnTo>
                      <a:lnTo>
                        <a:pt x="260604" y="138683"/>
                      </a:lnTo>
                      <a:lnTo>
                        <a:pt x="259079" y="134111"/>
                      </a:lnTo>
                      <a:lnTo>
                        <a:pt x="261590" y="134111"/>
                      </a:lnTo>
                      <a:lnTo>
                        <a:pt x="274738" y="73151"/>
                      </a:lnTo>
                      <a:lnTo>
                        <a:pt x="269748" y="73151"/>
                      </a:lnTo>
                      <a:lnTo>
                        <a:pt x="263652" y="65531"/>
                      </a:lnTo>
                      <a:close/>
                    </a:path>
                    <a:path w="307975" h="306704" extrusionOk="0">
                      <a:moveTo>
                        <a:pt x="22273" y="188975"/>
                      </a:moveTo>
                      <a:lnTo>
                        <a:pt x="13716" y="188975"/>
                      </a:lnTo>
                      <a:lnTo>
                        <a:pt x="19896" y="192066"/>
                      </a:lnTo>
                      <a:lnTo>
                        <a:pt x="22273" y="188975"/>
                      </a:lnTo>
                      <a:close/>
                    </a:path>
                    <a:path w="307975" h="306704" extrusionOk="0">
                      <a:moveTo>
                        <a:pt x="50292" y="134111"/>
                      </a:moveTo>
                      <a:lnTo>
                        <a:pt x="48280" y="136611"/>
                      </a:lnTo>
                      <a:lnTo>
                        <a:pt x="48768" y="138683"/>
                      </a:lnTo>
                      <a:lnTo>
                        <a:pt x="50292" y="134111"/>
                      </a:lnTo>
                      <a:close/>
                    </a:path>
                    <a:path w="307975" h="306704" extrusionOk="0">
                      <a:moveTo>
                        <a:pt x="60007" y="134111"/>
                      </a:moveTo>
                      <a:lnTo>
                        <a:pt x="50292" y="134111"/>
                      </a:lnTo>
                      <a:lnTo>
                        <a:pt x="48768" y="138683"/>
                      </a:lnTo>
                      <a:lnTo>
                        <a:pt x="60960" y="138683"/>
                      </a:lnTo>
                      <a:lnTo>
                        <a:pt x="60007" y="134111"/>
                      </a:lnTo>
                      <a:close/>
                    </a:path>
                    <a:path w="307975" h="306704" extrusionOk="0">
                      <a:moveTo>
                        <a:pt x="259079" y="134111"/>
                      </a:moveTo>
                      <a:lnTo>
                        <a:pt x="260604" y="138683"/>
                      </a:lnTo>
                      <a:lnTo>
                        <a:pt x="261046" y="136631"/>
                      </a:lnTo>
                      <a:lnTo>
                        <a:pt x="259079" y="134111"/>
                      </a:lnTo>
                      <a:close/>
                    </a:path>
                    <a:path w="307975" h="306704" extrusionOk="0">
                      <a:moveTo>
                        <a:pt x="261046" y="136631"/>
                      </a:moveTo>
                      <a:lnTo>
                        <a:pt x="260604" y="138683"/>
                      </a:lnTo>
                      <a:lnTo>
                        <a:pt x="262648" y="138683"/>
                      </a:lnTo>
                      <a:lnTo>
                        <a:pt x="261046" y="136631"/>
                      </a:lnTo>
                      <a:close/>
                    </a:path>
                    <a:path w="307975" h="306704" extrusionOk="0">
                      <a:moveTo>
                        <a:pt x="261590" y="134111"/>
                      </a:moveTo>
                      <a:lnTo>
                        <a:pt x="259079" y="134111"/>
                      </a:lnTo>
                      <a:lnTo>
                        <a:pt x="261046" y="136631"/>
                      </a:lnTo>
                      <a:lnTo>
                        <a:pt x="261590" y="134111"/>
                      </a:lnTo>
                      <a:close/>
                    </a:path>
                    <a:path w="307975" h="306704" extrusionOk="0">
                      <a:moveTo>
                        <a:pt x="106345" y="60959"/>
                      </a:moveTo>
                      <a:lnTo>
                        <a:pt x="30480" y="60959"/>
                      </a:lnTo>
                      <a:lnTo>
                        <a:pt x="48280" y="136611"/>
                      </a:lnTo>
                      <a:lnTo>
                        <a:pt x="50292" y="134111"/>
                      </a:lnTo>
                      <a:lnTo>
                        <a:pt x="60007" y="134111"/>
                      </a:lnTo>
                      <a:lnTo>
                        <a:pt x="47307" y="73151"/>
                      </a:lnTo>
                      <a:lnTo>
                        <a:pt x="39624" y="73151"/>
                      </a:lnTo>
                      <a:lnTo>
                        <a:pt x="45720" y="65531"/>
                      </a:lnTo>
                      <a:lnTo>
                        <a:pt x="118832" y="65531"/>
                      </a:lnTo>
                      <a:lnTo>
                        <a:pt x="121255" y="62483"/>
                      </a:lnTo>
                      <a:lnTo>
                        <a:pt x="105155" y="62483"/>
                      </a:lnTo>
                      <a:lnTo>
                        <a:pt x="106345" y="60959"/>
                      </a:lnTo>
                      <a:close/>
                    </a:path>
                    <a:path w="307975" h="306704" extrusionOk="0">
                      <a:moveTo>
                        <a:pt x="45720" y="65531"/>
                      </a:moveTo>
                      <a:lnTo>
                        <a:pt x="39624" y="73151"/>
                      </a:lnTo>
                      <a:lnTo>
                        <a:pt x="47307" y="73151"/>
                      </a:lnTo>
                      <a:lnTo>
                        <a:pt x="45720" y="65531"/>
                      </a:lnTo>
                      <a:close/>
                    </a:path>
                    <a:path w="307975" h="306704" extrusionOk="0">
                      <a:moveTo>
                        <a:pt x="118832" y="65531"/>
                      </a:moveTo>
                      <a:lnTo>
                        <a:pt x="45720" y="65531"/>
                      </a:lnTo>
                      <a:lnTo>
                        <a:pt x="47307" y="73151"/>
                      </a:lnTo>
                      <a:lnTo>
                        <a:pt x="112776" y="73151"/>
                      </a:lnTo>
                      <a:lnTo>
                        <a:pt x="118832" y="65531"/>
                      </a:lnTo>
                      <a:close/>
                    </a:path>
                    <a:path w="307975" h="306704" extrusionOk="0">
                      <a:moveTo>
                        <a:pt x="164963" y="13715"/>
                      </a:moveTo>
                      <a:lnTo>
                        <a:pt x="160020" y="13715"/>
                      </a:lnTo>
                      <a:lnTo>
                        <a:pt x="154598" y="20536"/>
                      </a:lnTo>
                      <a:lnTo>
                        <a:pt x="195072" y="73151"/>
                      </a:lnTo>
                      <a:lnTo>
                        <a:pt x="261905" y="73151"/>
                      </a:lnTo>
                      <a:lnTo>
                        <a:pt x="263652" y="65531"/>
                      </a:lnTo>
                      <a:lnTo>
                        <a:pt x="276381" y="65531"/>
                      </a:lnTo>
                      <a:lnTo>
                        <a:pt x="277039" y="62483"/>
                      </a:lnTo>
                      <a:lnTo>
                        <a:pt x="204215" y="62483"/>
                      </a:lnTo>
                      <a:lnTo>
                        <a:pt x="198120" y="60959"/>
                      </a:lnTo>
                      <a:lnTo>
                        <a:pt x="202989" y="60959"/>
                      </a:lnTo>
                      <a:lnTo>
                        <a:pt x="164963" y="13715"/>
                      </a:lnTo>
                      <a:close/>
                    </a:path>
                    <a:path w="307975" h="306704" extrusionOk="0">
                      <a:moveTo>
                        <a:pt x="276381" y="65531"/>
                      </a:moveTo>
                      <a:lnTo>
                        <a:pt x="263652" y="65531"/>
                      </a:lnTo>
                      <a:lnTo>
                        <a:pt x="269748" y="73151"/>
                      </a:lnTo>
                      <a:lnTo>
                        <a:pt x="274738" y="73151"/>
                      </a:lnTo>
                      <a:lnTo>
                        <a:pt x="276381" y="65531"/>
                      </a:lnTo>
                      <a:close/>
                    </a:path>
                    <a:path w="307975" h="306704" extrusionOk="0">
                      <a:moveTo>
                        <a:pt x="153924" y="0"/>
                      </a:moveTo>
                      <a:lnTo>
                        <a:pt x="105155" y="62483"/>
                      </a:lnTo>
                      <a:lnTo>
                        <a:pt x="109728" y="60959"/>
                      </a:lnTo>
                      <a:lnTo>
                        <a:pt x="122467" y="60959"/>
                      </a:lnTo>
                      <a:lnTo>
                        <a:pt x="154598" y="20536"/>
                      </a:lnTo>
                      <a:lnTo>
                        <a:pt x="149352" y="13715"/>
                      </a:lnTo>
                      <a:lnTo>
                        <a:pt x="164963" y="13715"/>
                      </a:lnTo>
                      <a:lnTo>
                        <a:pt x="153924" y="0"/>
                      </a:lnTo>
                      <a:close/>
                    </a:path>
                    <a:path w="307975" h="306704" extrusionOk="0">
                      <a:moveTo>
                        <a:pt x="122467" y="60959"/>
                      </a:moveTo>
                      <a:lnTo>
                        <a:pt x="109728" y="60959"/>
                      </a:lnTo>
                      <a:lnTo>
                        <a:pt x="105155" y="62483"/>
                      </a:lnTo>
                      <a:lnTo>
                        <a:pt x="121255" y="62483"/>
                      </a:lnTo>
                      <a:lnTo>
                        <a:pt x="122467" y="60959"/>
                      </a:lnTo>
                      <a:close/>
                    </a:path>
                    <a:path w="307975" h="306704" extrusionOk="0">
                      <a:moveTo>
                        <a:pt x="202989" y="60959"/>
                      </a:moveTo>
                      <a:lnTo>
                        <a:pt x="198120" y="60959"/>
                      </a:lnTo>
                      <a:lnTo>
                        <a:pt x="204215" y="62483"/>
                      </a:lnTo>
                      <a:lnTo>
                        <a:pt x="202989" y="60959"/>
                      </a:lnTo>
                      <a:close/>
                    </a:path>
                    <a:path w="307975" h="306704" extrusionOk="0">
                      <a:moveTo>
                        <a:pt x="277368" y="60959"/>
                      </a:moveTo>
                      <a:lnTo>
                        <a:pt x="202989" y="60959"/>
                      </a:lnTo>
                      <a:lnTo>
                        <a:pt x="204215" y="62483"/>
                      </a:lnTo>
                      <a:lnTo>
                        <a:pt x="277039" y="62483"/>
                      </a:lnTo>
                      <a:lnTo>
                        <a:pt x="277368" y="60959"/>
                      </a:lnTo>
                      <a:close/>
                    </a:path>
                    <a:path w="307975" h="306704" extrusionOk="0">
                      <a:moveTo>
                        <a:pt x="160020" y="13715"/>
                      </a:moveTo>
                      <a:lnTo>
                        <a:pt x="149352" y="13715"/>
                      </a:lnTo>
                      <a:lnTo>
                        <a:pt x="154598" y="20536"/>
                      </a:lnTo>
                      <a:lnTo>
                        <a:pt x="160020"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5" name="Google Shape;355;p5"/>
                <p:cNvSpPr/>
                <p:nvPr/>
              </p:nvSpPr>
              <p:spPr>
                <a:xfrm>
                  <a:off x="1430475" y="5055832"/>
                  <a:ext cx="122499" cy="12249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6" name="Google Shape;356;p5"/>
                <p:cNvSpPr/>
                <p:nvPr/>
              </p:nvSpPr>
              <p:spPr>
                <a:xfrm>
                  <a:off x="1139865" y="4993278"/>
                  <a:ext cx="246519" cy="246519"/>
                </a:xfrm>
                <a:custGeom>
                  <a:avLst/>
                  <a:gdLst/>
                  <a:ahLst/>
                  <a:cxnLst/>
                  <a:rect l="l" t="t" r="r" b="b"/>
                  <a:pathLst>
                    <a:path w="288289" h="288289" extrusionOk="0">
                      <a:moveTo>
                        <a:pt x="259079" y="57911"/>
                      </a:moveTo>
                      <a:lnTo>
                        <a:pt x="28956" y="57911"/>
                      </a:lnTo>
                      <a:lnTo>
                        <a:pt x="44196" y="128015"/>
                      </a:lnTo>
                      <a:lnTo>
                        <a:pt x="0" y="185927"/>
                      </a:lnTo>
                      <a:lnTo>
                        <a:pt x="64008" y="217931"/>
                      </a:lnTo>
                      <a:lnTo>
                        <a:pt x="79248" y="288035"/>
                      </a:lnTo>
                      <a:lnTo>
                        <a:pt x="143256" y="256031"/>
                      </a:lnTo>
                      <a:lnTo>
                        <a:pt x="214917" y="256031"/>
                      </a:lnTo>
                      <a:lnTo>
                        <a:pt x="224028" y="217931"/>
                      </a:lnTo>
                      <a:lnTo>
                        <a:pt x="288036" y="185927"/>
                      </a:lnTo>
                      <a:lnTo>
                        <a:pt x="243840" y="128015"/>
                      </a:lnTo>
                      <a:lnTo>
                        <a:pt x="259079" y="57911"/>
                      </a:lnTo>
                      <a:close/>
                    </a:path>
                    <a:path w="288289" h="288289" extrusionOk="0">
                      <a:moveTo>
                        <a:pt x="214917" y="256031"/>
                      </a:moveTo>
                      <a:lnTo>
                        <a:pt x="143256" y="256031"/>
                      </a:lnTo>
                      <a:lnTo>
                        <a:pt x="207264" y="288035"/>
                      </a:lnTo>
                      <a:lnTo>
                        <a:pt x="214917" y="256031"/>
                      </a:lnTo>
                      <a:close/>
                    </a:path>
                    <a:path w="288289" h="288289" extrusionOk="0">
                      <a:moveTo>
                        <a:pt x="143256" y="0"/>
                      </a:moveTo>
                      <a:lnTo>
                        <a:pt x="99060" y="57911"/>
                      </a:lnTo>
                      <a:lnTo>
                        <a:pt x="187452" y="57911"/>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7" name="Google Shape;357;p5"/>
                <p:cNvSpPr/>
                <p:nvPr/>
              </p:nvSpPr>
              <p:spPr>
                <a:xfrm>
                  <a:off x="1130743" y="4985459"/>
                  <a:ext cx="263352" cy="262266"/>
                </a:xfrm>
                <a:custGeom>
                  <a:avLst/>
                  <a:gdLst/>
                  <a:ahLst/>
                  <a:cxnLst/>
                  <a:rect l="l" t="t" r="r" b="b"/>
                  <a:pathLst>
                    <a:path w="307975" h="306704" extrusionOk="0">
                      <a:moveTo>
                        <a:pt x="68955" y="230340"/>
                      </a:moveTo>
                      <a:lnTo>
                        <a:pt x="85344" y="306323"/>
                      </a:lnTo>
                      <a:lnTo>
                        <a:pt x="107143" y="295655"/>
                      </a:lnTo>
                      <a:lnTo>
                        <a:pt x="96012" y="295655"/>
                      </a:lnTo>
                      <a:lnTo>
                        <a:pt x="86868" y="292607"/>
                      </a:lnTo>
                      <a:lnTo>
                        <a:pt x="94445" y="288819"/>
                      </a:lnTo>
                      <a:lnTo>
                        <a:pt x="81343" y="231647"/>
                      </a:lnTo>
                      <a:lnTo>
                        <a:pt x="71628" y="231647"/>
                      </a:lnTo>
                      <a:lnTo>
                        <a:pt x="68955" y="230340"/>
                      </a:lnTo>
                      <a:close/>
                    </a:path>
                    <a:path w="307975" h="306704" extrusionOk="0">
                      <a:moveTo>
                        <a:pt x="178307" y="271271"/>
                      </a:moveTo>
                      <a:lnTo>
                        <a:pt x="156972" y="271271"/>
                      </a:lnTo>
                      <a:lnTo>
                        <a:pt x="153924" y="272763"/>
                      </a:lnTo>
                      <a:lnTo>
                        <a:pt x="222504" y="306323"/>
                      </a:lnTo>
                      <a:lnTo>
                        <a:pt x="225014" y="295655"/>
                      </a:lnTo>
                      <a:lnTo>
                        <a:pt x="211836" y="295655"/>
                      </a:lnTo>
                      <a:lnTo>
                        <a:pt x="213402" y="288819"/>
                      </a:lnTo>
                      <a:lnTo>
                        <a:pt x="178307" y="271271"/>
                      </a:lnTo>
                      <a:close/>
                    </a:path>
                    <a:path w="307975" h="306704" extrusionOk="0">
                      <a:moveTo>
                        <a:pt x="94445" y="288819"/>
                      </a:moveTo>
                      <a:lnTo>
                        <a:pt x="86868" y="292607"/>
                      </a:lnTo>
                      <a:lnTo>
                        <a:pt x="96012" y="295655"/>
                      </a:lnTo>
                      <a:lnTo>
                        <a:pt x="94445" y="288819"/>
                      </a:lnTo>
                      <a:close/>
                    </a:path>
                    <a:path w="307975" h="306704" extrusionOk="0">
                      <a:moveTo>
                        <a:pt x="153924" y="259079"/>
                      </a:moveTo>
                      <a:lnTo>
                        <a:pt x="94445" y="288819"/>
                      </a:lnTo>
                      <a:lnTo>
                        <a:pt x="96012" y="295655"/>
                      </a:lnTo>
                      <a:lnTo>
                        <a:pt x="107143" y="295655"/>
                      </a:lnTo>
                      <a:lnTo>
                        <a:pt x="153924" y="272763"/>
                      </a:lnTo>
                      <a:lnTo>
                        <a:pt x="150876" y="271271"/>
                      </a:lnTo>
                      <a:lnTo>
                        <a:pt x="178307" y="271271"/>
                      </a:lnTo>
                      <a:lnTo>
                        <a:pt x="153924" y="259079"/>
                      </a:lnTo>
                      <a:close/>
                    </a:path>
                    <a:path w="307975" h="306704" extrusionOk="0">
                      <a:moveTo>
                        <a:pt x="213402" y="288819"/>
                      </a:moveTo>
                      <a:lnTo>
                        <a:pt x="211836" y="295655"/>
                      </a:lnTo>
                      <a:lnTo>
                        <a:pt x="220979" y="292607"/>
                      </a:lnTo>
                      <a:lnTo>
                        <a:pt x="213402" y="288819"/>
                      </a:lnTo>
                      <a:close/>
                    </a:path>
                    <a:path w="307975" h="306704" extrusionOk="0">
                      <a:moveTo>
                        <a:pt x="288374" y="192616"/>
                      </a:moveTo>
                      <a:lnTo>
                        <a:pt x="228600" y="222503"/>
                      </a:lnTo>
                      <a:lnTo>
                        <a:pt x="213402" y="288819"/>
                      </a:lnTo>
                      <a:lnTo>
                        <a:pt x="220979" y="292607"/>
                      </a:lnTo>
                      <a:lnTo>
                        <a:pt x="211836" y="295655"/>
                      </a:lnTo>
                      <a:lnTo>
                        <a:pt x="225014" y="295655"/>
                      </a:lnTo>
                      <a:lnTo>
                        <a:pt x="240074" y="231647"/>
                      </a:lnTo>
                      <a:lnTo>
                        <a:pt x="237744" y="231647"/>
                      </a:lnTo>
                      <a:lnTo>
                        <a:pt x="240792" y="228599"/>
                      </a:lnTo>
                      <a:lnTo>
                        <a:pt x="243840" y="228599"/>
                      </a:lnTo>
                      <a:lnTo>
                        <a:pt x="304800" y="198119"/>
                      </a:lnTo>
                      <a:lnTo>
                        <a:pt x="292608" y="198119"/>
                      </a:lnTo>
                      <a:lnTo>
                        <a:pt x="288374" y="192616"/>
                      </a:lnTo>
                      <a:close/>
                    </a:path>
                    <a:path w="307975" h="306704" extrusionOk="0">
                      <a:moveTo>
                        <a:pt x="156972" y="271271"/>
                      </a:moveTo>
                      <a:lnTo>
                        <a:pt x="150876" y="271271"/>
                      </a:lnTo>
                      <a:lnTo>
                        <a:pt x="153924" y="272763"/>
                      </a:lnTo>
                      <a:lnTo>
                        <a:pt x="156972" y="271271"/>
                      </a:lnTo>
                      <a:close/>
                    </a:path>
                    <a:path w="307975" h="306704" extrusionOk="0">
                      <a:moveTo>
                        <a:pt x="68580" y="228599"/>
                      </a:moveTo>
                      <a:lnTo>
                        <a:pt x="68955" y="230340"/>
                      </a:lnTo>
                      <a:lnTo>
                        <a:pt x="71628" y="231647"/>
                      </a:lnTo>
                      <a:lnTo>
                        <a:pt x="68580" y="228599"/>
                      </a:lnTo>
                      <a:close/>
                    </a:path>
                    <a:path w="307975" h="306704" extrusionOk="0">
                      <a:moveTo>
                        <a:pt x="80645" y="228599"/>
                      </a:moveTo>
                      <a:lnTo>
                        <a:pt x="68580" y="228599"/>
                      </a:lnTo>
                      <a:lnTo>
                        <a:pt x="71628" y="231647"/>
                      </a:lnTo>
                      <a:lnTo>
                        <a:pt x="81343" y="231647"/>
                      </a:lnTo>
                      <a:lnTo>
                        <a:pt x="80645" y="228599"/>
                      </a:lnTo>
                      <a:close/>
                    </a:path>
                    <a:path w="307975" h="306704" extrusionOk="0">
                      <a:moveTo>
                        <a:pt x="240792" y="228599"/>
                      </a:moveTo>
                      <a:lnTo>
                        <a:pt x="237744" y="231647"/>
                      </a:lnTo>
                      <a:lnTo>
                        <a:pt x="240385" y="230327"/>
                      </a:lnTo>
                      <a:lnTo>
                        <a:pt x="240792" y="228599"/>
                      </a:lnTo>
                      <a:close/>
                    </a:path>
                    <a:path w="307975" h="306704" extrusionOk="0">
                      <a:moveTo>
                        <a:pt x="240385" y="230327"/>
                      </a:moveTo>
                      <a:lnTo>
                        <a:pt x="237744" y="231647"/>
                      </a:lnTo>
                      <a:lnTo>
                        <a:pt x="240074" y="231647"/>
                      </a:lnTo>
                      <a:lnTo>
                        <a:pt x="240385" y="230327"/>
                      </a:lnTo>
                      <a:close/>
                    </a:path>
                    <a:path w="307975" h="306704" extrusionOk="0">
                      <a:moveTo>
                        <a:pt x="48280" y="136611"/>
                      </a:moveTo>
                      <a:lnTo>
                        <a:pt x="0" y="196595"/>
                      </a:lnTo>
                      <a:lnTo>
                        <a:pt x="68955" y="230340"/>
                      </a:lnTo>
                      <a:lnTo>
                        <a:pt x="68580" y="228599"/>
                      </a:lnTo>
                      <a:lnTo>
                        <a:pt x="80645" y="228599"/>
                      </a:lnTo>
                      <a:lnTo>
                        <a:pt x="79248" y="222503"/>
                      </a:lnTo>
                      <a:lnTo>
                        <a:pt x="31588" y="198119"/>
                      </a:lnTo>
                      <a:lnTo>
                        <a:pt x="15240" y="198119"/>
                      </a:lnTo>
                      <a:lnTo>
                        <a:pt x="13716" y="188975"/>
                      </a:lnTo>
                      <a:lnTo>
                        <a:pt x="22273" y="188975"/>
                      </a:lnTo>
                      <a:lnTo>
                        <a:pt x="60960" y="138683"/>
                      </a:lnTo>
                      <a:lnTo>
                        <a:pt x="48768" y="138683"/>
                      </a:lnTo>
                      <a:lnTo>
                        <a:pt x="48280" y="136611"/>
                      </a:lnTo>
                      <a:close/>
                    </a:path>
                    <a:path w="307975" h="306704" extrusionOk="0">
                      <a:moveTo>
                        <a:pt x="243840" y="228599"/>
                      </a:moveTo>
                      <a:lnTo>
                        <a:pt x="240792" y="228599"/>
                      </a:lnTo>
                      <a:lnTo>
                        <a:pt x="240385" y="230327"/>
                      </a:lnTo>
                      <a:lnTo>
                        <a:pt x="243840" y="228599"/>
                      </a:lnTo>
                      <a:close/>
                    </a:path>
                    <a:path w="307975" h="306704" extrusionOk="0">
                      <a:moveTo>
                        <a:pt x="13716" y="188975"/>
                      </a:moveTo>
                      <a:lnTo>
                        <a:pt x="15240" y="198119"/>
                      </a:lnTo>
                      <a:lnTo>
                        <a:pt x="19856" y="192117"/>
                      </a:lnTo>
                      <a:lnTo>
                        <a:pt x="13716" y="188975"/>
                      </a:lnTo>
                      <a:close/>
                    </a:path>
                    <a:path w="307975" h="306704" extrusionOk="0">
                      <a:moveTo>
                        <a:pt x="19856" y="192117"/>
                      </a:moveTo>
                      <a:lnTo>
                        <a:pt x="15240" y="198119"/>
                      </a:lnTo>
                      <a:lnTo>
                        <a:pt x="31588" y="198119"/>
                      </a:lnTo>
                      <a:lnTo>
                        <a:pt x="19856" y="192117"/>
                      </a:lnTo>
                      <a:close/>
                    </a:path>
                    <a:path w="307975" h="306704" extrusionOk="0">
                      <a:moveTo>
                        <a:pt x="295656" y="188975"/>
                      </a:moveTo>
                      <a:lnTo>
                        <a:pt x="288374" y="192616"/>
                      </a:lnTo>
                      <a:lnTo>
                        <a:pt x="292608" y="198119"/>
                      </a:lnTo>
                      <a:lnTo>
                        <a:pt x="295656" y="188975"/>
                      </a:lnTo>
                      <a:close/>
                    </a:path>
                    <a:path w="307975" h="306704" extrusionOk="0">
                      <a:moveTo>
                        <a:pt x="301900" y="188975"/>
                      </a:moveTo>
                      <a:lnTo>
                        <a:pt x="295656" y="188975"/>
                      </a:lnTo>
                      <a:lnTo>
                        <a:pt x="292608" y="198119"/>
                      </a:lnTo>
                      <a:lnTo>
                        <a:pt x="304800" y="198119"/>
                      </a:lnTo>
                      <a:lnTo>
                        <a:pt x="307848" y="196595"/>
                      </a:lnTo>
                      <a:lnTo>
                        <a:pt x="301900" y="188975"/>
                      </a:lnTo>
                      <a:close/>
                    </a:path>
                    <a:path w="307975" h="306704" extrusionOk="0">
                      <a:moveTo>
                        <a:pt x="263652" y="65531"/>
                      </a:moveTo>
                      <a:lnTo>
                        <a:pt x="246888" y="138683"/>
                      </a:lnTo>
                      <a:lnTo>
                        <a:pt x="288374" y="192616"/>
                      </a:lnTo>
                      <a:lnTo>
                        <a:pt x="295656" y="188975"/>
                      </a:lnTo>
                      <a:lnTo>
                        <a:pt x="301900" y="188975"/>
                      </a:lnTo>
                      <a:lnTo>
                        <a:pt x="262648" y="138683"/>
                      </a:lnTo>
                      <a:lnTo>
                        <a:pt x="260604" y="138683"/>
                      </a:lnTo>
                      <a:lnTo>
                        <a:pt x="259079" y="134111"/>
                      </a:lnTo>
                      <a:lnTo>
                        <a:pt x="261590" y="134111"/>
                      </a:lnTo>
                      <a:lnTo>
                        <a:pt x="274738" y="73151"/>
                      </a:lnTo>
                      <a:lnTo>
                        <a:pt x="269748" y="73151"/>
                      </a:lnTo>
                      <a:lnTo>
                        <a:pt x="263652" y="65531"/>
                      </a:lnTo>
                      <a:close/>
                    </a:path>
                    <a:path w="307975" h="306704" extrusionOk="0">
                      <a:moveTo>
                        <a:pt x="22273" y="188975"/>
                      </a:moveTo>
                      <a:lnTo>
                        <a:pt x="13716" y="188975"/>
                      </a:lnTo>
                      <a:lnTo>
                        <a:pt x="19856" y="192117"/>
                      </a:lnTo>
                      <a:lnTo>
                        <a:pt x="22273" y="188975"/>
                      </a:lnTo>
                      <a:close/>
                    </a:path>
                    <a:path w="307975" h="306704" extrusionOk="0">
                      <a:moveTo>
                        <a:pt x="50292" y="134111"/>
                      </a:moveTo>
                      <a:lnTo>
                        <a:pt x="48280" y="136611"/>
                      </a:lnTo>
                      <a:lnTo>
                        <a:pt x="48768" y="138683"/>
                      </a:lnTo>
                      <a:lnTo>
                        <a:pt x="50292" y="134111"/>
                      </a:lnTo>
                      <a:close/>
                    </a:path>
                    <a:path w="307975" h="306704" extrusionOk="0">
                      <a:moveTo>
                        <a:pt x="60007" y="134111"/>
                      </a:moveTo>
                      <a:lnTo>
                        <a:pt x="50292" y="134111"/>
                      </a:lnTo>
                      <a:lnTo>
                        <a:pt x="48768" y="138683"/>
                      </a:lnTo>
                      <a:lnTo>
                        <a:pt x="60960" y="138683"/>
                      </a:lnTo>
                      <a:lnTo>
                        <a:pt x="60007" y="134111"/>
                      </a:lnTo>
                      <a:close/>
                    </a:path>
                    <a:path w="307975" h="306704" extrusionOk="0">
                      <a:moveTo>
                        <a:pt x="259079" y="134111"/>
                      </a:moveTo>
                      <a:lnTo>
                        <a:pt x="260604" y="138683"/>
                      </a:lnTo>
                      <a:lnTo>
                        <a:pt x="261046" y="136631"/>
                      </a:lnTo>
                      <a:lnTo>
                        <a:pt x="259079" y="134111"/>
                      </a:lnTo>
                      <a:close/>
                    </a:path>
                    <a:path w="307975" h="306704" extrusionOk="0">
                      <a:moveTo>
                        <a:pt x="261046" y="136631"/>
                      </a:moveTo>
                      <a:lnTo>
                        <a:pt x="260604" y="138683"/>
                      </a:lnTo>
                      <a:lnTo>
                        <a:pt x="262648" y="138683"/>
                      </a:lnTo>
                      <a:lnTo>
                        <a:pt x="261046" y="136631"/>
                      </a:lnTo>
                      <a:close/>
                    </a:path>
                    <a:path w="307975" h="306704" extrusionOk="0">
                      <a:moveTo>
                        <a:pt x="261590" y="134111"/>
                      </a:moveTo>
                      <a:lnTo>
                        <a:pt x="259079" y="134111"/>
                      </a:lnTo>
                      <a:lnTo>
                        <a:pt x="261046" y="136631"/>
                      </a:lnTo>
                      <a:lnTo>
                        <a:pt x="261590" y="134111"/>
                      </a:lnTo>
                      <a:close/>
                    </a:path>
                    <a:path w="307975" h="306704" extrusionOk="0">
                      <a:moveTo>
                        <a:pt x="106345" y="60959"/>
                      </a:moveTo>
                      <a:lnTo>
                        <a:pt x="30480" y="60959"/>
                      </a:lnTo>
                      <a:lnTo>
                        <a:pt x="48280" y="136611"/>
                      </a:lnTo>
                      <a:lnTo>
                        <a:pt x="50292" y="134111"/>
                      </a:lnTo>
                      <a:lnTo>
                        <a:pt x="60007" y="134111"/>
                      </a:lnTo>
                      <a:lnTo>
                        <a:pt x="47307" y="73151"/>
                      </a:lnTo>
                      <a:lnTo>
                        <a:pt x="39624" y="73151"/>
                      </a:lnTo>
                      <a:lnTo>
                        <a:pt x="45720" y="65531"/>
                      </a:lnTo>
                      <a:lnTo>
                        <a:pt x="118832" y="65531"/>
                      </a:lnTo>
                      <a:lnTo>
                        <a:pt x="121255" y="62483"/>
                      </a:lnTo>
                      <a:lnTo>
                        <a:pt x="105155" y="62483"/>
                      </a:lnTo>
                      <a:lnTo>
                        <a:pt x="106345" y="60959"/>
                      </a:lnTo>
                      <a:close/>
                    </a:path>
                    <a:path w="307975" h="306704" extrusionOk="0">
                      <a:moveTo>
                        <a:pt x="45720" y="65531"/>
                      </a:moveTo>
                      <a:lnTo>
                        <a:pt x="39624" y="73151"/>
                      </a:lnTo>
                      <a:lnTo>
                        <a:pt x="47307" y="73151"/>
                      </a:lnTo>
                      <a:lnTo>
                        <a:pt x="45720" y="65531"/>
                      </a:lnTo>
                      <a:close/>
                    </a:path>
                    <a:path w="307975" h="306704" extrusionOk="0">
                      <a:moveTo>
                        <a:pt x="118832" y="65531"/>
                      </a:moveTo>
                      <a:lnTo>
                        <a:pt x="45720" y="65531"/>
                      </a:lnTo>
                      <a:lnTo>
                        <a:pt x="47307" y="73151"/>
                      </a:lnTo>
                      <a:lnTo>
                        <a:pt x="112776" y="73151"/>
                      </a:lnTo>
                      <a:lnTo>
                        <a:pt x="118832" y="65531"/>
                      </a:lnTo>
                      <a:close/>
                    </a:path>
                    <a:path w="307975" h="306704" extrusionOk="0">
                      <a:moveTo>
                        <a:pt x="164963" y="13715"/>
                      </a:moveTo>
                      <a:lnTo>
                        <a:pt x="160020" y="13715"/>
                      </a:lnTo>
                      <a:lnTo>
                        <a:pt x="154598" y="20536"/>
                      </a:lnTo>
                      <a:lnTo>
                        <a:pt x="195072" y="73151"/>
                      </a:lnTo>
                      <a:lnTo>
                        <a:pt x="261905" y="73151"/>
                      </a:lnTo>
                      <a:lnTo>
                        <a:pt x="263652" y="65531"/>
                      </a:lnTo>
                      <a:lnTo>
                        <a:pt x="276381" y="65531"/>
                      </a:lnTo>
                      <a:lnTo>
                        <a:pt x="277039" y="62483"/>
                      </a:lnTo>
                      <a:lnTo>
                        <a:pt x="204215" y="62483"/>
                      </a:lnTo>
                      <a:lnTo>
                        <a:pt x="198120" y="60959"/>
                      </a:lnTo>
                      <a:lnTo>
                        <a:pt x="202989" y="60959"/>
                      </a:lnTo>
                      <a:lnTo>
                        <a:pt x="164963" y="13715"/>
                      </a:lnTo>
                      <a:close/>
                    </a:path>
                    <a:path w="307975" h="306704" extrusionOk="0">
                      <a:moveTo>
                        <a:pt x="276381" y="65531"/>
                      </a:moveTo>
                      <a:lnTo>
                        <a:pt x="263652" y="65531"/>
                      </a:lnTo>
                      <a:lnTo>
                        <a:pt x="269748" y="73151"/>
                      </a:lnTo>
                      <a:lnTo>
                        <a:pt x="274738" y="73151"/>
                      </a:lnTo>
                      <a:lnTo>
                        <a:pt x="276381" y="65531"/>
                      </a:lnTo>
                      <a:close/>
                    </a:path>
                    <a:path w="307975" h="306704" extrusionOk="0">
                      <a:moveTo>
                        <a:pt x="153924" y="0"/>
                      </a:moveTo>
                      <a:lnTo>
                        <a:pt x="105155" y="62483"/>
                      </a:lnTo>
                      <a:lnTo>
                        <a:pt x="109728" y="60959"/>
                      </a:lnTo>
                      <a:lnTo>
                        <a:pt x="122467" y="60959"/>
                      </a:lnTo>
                      <a:lnTo>
                        <a:pt x="154598" y="20536"/>
                      </a:lnTo>
                      <a:lnTo>
                        <a:pt x="149352" y="13715"/>
                      </a:lnTo>
                      <a:lnTo>
                        <a:pt x="164963" y="13715"/>
                      </a:lnTo>
                      <a:lnTo>
                        <a:pt x="153924" y="0"/>
                      </a:lnTo>
                      <a:close/>
                    </a:path>
                    <a:path w="307975" h="306704" extrusionOk="0">
                      <a:moveTo>
                        <a:pt x="122467" y="60959"/>
                      </a:moveTo>
                      <a:lnTo>
                        <a:pt x="109728" y="60959"/>
                      </a:lnTo>
                      <a:lnTo>
                        <a:pt x="105155" y="62483"/>
                      </a:lnTo>
                      <a:lnTo>
                        <a:pt x="121255" y="62483"/>
                      </a:lnTo>
                      <a:lnTo>
                        <a:pt x="122467" y="60959"/>
                      </a:lnTo>
                      <a:close/>
                    </a:path>
                    <a:path w="307975" h="306704" extrusionOk="0">
                      <a:moveTo>
                        <a:pt x="202989" y="60959"/>
                      </a:moveTo>
                      <a:lnTo>
                        <a:pt x="198120" y="60959"/>
                      </a:lnTo>
                      <a:lnTo>
                        <a:pt x="204215" y="62483"/>
                      </a:lnTo>
                      <a:lnTo>
                        <a:pt x="202989" y="60959"/>
                      </a:lnTo>
                      <a:close/>
                    </a:path>
                    <a:path w="307975" h="306704" extrusionOk="0">
                      <a:moveTo>
                        <a:pt x="277368" y="60959"/>
                      </a:moveTo>
                      <a:lnTo>
                        <a:pt x="202989" y="60959"/>
                      </a:lnTo>
                      <a:lnTo>
                        <a:pt x="204215" y="62483"/>
                      </a:lnTo>
                      <a:lnTo>
                        <a:pt x="277039" y="62483"/>
                      </a:lnTo>
                      <a:lnTo>
                        <a:pt x="277368" y="60959"/>
                      </a:lnTo>
                      <a:close/>
                    </a:path>
                    <a:path w="307975" h="306704" extrusionOk="0">
                      <a:moveTo>
                        <a:pt x="160020" y="13715"/>
                      </a:moveTo>
                      <a:lnTo>
                        <a:pt x="149352" y="13715"/>
                      </a:lnTo>
                      <a:lnTo>
                        <a:pt x="154598" y="20536"/>
                      </a:lnTo>
                      <a:lnTo>
                        <a:pt x="160020"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8" name="Google Shape;358;p5"/>
                <p:cNvSpPr/>
                <p:nvPr/>
              </p:nvSpPr>
              <p:spPr>
                <a:xfrm>
                  <a:off x="1195902" y="5055832"/>
                  <a:ext cx="122499" cy="12249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59" name="Google Shape;359;p5"/>
                <p:cNvSpPr/>
                <p:nvPr/>
              </p:nvSpPr>
              <p:spPr>
                <a:xfrm>
                  <a:off x="905292" y="4993278"/>
                  <a:ext cx="246519" cy="246519"/>
                </a:xfrm>
                <a:custGeom>
                  <a:avLst/>
                  <a:gdLst/>
                  <a:ahLst/>
                  <a:cxnLst/>
                  <a:rect l="l" t="t" r="r" b="b"/>
                  <a:pathLst>
                    <a:path w="288290" h="288289" extrusionOk="0">
                      <a:moveTo>
                        <a:pt x="259079" y="57911"/>
                      </a:moveTo>
                      <a:lnTo>
                        <a:pt x="27432" y="57911"/>
                      </a:lnTo>
                      <a:lnTo>
                        <a:pt x="44196" y="128015"/>
                      </a:lnTo>
                      <a:lnTo>
                        <a:pt x="0" y="185927"/>
                      </a:lnTo>
                      <a:lnTo>
                        <a:pt x="64008" y="217931"/>
                      </a:lnTo>
                      <a:lnTo>
                        <a:pt x="79248" y="288035"/>
                      </a:lnTo>
                      <a:lnTo>
                        <a:pt x="143256" y="256031"/>
                      </a:lnTo>
                      <a:lnTo>
                        <a:pt x="214917" y="256031"/>
                      </a:lnTo>
                      <a:lnTo>
                        <a:pt x="224028" y="217931"/>
                      </a:lnTo>
                      <a:lnTo>
                        <a:pt x="288036" y="185927"/>
                      </a:lnTo>
                      <a:lnTo>
                        <a:pt x="243840" y="128015"/>
                      </a:lnTo>
                      <a:lnTo>
                        <a:pt x="259079" y="57911"/>
                      </a:lnTo>
                      <a:close/>
                    </a:path>
                    <a:path w="288290" h="288289" extrusionOk="0">
                      <a:moveTo>
                        <a:pt x="214917" y="256031"/>
                      </a:moveTo>
                      <a:lnTo>
                        <a:pt x="143256" y="256031"/>
                      </a:lnTo>
                      <a:lnTo>
                        <a:pt x="207264" y="288035"/>
                      </a:lnTo>
                      <a:lnTo>
                        <a:pt x="214917" y="256031"/>
                      </a:lnTo>
                      <a:close/>
                    </a:path>
                    <a:path w="288290" h="288289" extrusionOk="0">
                      <a:moveTo>
                        <a:pt x="143256" y="0"/>
                      </a:moveTo>
                      <a:lnTo>
                        <a:pt x="99060" y="57911"/>
                      </a:lnTo>
                      <a:lnTo>
                        <a:pt x="187452" y="57911"/>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60" name="Google Shape;360;p5"/>
                <p:cNvSpPr/>
                <p:nvPr/>
              </p:nvSpPr>
              <p:spPr>
                <a:xfrm>
                  <a:off x="896170" y="4985459"/>
                  <a:ext cx="263352" cy="262266"/>
                </a:xfrm>
                <a:custGeom>
                  <a:avLst/>
                  <a:gdLst/>
                  <a:ahLst/>
                  <a:cxnLst/>
                  <a:rect l="l" t="t" r="r" b="b"/>
                  <a:pathLst>
                    <a:path w="307975" h="306704" extrusionOk="0">
                      <a:moveTo>
                        <a:pt x="68955" y="230340"/>
                      </a:moveTo>
                      <a:lnTo>
                        <a:pt x="85344" y="306323"/>
                      </a:lnTo>
                      <a:lnTo>
                        <a:pt x="107143" y="295655"/>
                      </a:lnTo>
                      <a:lnTo>
                        <a:pt x="96012" y="295655"/>
                      </a:lnTo>
                      <a:lnTo>
                        <a:pt x="86868" y="292607"/>
                      </a:lnTo>
                      <a:lnTo>
                        <a:pt x="94445" y="288819"/>
                      </a:lnTo>
                      <a:lnTo>
                        <a:pt x="81343" y="231647"/>
                      </a:lnTo>
                      <a:lnTo>
                        <a:pt x="71628" y="231647"/>
                      </a:lnTo>
                      <a:lnTo>
                        <a:pt x="68955" y="230340"/>
                      </a:lnTo>
                      <a:close/>
                    </a:path>
                    <a:path w="307975" h="306704" extrusionOk="0">
                      <a:moveTo>
                        <a:pt x="178307" y="271271"/>
                      </a:moveTo>
                      <a:lnTo>
                        <a:pt x="156972" y="271271"/>
                      </a:lnTo>
                      <a:lnTo>
                        <a:pt x="153924" y="272763"/>
                      </a:lnTo>
                      <a:lnTo>
                        <a:pt x="222504" y="306323"/>
                      </a:lnTo>
                      <a:lnTo>
                        <a:pt x="225014" y="295655"/>
                      </a:lnTo>
                      <a:lnTo>
                        <a:pt x="211836" y="295655"/>
                      </a:lnTo>
                      <a:lnTo>
                        <a:pt x="213402" y="288819"/>
                      </a:lnTo>
                      <a:lnTo>
                        <a:pt x="178307" y="271271"/>
                      </a:lnTo>
                      <a:close/>
                    </a:path>
                    <a:path w="307975" h="306704" extrusionOk="0">
                      <a:moveTo>
                        <a:pt x="94445" y="288819"/>
                      </a:moveTo>
                      <a:lnTo>
                        <a:pt x="86868" y="292607"/>
                      </a:lnTo>
                      <a:lnTo>
                        <a:pt x="96012" y="295655"/>
                      </a:lnTo>
                      <a:lnTo>
                        <a:pt x="94445" y="288819"/>
                      </a:lnTo>
                      <a:close/>
                    </a:path>
                    <a:path w="307975" h="306704" extrusionOk="0">
                      <a:moveTo>
                        <a:pt x="153924" y="259079"/>
                      </a:moveTo>
                      <a:lnTo>
                        <a:pt x="94445" y="288819"/>
                      </a:lnTo>
                      <a:lnTo>
                        <a:pt x="96012" y="295655"/>
                      </a:lnTo>
                      <a:lnTo>
                        <a:pt x="107143" y="295655"/>
                      </a:lnTo>
                      <a:lnTo>
                        <a:pt x="153924" y="272763"/>
                      </a:lnTo>
                      <a:lnTo>
                        <a:pt x="150876" y="271271"/>
                      </a:lnTo>
                      <a:lnTo>
                        <a:pt x="178307" y="271271"/>
                      </a:lnTo>
                      <a:lnTo>
                        <a:pt x="153924" y="259079"/>
                      </a:lnTo>
                      <a:close/>
                    </a:path>
                    <a:path w="307975" h="306704" extrusionOk="0">
                      <a:moveTo>
                        <a:pt x="213402" y="288819"/>
                      </a:moveTo>
                      <a:lnTo>
                        <a:pt x="211836" y="295655"/>
                      </a:lnTo>
                      <a:lnTo>
                        <a:pt x="220979" y="292607"/>
                      </a:lnTo>
                      <a:lnTo>
                        <a:pt x="213402" y="288819"/>
                      </a:lnTo>
                      <a:close/>
                    </a:path>
                    <a:path w="307975" h="306704" extrusionOk="0">
                      <a:moveTo>
                        <a:pt x="288374" y="192616"/>
                      </a:moveTo>
                      <a:lnTo>
                        <a:pt x="228600" y="222503"/>
                      </a:lnTo>
                      <a:lnTo>
                        <a:pt x="213402" y="288819"/>
                      </a:lnTo>
                      <a:lnTo>
                        <a:pt x="220979" y="292607"/>
                      </a:lnTo>
                      <a:lnTo>
                        <a:pt x="211836" y="295655"/>
                      </a:lnTo>
                      <a:lnTo>
                        <a:pt x="225014" y="295655"/>
                      </a:lnTo>
                      <a:lnTo>
                        <a:pt x="240074" y="231647"/>
                      </a:lnTo>
                      <a:lnTo>
                        <a:pt x="236220" y="231647"/>
                      </a:lnTo>
                      <a:lnTo>
                        <a:pt x="240792" y="228599"/>
                      </a:lnTo>
                      <a:lnTo>
                        <a:pt x="242448" y="228599"/>
                      </a:lnTo>
                      <a:lnTo>
                        <a:pt x="304733" y="198119"/>
                      </a:lnTo>
                      <a:lnTo>
                        <a:pt x="292608" y="198119"/>
                      </a:lnTo>
                      <a:lnTo>
                        <a:pt x="288374" y="192616"/>
                      </a:lnTo>
                      <a:close/>
                    </a:path>
                    <a:path w="307975" h="306704" extrusionOk="0">
                      <a:moveTo>
                        <a:pt x="156972" y="271271"/>
                      </a:moveTo>
                      <a:lnTo>
                        <a:pt x="150876" y="271271"/>
                      </a:lnTo>
                      <a:lnTo>
                        <a:pt x="153924" y="272763"/>
                      </a:lnTo>
                      <a:lnTo>
                        <a:pt x="156972" y="271271"/>
                      </a:lnTo>
                      <a:close/>
                    </a:path>
                    <a:path w="307975" h="306704" extrusionOk="0">
                      <a:moveTo>
                        <a:pt x="68580" y="228599"/>
                      </a:moveTo>
                      <a:lnTo>
                        <a:pt x="68955" y="230340"/>
                      </a:lnTo>
                      <a:lnTo>
                        <a:pt x="71628" y="231647"/>
                      </a:lnTo>
                      <a:lnTo>
                        <a:pt x="68580" y="228599"/>
                      </a:lnTo>
                      <a:close/>
                    </a:path>
                    <a:path w="307975" h="306704" extrusionOk="0">
                      <a:moveTo>
                        <a:pt x="80645" y="228599"/>
                      </a:moveTo>
                      <a:lnTo>
                        <a:pt x="68580" y="228599"/>
                      </a:lnTo>
                      <a:lnTo>
                        <a:pt x="71628" y="231647"/>
                      </a:lnTo>
                      <a:lnTo>
                        <a:pt x="81343" y="231647"/>
                      </a:lnTo>
                      <a:lnTo>
                        <a:pt x="80645" y="228599"/>
                      </a:lnTo>
                      <a:close/>
                    </a:path>
                    <a:path w="307975" h="306704" extrusionOk="0">
                      <a:moveTo>
                        <a:pt x="240792" y="228599"/>
                      </a:moveTo>
                      <a:lnTo>
                        <a:pt x="236220" y="231647"/>
                      </a:lnTo>
                      <a:lnTo>
                        <a:pt x="240576" y="229516"/>
                      </a:lnTo>
                      <a:lnTo>
                        <a:pt x="240792" y="228599"/>
                      </a:lnTo>
                      <a:close/>
                    </a:path>
                    <a:path w="307975" h="306704" extrusionOk="0">
                      <a:moveTo>
                        <a:pt x="240576" y="229516"/>
                      </a:moveTo>
                      <a:lnTo>
                        <a:pt x="236220" y="231647"/>
                      </a:lnTo>
                      <a:lnTo>
                        <a:pt x="240074" y="231647"/>
                      </a:lnTo>
                      <a:lnTo>
                        <a:pt x="240576" y="229516"/>
                      </a:lnTo>
                      <a:close/>
                    </a:path>
                    <a:path w="307975" h="306704" extrusionOk="0">
                      <a:moveTo>
                        <a:pt x="47941" y="135171"/>
                      </a:moveTo>
                      <a:lnTo>
                        <a:pt x="0" y="196595"/>
                      </a:lnTo>
                      <a:lnTo>
                        <a:pt x="68955" y="230340"/>
                      </a:lnTo>
                      <a:lnTo>
                        <a:pt x="68580" y="228599"/>
                      </a:lnTo>
                      <a:lnTo>
                        <a:pt x="80645" y="228599"/>
                      </a:lnTo>
                      <a:lnTo>
                        <a:pt x="79248" y="222503"/>
                      </a:lnTo>
                      <a:lnTo>
                        <a:pt x="31588" y="198119"/>
                      </a:lnTo>
                      <a:lnTo>
                        <a:pt x="15240" y="198119"/>
                      </a:lnTo>
                      <a:lnTo>
                        <a:pt x="13716" y="188975"/>
                      </a:lnTo>
                      <a:lnTo>
                        <a:pt x="22273" y="188975"/>
                      </a:lnTo>
                      <a:lnTo>
                        <a:pt x="60960" y="138683"/>
                      </a:lnTo>
                      <a:lnTo>
                        <a:pt x="48768" y="138683"/>
                      </a:lnTo>
                      <a:lnTo>
                        <a:pt x="47941" y="135171"/>
                      </a:lnTo>
                      <a:close/>
                    </a:path>
                    <a:path w="307975" h="306704" extrusionOk="0">
                      <a:moveTo>
                        <a:pt x="242448" y="228599"/>
                      </a:moveTo>
                      <a:lnTo>
                        <a:pt x="240792" y="228599"/>
                      </a:lnTo>
                      <a:lnTo>
                        <a:pt x="240576" y="229516"/>
                      </a:lnTo>
                      <a:lnTo>
                        <a:pt x="242448" y="228599"/>
                      </a:lnTo>
                      <a:close/>
                    </a:path>
                    <a:path w="307975" h="306704" extrusionOk="0">
                      <a:moveTo>
                        <a:pt x="13716" y="188975"/>
                      </a:moveTo>
                      <a:lnTo>
                        <a:pt x="15240" y="198119"/>
                      </a:lnTo>
                      <a:lnTo>
                        <a:pt x="19856" y="192117"/>
                      </a:lnTo>
                      <a:lnTo>
                        <a:pt x="13716" y="188975"/>
                      </a:lnTo>
                      <a:close/>
                    </a:path>
                    <a:path w="307975" h="306704" extrusionOk="0">
                      <a:moveTo>
                        <a:pt x="19856" y="192117"/>
                      </a:moveTo>
                      <a:lnTo>
                        <a:pt x="15240" y="198119"/>
                      </a:lnTo>
                      <a:lnTo>
                        <a:pt x="31588" y="198119"/>
                      </a:lnTo>
                      <a:lnTo>
                        <a:pt x="19856" y="192117"/>
                      </a:lnTo>
                      <a:close/>
                    </a:path>
                    <a:path w="307975" h="306704" extrusionOk="0">
                      <a:moveTo>
                        <a:pt x="295656" y="188975"/>
                      </a:moveTo>
                      <a:lnTo>
                        <a:pt x="288374" y="192616"/>
                      </a:lnTo>
                      <a:lnTo>
                        <a:pt x="292608" y="198119"/>
                      </a:lnTo>
                      <a:lnTo>
                        <a:pt x="295656" y="188975"/>
                      </a:lnTo>
                      <a:close/>
                    </a:path>
                    <a:path w="307975" h="306704" extrusionOk="0">
                      <a:moveTo>
                        <a:pt x="301900" y="188975"/>
                      </a:moveTo>
                      <a:lnTo>
                        <a:pt x="295656" y="188975"/>
                      </a:lnTo>
                      <a:lnTo>
                        <a:pt x="292608" y="198119"/>
                      </a:lnTo>
                      <a:lnTo>
                        <a:pt x="304733" y="198119"/>
                      </a:lnTo>
                      <a:lnTo>
                        <a:pt x="307848" y="196595"/>
                      </a:lnTo>
                      <a:lnTo>
                        <a:pt x="301900" y="188975"/>
                      </a:lnTo>
                      <a:close/>
                    </a:path>
                    <a:path w="307975" h="306704" extrusionOk="0">
                      <a:moveTo>
                        <a:pt x="263652" y="65531"/>
                      </a:moveTo>
                      <a:lnTo>
                        <a:pt x="246888" y="138683"/>
                      </a:lnTo>
                      <a:lnTo>
                        <a:pt x="288374" y="192616"/>
                      </a:lnTo>
                      <a:lnTo>
                        <a:pt x="295656" y="188975"/>
                      </a:lnTo>
                      <a:lnTo>
                        <a:pt x="301900" y="188975"/>
                      </a:lnTo>
                      <a:lnTo>
                        <a:pt x="262648" y="138683"/>
                      </a:lnTo>
                      <a:lnTo>
                        <a:pt x="260604" y="138683"/>
                      </a:lnTo>
                      <a:lnTo>
                        <a:pt x="259079" y="134111"/>
                      </a:lnTo>
                      <a:lnTo>
                        <a:pt x="261590" y="134111"/>
                      </a:lnTo>
                      <a:lnTo>
                        <a:pt x="274738" y="73151"/>
                      </a:lnTo>
                      <a:lnTo>
                        <a:pt x="269748" y="73151"/>
                      </a:lnTo>
                      <a:lnTo>
                        <a:pt x="263652" y="65531"/>
                      </a:lnTo>
                      <a:close/>
                    </a:path>
                    <a:path w="307975" h="306704" extrusionOk="0">
                      <a:moveTo>
                        <a:pt x="22273" y="188975"/>
                      </a:moveTo>
                      <a:lnTo>
                        <a:pt x="13716" y="188975"/>
                      </a:lnTo>
                      <a:lnTo>
                        <a:pt x="19856" y="192117"/>
                      </a:lnTo>
                      <a:lnTo>
                        <a:pt x="22273" y="188975"/>
                      </a:lnTo>
                      <a:close/>
                    </a:path>
                    <a:path w="307975" h="306704" extrusionOk="0">
                      <a:moveTo>
                        <a:pt x="48768" y="134111"/>
                      </a:moveTo>
                      <a:lnTo>
                        <a:pt x="47941" y="135171"/>
                      </a:lnTo>
                      <a:lnTo>
                        <a:pt x="48768" y="138683"/>
                      </a:lnTo>
                      <a:lnTo>
                        <a:pt x="48768" y="134111"/>
                      </a:lnTo>
                      <a:close/>
                    </a:path>
                    <a:path w="307975" h="306704" extrusionOk="0">
                      <a:moveTo>
                        <a:pt x="59912" y="134111"/>
                      </a:moveTo>
                      <a:lnTo>
                        <a:pt x="48768" y="134111"/>
                      </a:lnTo>
                      <a:lnTo>
                        <a:pt x="48768" y="138683"/>
                      </a:lnTo>
                      <a:lnTo>
                        <a:pt x="60960" y="138683"/>
                      </a:lnTo>
                      <a:lnTo>
                        <a:pt x="59912" y="134111"/>
                      </a:lnTo>
                      <a:close/>
                    </a:path>
                    <a:path w="307975" h="306704" extrusionOk="0">
                      <a:moveTo>
                        <a:pt x="259079" y="134111"/>
                      </a:moveTo>
                      <a:lnTo>
                        <a:pt x="260604" y="138683"/>
                      </a:lnTo>
                      <a:lnTo>
                        <a:pt x="261046" y="136631"/>
                      </a:lnTo>
                      <a:lnTo>
                        <a:pt x="259079" y="134111"/>
                      </a:lnTo>
                      <a:close/>
                    </a:path>
                    <a:path w="307975" h="306704" extrusionOk="0">
                      <a:moveTo>
                        <a:pt x="261046" y="136631"/>
                      </a:moveTo>
                      <a:lnTo>
                        <a:pt x="260604" y="138683"/>
                      </a:lnTo>
                      <a:lnTo>
                        <a:pt x="262648" y="138683"/>
                      </a:lnTo>
                      <a:lnTo>
                        <a:pt x="261046" y="136631"/>
                      </a:lnTo>
                      <a:close/>
                    </a:path>
                    <a:path w="307975" h="306704" extrusionOk="0">
                      <a:moveTo>
                        <a:pt x="261590" y="134111"/>
                      </a:moveTo>
                      <a:lnTo>
                        <a:pt x="259079" y="134111"/>
                      </a:lnTo>
                      <a:lnTo>
                        <a:pt x="261046" y="136631"/>
                      </a:lnTo>
                      <a:lnTo>
                        <a:pt x="261590" y="134111"/>
                      </a:lnTo>
                      <a:close/>
                    </a:path>
                    <a:path w="307975" h="306704" extrusionOk="0">
                      <a:moveTo>
                        <a:pt x="106345" y="60959"/>
                      </a:moveTo>
                      <a:lnTo>
                        <a:pt x="30480" y="60959"/>
                      </a:lnTo>
                      <a:lnTo>
                        <a:pt x="47941" y="135171"/>
                      </a:lnTo>
                      <a:lnTo>
                        <a:pt x="48768" y="134111"/>
                      </a:lnTo>
                      <a:lnTo>
                        <a:pt x="59912" y="134111"/>
                      </a:lnTo>
                      <a:lnTo>
                        <a:pt x="45942" y="73151"/>
                      </a:lnTo>
                      <a:lnTo>
                        <a:pt x="38100" y="73151"/>
                      </a:lnTo>
                      <a:lnTo>
                        <a:pt x="44196" y="65531"/>
                      </a:lnTo>
                      <a:lnTo>
                        <a:pt x="118637" y="65531"/>
                      </a:lnTo>
                      <a:lnTo>
                        <a:pt x="120982" y="62483"/>
                      </a:lnTo>
                      <a:lnTo>
                        <a:pt x="105155" y="62483"/>
                      </a:lnTo>
                      <a:lnTo>
                        <a:pt x="106345" y="60959"/>
                      </a:lnTo>
                      <a:close/>
                    </a:path>
                    <a:path w="307975" h="306704" extrusionOk="0">
                      <a:moveTo>
                        <a:pt x="44196" y="65531"/>
                      </a:moveTo>
                      <a:lnTo>
                        <a:pt x="38100" y="73151"/>
                      </a:lnTo>
                      <a:lnTo>
                        <a:pt x="45942" y="73151"/>
                      </a:lnTo>
                      <a:lnTo>
                        <a:pt x="44196" y="65531"/>
                      </a:lnTo>
                      <a:close/>
                    </a:path>
                    <a:path w="307975" h="306704" extrusionOk="0">
                      <a:moveTo>
                        <a:pt x="118637" y="65531"/>
                      </a:moveTo>
                      <a:lnTo>
                        <a:pt x="44196" y="65531"/>
                      </a:lnTo>
                      <a:lnTo>
                        <a:pt x="45942" y="73151"/>
                      </a:lnTo>
                      <a:lnTo>
                        <a:pt x="112776" y="73151"/>
                      </a:lnTo>
                      <a:lnTo>
                        <a:pt x="118637" y="65531"/>
                      </a:lnTo>
                      <a:close/>
                    </a:path>
                    <a:path w="307975" h="306704" extrusionOk="0">
                      <a:moveTo>
                        <a:pt x="164963" y="13715"/>
                      </a:moveTo>
                      <a:lnTo>
                        <a:pt x="158496" y="13715"/>
                      </a:lnTo>
                      <a:lnTo>
                        <a:pt x="153924" y="19659"/>
                      </a:lnTo>
                      <a:lnTo>
                        <a:pt x="195072" y="73151"/>
                      </a:lnTo>
                      <a:lnTo>
                        <a:pt x="261905" y="73151"/>
                      </a:lnTo>
                      <a:lnTo>
                        <a:pt x="263652" y="65531"/>
                      </a:lnTo>
                      <a:lnTo>
                        <a:pt x="276381" y="65531"/>
                      </a:lnTo>
                      <a:lnTo>
                        <a:pt x="277039" y="62483"/>
                      </a:lnTo>
                      <a:lnTo>
                        <a:pt x="204215" y="62483"/>
                      </a:lnTo>
                      <a:lnTo>
                        <a:pt x="198120" y="60959"/>
                      </a:lnTo>
                      <a:lnTo>
                        <a:pt x="202989" y="60959"/>
                      </a:lnTo>
                      <a:lnTo>
                        <a:pt x="164963" y="13715"/>
                      </a:lnTo>
                      <a:close/>
                    </a:path>
                    <a:path w="307975" h="306704" extrusionOk="0">
                      <a:moveTo>
                        <a:pt x="276381" y="65531"/>
                      </a:moveTo>
                      <a:lnTo>
                        <a:pt x="263652" y="65531"/>
                      </a:lnTo>
                      <a:lnTo>
                        <a:pt x="269748" y="73151"/>
                      </a:lnTo>
                      <a:lnTo>
                        <a:pt x="274738" y="73151"/>
                      </a:lnTo>
                      <a:lnTo>
                        <a:pt x="276381" y="65531"/>
                      </a:lnTo>
                      <a:close/>
                    </a:path>
                    <a:path w="307975" h="306704" extrusionOk="0">
                      <a:moveTo>
                        <a:pt x="153924" y="0"/>
                      </a:moveTo>
                      <a:lnTo>
                        <a:pt x="105155" y="62483"/>
                      </a:lnTo>
                      <a:lnTo>
                        <a:pt x="109728" y="60959"/>
                      </a:lnTo>
                      <a:lnTo>
                        <a:pt x="122154" y="60959"/>
                      </a:lnTo>
                      <a:lnTo>
                        <a:pt x="153923" y="19659"/>
                      </a:lnTo>
                      <a:lnTo>
                        <a:pt x="149352" y="13715"/>
                      </a:lnTo>
                      <a:lnTo>
                        <a:pt x="164963" y="13715"/>
                      </a:lnTo>
                      <a:lnTo>
                        <a:pt x="153924" y="0"/>
                      </a:lnTo>
                      <a:close/>
                    </a:path>
                    <a:path w="307975" h="306704" extrusionOk="0">
                      <a:moveTo>
                        <a:pt x="122154" y="60959"/>
                      </a:moveTo>
                      <a:lnTo>
                        <a:pt x="109728" y="60959"/>
                      </a:lnTo>
                      <a:lnTo>
                        <a:pt x="105155" y="62483"/>
                      </a:lnTo>
                      <a:lnTo>
                        <a:pt x="120982" y="62483"/>
                      </a:lnTo>
                      <a:lnTo>
                        <a:pt x="122154" y="60959"/>
                      </a:lnTo>
                      <a:close/>
                    </a:path>
                    <a:path w="307975" h="306704" extrusionOk="0">
                      <a:moveTo>
                        <a:pt x="202989" y="60959"/>
                      </a:moveTo>
                      <a:lnTo>
                        <a:pt x="198120" y="60959"/>
                      </a:lnTo>
                      <a:lnTo>
                        <a:pt x="204215" y="62483"/>
                      </a:lnTo>
                      <a:lnTo>
                        <a:pt x="202989" y="60959"/>
                      </a:lnTo>
                      <a:close/>
                    </a:path>
                    <a:path w="307975" h="306704" extrusionOk="0">
                      <a:moveTo>
                        <a:pt x="277368" y="60959"/>
                      </a:moveTo>
                      <a:lnTo>
                        <a:pt x="202989" y="60959"/>
                      </a:lnTo>
                      <a:lnTo>
                        <a:pt x="204215" y="62483"/>
                      </a:lnTo>
                      <a:lnTo>
                        <a:pt x="277039" y="62483"/>
                      </a:lnTo>
                      <a:lnTo>
                        <a:pt x="277368" y="60959"/>
                      </a:lnTo>
                      <a:close/>
                    </a:path>
                    <a:path w="307975" h="306704" extrusionOk="0">
                      <a:moveTo>
                        <a:pt x="158496" y="13715"/>
                      </a:moveTo>
                      <a:lnTo>
                        <a:pt x="149352" y="13715"/>
                      </a:lnTo>
                      <a:lnTo>
                        <a:pt x="153924" y="19659"/>
                      </a:lnTo>
                      <a:lnTo>
                        <a:pt x="158496"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61" name="Google Shape;361;p5"/>
                <p:cNvSpPr/>
                <p:nvPr/>
              </p:nvSpPr>
              <p:spPr>
                <a:xfrm>
                  <a:off x="961329" y="5055832"/>
                  <a:ext cx="122499" cy="12249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grpSp>
          <p:sp>
            <p:nvSpPr>
              <p:cNvPr id="362" name="Google Shape;362;p5"/>
              <p:cNvSpPr/>
              <p:nvPr/>
            </p:nvSpPr>
            <p:spPr>
              <a:xfrm>
                <a:off x="824099" y="5135951"/>
                <a:ext cx="5437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MS Gothic"/>
                    <a:ea typeface="MS Gothic"/>
                    <a:cs typeface="MS Gothic"/>
                    <a:sym typeface="MS Gothic"/>
                  </a:rPr>
                  <a:t>地表</a:t>
                </a:r>
                <a:endParaRPr/>
              </a:p>
            </p:txBody>
          </p:sp>
        </p:grpSp>
        <p:grpSp>
          <p:nvGrpSpPr>
            <p:cNvPr id="363" name="Google Shape;363;p5"/>
            <p:cNvGrpSpPr/>
            <p:nvPr/>
          </p:nvGrpSpPr>
          <p:grpSpPr>
            <a:xfrm>
              <a:off x="5349098" y="1384852"/>
              <a:ext cx="1478027" cy="424847"/>
              <a:chOff x="5349098" y="1384852"/>
              <a:chExt cx="1478027" cy="424847"/>
            </a:xfrm>
          </p:grpSpPr>
          <p:sp>
            <p:nvSpPr>
              <p:cNvPr id="364" name="Google Shape;364;p5"/>
              <p:cNvSpPr txBox="1"/>
              <p:nvPr/>
            </p:nvSpPr>
            <p:spPr>
              <a:xfrm>
                <a:off x="5349098" y="1384852"/>
                <a:ext cx="1478027" cy="424847"/>
              </a:xfrm>
              <a:prstGeom prst="rect">
                <a:avLst/>
              </a:prstGeom>
              <a:solidFill>
                <a:srgbClr val="000080"/>
              </a:solidFill>
              <a:ln>
                <a:noFill/>
              </a:ln>
            </p:spPr>
            <p:txBody>
              <a:bodyPr spcFirstLastPara="1" wrap="square" lIns="0" tIns="36000" rIns="0" bIns="72000" anchor="t" anchorCtr="0">
                <a:spAutoFit/>
              </a:bodyPr>
              <a:lstStyle/>
              <a:p>
                <a:pPr marL="88507" marR="0" lvl="0" indent="0" algn="ctr" rtl="0">
                  <a:spcBef>
                    <a:spcPts val="0"/>
                  </a:spcBef>
                  <a:spcAft>
                    <a:spcPts val="0"/>
                  </a:spcAft>
                  <a:buNone/>
                </a:pPr>
                <a:endParaRPr sz="2052">
                  <a:solidFill>
                    <a:srgbClr val="000000"/>
                  </a:solidFill>
                  <a:latin typeface="MS Gothic"/>
                  <a:ea typeface="MS Gothic"/>
                  <a:cs typeface="MS Gothic"/>
                  <a:sym typeface="MS Gothic"/>
                </a:endParaRPr>
              </a:p>
            </p:txBody>
          </p:sp>
          <p:sp>
            <p:nvSpPr>
              <p:cNvPr id="365" name="Google Shape;365;p5"/>
              <p:cNvSpPr/>
              <p:nvPr/>
            </p:nvSpPr>
            <p:spPr>
              <a:xfrm>
                <a:off x="5354961" y="1414827"/>
                <a:ext cx="14721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内部被ばく</a:t>
                </a:r>
                <a:endParaRPr/>
              </a:p>
            </p:txBody>
          </p:sp>
        </p:grpSp>
        <p:grpSp>
          <p:nvGrpSpPr>
            <p:cNvPr id="366" name="Google Shape;366;p5"/>
            <p:cNvGrpSpPr/>
            <p:nvPr/>
          </p:nvGrpSpPr>
          <p:grpSpPr>
            <a:xfrm>
              <a:off x="878741" y="1363660"/>
              <a:ext cx="1481338" cy="424847"/>
              <a:chOff x="878741" y="1363660"/>
              <a:chExt cx="1481338" cy="424847"/>
            </a:xfrm>
          </p:grpSpPr>
          <p:sp>
            <p:nvSpPr>
              <p:cNvPr id="367" name="Google Shape;367;p5"/>
              <p:cNvSpPr txBox="1"/>
              <p:nvPr/>
            </p:nvSpPr>
            <p:spPr>
              <a:xfrm>
                <a:off x="878741" y="1363660"/>
                <a:ext cx="1478027" cy="424847"/>
              </a:xfrm>
              <a:prstGeom prst="rect">
                <a:avLst/>
              </a:prstGeom>
              <a:solidFill>
                <a:srgbClr val="287950"/>
              </a:solidFill>
              <a:ln>
                <a:noFill/>
              </a:ln>
            </p:spPr>
            <p:txBody>
              <a:bodyPr spcFirstLastPara="1" wrap="square" lIns="0" tIns="36000" rIns="0" bIns="72000" anchor="t" anchorCtr="0">
                <a:spAutoFit/>
              </a:bodyPr>
              <a:lstStyle/>
              <a:p>
                <a:pPr marL="88507" marR="0" lvl="0" indent="0" algn="ctr" rtl="0">
                  <a:spcBef>
                    <a:spcPts val="0"/>
                  </a:spcBef>
                  <a:spcAft>
                    <a:spcPts val="0"/>
                  </a:spcAft>
                  <a:buNone/>
                </a:pPr>
                <a:endParaRPr sz="2052">
                  <a:solidFill>
                    <a:srgbClr val="000000"/>
                  </a:solidFill>
                  <a:latin typeface="MS Gothic"/>
                  <a:ea typeface="MS Gothic"/>
                  <a:cs typeface="MS Gothic"/>
                  <a:sym typeface="MS Gothic"/>
                </a:endParaRPr>
              </a:p>
            </p:txBody>
          </p:sp>
          <p:sp>
            <p:nvSpPr>
              <p:cNvPr id="368" name="Google Shape;368;p5"/>
              <p:cNvSpPr/>
              <p:nvPr/>
            </p:nvSpPr>
            <p:spPr>
              <a:xfrm>
                <a:off x="883138" y="1414276"/>
                <a:ext cx="14769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lt1"/>
                    </a:solidFill>
                    <a:latin typeface="Calibri"/>
                    <a:ea typeface="Calibri"/>
                    <a:cs typeface="Calibri"/>
                    <a:sym typeface="Calibri"/>
                  </a:rPr>
                  <a:t>外部被ばく</a:t>
                </a:r>
                <a:endParaRPr/>
              </a:p>
            </p:txBody>
          </p:sp>
        </p:grpSp>
        <p:grpSp>
          <p:nvGrpSpPr>
            <p:cNvPr id="369" name="Google Shape;369;p5"/>
            <p:cNvGrpSpPr/>
            <p:nvPr/>
          </p:nvGrpSpPr>
          <p:grpSpPr>
            <a:xfrm>
              <a:off x="4731332" y="1878718"/>
              <a:ext cx="3961979" cy="4083305"/>
              <a:chOff x="4731332" y="1878718"/>
              <a:chExt cx="3961979" cy="4083305"/>
            </a:xfrm>
          </p:grpSpPr>
          <p:sp>
            <p:nvSpPr>
              <p:cNvPr id="370" name="Google Shape;370;p5"/>
              <p:cNvSpPr/>
              <p:nvPr/>
            </p:nvSpPr>
            <p:spPr>
              <a:xfrm>
                <a:off x="5685340" y="1878718"/>
                <a:ext cx="2442154" cy="3489281"/>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1" name="Google Shape;371;p5"/>
              <p:cNvSpPr/>
              <p:nvPr/>
            </p:nvSpPr>
            <p:spPr>
              <a:xfrm>
                <a:off x="5939461" y="2441693"/>
                <a:ext cx="615211" cy="122716"/>
              </a:xfrm>
              <a:custGeom>
                <a:avLst/>
                <a:gdLst/>
                <a:ahLst/>
                <a:cxnLst/>
                <a:rect l="l" t="t" r="r" b="b"/>
                <a:pathLst>
                  <a:path w="719454" h="143510" extrusionOk="0">
                    <a:moveTo>
                      <a:pt x="576072" y="47182"/>
                    </a:moveTo>
                    <a:lnTo>
                      <a:pt x="576072" y="143256"/>
                    </a:lnTo>
                    <a:lnTo>
                      <a:pt x="673608" y="94488"/>
                    </a:lnTo>
                    <a:lnTo>
                      <a:pt x="600456" y="94488"/>
                    </a:lnTo>
                    <a:lnTo>
                      <a:pt x="600456" y="47244"/>
                    </a:lnTo>
                    <a:lnTo>
                      <a:pt x="576072" y="47182"/>
                    </a:lnTo>
                    <a:close/>
                  </a:path>
                  <a:path w="719454" h="143510" extrusionOk="0">
                    <a:moveTo>
                      <a:pt x="0" y="45720"/>
                    </a:moveTo>
                    <a:lnTo>
                      <a:pt x="0" y="94488"/>
                    </a:lnTo>
                    <a:lnTo>
                      <a:pt x="576072" y="94488"/>
                    </a:lnTo>
                    <a:lnTo>
                      <a:pt x="576072" y="47182"/>
                    </a:lnTo>
                    <a:lnTo>
                      <a:pt x="0" y="45720"/>
                    </a:lnTo>
                    <a:close/>
                  </a:path>
                  <a:path w="719454" h="143510" extrusionOk="0">
                    <a:moveTo>
                      <a:pt x="576072" y="0"/>
                    </a:moveTo>
                    <a:lnTo>
                      <a:pt x="576072" y="47182"/>
                    </a:lnTo>
                    <a:lnTo>
                      <a:pt x="600456" y="47244"/>
                    </a:lnTo>
                    <a:lnTo>
                      <a:pt x="600456" y="94488"/>
                    </a:lnTo>
                    <a:lnTo>
                      <a:pt x="673608" y="94488"/>
                    </a:lnTo>
                    <a:lnTo>
                      <a:pt x="719328" y="71628"/>
                    </a:lnTo>
                    <a:lnTo>
                      <a:pt x="57607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2" name="Google Shape;372;p5"/>
              <p:cNvSpPr/>
              <p:nvPr/>
            </p:nvSpPr>
            <p:spPr>
              <a:xfrm>
                <a:off x="6863417" y="2482092"/>
                <a:ext cx="121630" cy="607609"/>
              </a:xfrm>
              <a:custGeom>
                <a:avLst/>
                <a:gdLst/>
                <a:ahLst/>
                <a:cxnLst/>
                <a:rect l="l" t="t" r="r" b="b"/>
                <a:pathLst>
                  <a:path w="142240" h="710564" extrusionOk="0">
                    <a:moveTo>
                      <a:pt x="0" y="566928"/>
                    </a:moveTo>
                    <a:lnTo>
                      <a:pt x="68580" y="710184"/>
                    </a:lnTo>
                    <a:lnTo>
                      <a:pt x="129933" y="591312"/>
                    </a:lnTo>
                    <a:lnTo>
                      <a:pt x="47244" y="591312"/>
                    </a:lnTo>
                    <a:lnTo>
                      <a:pt x="47551" y="567439"/>
                    </a:lnTo>
                    <a:lnTo>
                      <a:pt x="0" y="566928"/>
                    </a:lnTo>
                    <a:close/>
                  </a:path>
                  <a:path w="142240" h="710564" extrusionOk="0">
                    <a:moveTo>
                      <a:pt x="47551" y="567439"/>
                    </a:moveTo>
                    <a:lnTo>
                      <a:pt x="47244" y="591312"/>
                    </a:lnTo>
                    <a:lnTo>
                      <a:pt x="94488" y="591312"/>
                    </a:lnTo>
                    <a:lnTo>
                      <a:pt x="94789" y="567947"/>
                    </a:lnTo>
                    <a:lnTo>
                      <a:pt x="47551" y="567439"/>
                    </a:lnTo>
                    <a:close/>
                  </a:path>
                  <a:path w="142240" h="710564" extrusionOk="0">
                    <a:moveTo>
                      <a:pt x="94789" y="567947"/>
                    </a:moveTo>
                    <a:lnTo>
                      <a:pt x="94488" y="591312"/>
                    </a:lnTo>
                    <a:lnTo>
                      <a:pt x="129933" y="591312"/>
                    </a:lnTo>
                    <a:lnTo>
                      <a:pt x="141732" y="568452"/>
                    </a:lnTo>
                    <a:lnTo>
                      <a:pt x="94789" y="567947"/>
                    </a:lnTo>
                    <a:close/>
                  </a:path>
                  <a:path w="142240" h="710564" extrusionOk="0">
                    <a:moveTo>
                      <a:pt x="54864" y="0"/>
                    </a:moveTo>
                    <a:lnTo>
                      <a:pt x="47551" y="567439"/>
                    </a:lnTo>
                    <a:lnTo>
                      <a:pt x="94789" y="567947"/>
                    </a:lnTo>
                    <a:lnTo>
                      <a:pt x="102108" y="1524"/>
                    </a:lnTo>
                    <a:lnTo>
                      <a:pt x="5486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3" name="Google Shape;373;p5"/>
              <p:cNvSpPr/>
              <p:nvPr/>
            </p:nvSpPr>
            <p:spPr>
              <a:xfrm>
                <a:off x="6554563" y="2480788"/>
                <a:ext cx="380637" cy="49954"/>
              </a:xfrm>
              <a:custGeom>
                <a:avLst/>
                <a:gdLst/>
                <a:ahLst/>
                <a:cxnLst/>
                <a:rect l="l" t="t" r="r" b="b"/>
                <a:pathLst>
                  <a:path w="445134" h="58419" extrusionOk="0">
                    <a:moveTo>
                      <a:pt x="443484" y="0"/>
                    </a:moveTo>
                    <a:lnTo>
                      <a:pt x="0" y="10668"/>
                    </a:lnTo>
                    <a:lnTo>
                      <a:pt x="0" y="57912"/>
                    </a:lnTo>
                    <a:lnTo>
                      <a:pt x="445008" y="48768"/>
                    </a:lnTo>
                    <a:lnTo>
                      <a:pt x="44348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4" name="Google Shape;374;p5"/>
              <p:cNvSpPr/>
              <p:nvPr/>
            </p:nvSpPr>
            <p:spPr>
              <a:xfrm>
                <a:off x="4930183" y="5462933"/>
                <a:ext cx="3495136" cy="4978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375" name="Google Shape;375;p5"/>
              <p:cNvSpPr/>
              <p:nvPr/>
            </p:nvSpPr>
            <p:spPr>
              <a:xfrm>
                <a:off x="7629689" y="4242692"/>
                <a:ext cx="370321" cy="307877"/>
              </a:xfrm>
              <a:custGeom>
                <a:avLst/>
                <a:gdLst/>
                <a:ahLst/>
                <a:cxnLst/>
                <a:rect l="l" t="t" r="r" b="b"/>
                <a:pathLst>
                  <a:path w="433070" h="360045" extrusionOk="0">
                    <a:moveTo>
                      <a:pt x="216408" y="0"/>
                    </a:moveTo>
                    <a:lnTo>
                      <a:pt x="178308" y="147827"/>
                    </a:lnTo>
                    <a:lnTo>
                      <a:pt x="0" y="179831"/>
                    </a:lnTo>
                    <a:lnTo>
                      <a:pt x="178308" y="211835"/>
                    </a:lnTo>
                    <a:lnTo>
                      <a:pt x="216408" y="359663"/>
                    </a:lnTo>
                    <a:lnTo>
                      <a:pt x="254508" y="211835"/>
                    </a:lnTo>
                    <a:lnTo>
                      <a:pt x="432816" y="179831"/>
                    </a:lnTo>
                    <a:lnTo>
                      <a:pt x="254508" y="147827"/>
                    </a:lnTo>
                    <a:lnTo>
                      <a:pt x="216408"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nvGrpSpPr>
              <p:cNvPr id="376" name="Google Shape;376;p5"/>
              <p:cNvGrpSpPr/>
              <p:nvPr/>
            </p:nvGrpSpPr>
            <p:grpSpPr>
              <a:xfrm>
                <a:off x="6460734" y="2358289"/>
                <a:ext cx="263352" cy="263352"/>
                <a:chOff x="6460734" y="2358289"/>
                <a:chExt cx="263352" cy="263352"/>
              </a:xfrm>
            </p:grpSpPr>
            <p:sp>
              <p:nvSpPr>
                <p:cNvPr id="377" name="Google Shape;377;p5"/>
                <p:cNvSpPr/>
                <p:nvPr/>
              </p:nvSpPr>
              <p:spPr>
                <a:xfrm>
                  <a:off x="6468553" y="2367411"/>
                  <a:ext cx="246519" cy="246519"/>
                </a:xfrm>
                <a:custGeom>
                  <a:avLst/>
                  <a:gdLst/>
                  <a:ahLst/>
                  <a:cxnLst/>
                  <a:rect l="l" t="t" r="r" b="b"/>
                  <a:pathLst>
                    <a:path w="288290" h="288289" extrusionOk="0">
                      <a:moveTo>
                        <a:pt x="260604" y="56387"/>
                      </a:moveTo>
                      <a:lnTo>
                        <a:pt x="28956" y="56387"/>
                      </a:lnTo>
                      <a:lnTo>
                        <a:pt x="44196" y="128015"/>
                      </a:lnTo>
                      <a:lnTo>
                        <a:pt x="0" y="184403"/>
                      </a:lnTo>
                      <a:lnTo>
                        <a:pt x="64008" y="216407"/>
                      </a:lnTo>
                      <a:lnTo>
                        <a:pt x="80772" y="288035"/>
                      </a:lnTo>
                      <a:lnTo>
                        <a:pt x="144780" y="256031"/>
                      </a:lnTo>
                      <a:lnTo>
                        <a:pt x="215597" y="256031"/>
                      </a:lnTo>
                      <a:lnTo>
                        <a:pt x="224028" y="216407"/>
                      </a:lnTo>
                      <a:lnTo>
                        <a:pt x="288036" y="184403"/>
                      </a:lnTo>
                      <a:lnTo>
                        <a:pt x="243840" y="128015"/>
                      </a:lnTo>
                      <a:lnTo>
                        <a:pt x="260604" y="56387"/>
                      </a:lnTo>
                      <a:close/>
                    </a:path>
                    <a:path w="288290" h="288289" extrusionOk="0">
                      <a:moveTo>
                        <a:pt x="215597" y="256031"/>
                      </a:moveTo>
                      <a:lnTo>
                        <a:pt x="144780" y="256031"/>
                      </a:lnTo>
                      <a:lnTo>
                        <a:pt x="208788" y="288035"/>
                      </a:lnTo>
                      <a:lnTo>
                        <a:pt x="215597" y="256031"/>
                      </a:lnTo>
                      <a:close/>
                    </a:path>
                    <a:path w="288290" h="288289" extrusionOk="0">
                      <a:moveTo>
                        <a:pt x="144780" y="0"/>
                      </a:moveTo>
                      <a:lnTo>
                        <a:pt x="100584" y="56387"/>
                      </a:lnTo>
                      <a:lnTo>
                        <a:pt x="188976" y="56387"/>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8" name="Google Shape;378;p5"/>
                <p:cNvSpPr/>
                <p:nvPr/>
              </p:nvSpPr>
              <p:spPr>
                <a:xfrm>
                  <a:off x="6460734" y="2358289"/>
                  <a:ext cx="263352" cy="263352"/>
                </a:xfrm>
                <a:custGeom>
                  <a:avLst/>
                  <a:gdLst/>
                  <a:ahLst/>
                  <a:cxnLst/>
                  <a:rect l="l" t="t" r="r" b="b"/>
                  <a:pathLst>
                    <a:path w="307975" h="307975" extrusionOk="0">
                      <a:moveTo>
                        <a:pt x="67663" y="231231"/>
                      </a:moveTo>
                      <a:lnTo>
                        <a:pt x="85344" y="307848"/>
                      </a:lnTo>
                      <a:lnTo>
                        <a:pt x="107143" y="297180"/>
                      </a:lnTo>
                      <a:lnTo>
                        <a:pt x="96012" y="297180"/>
                      </a:lnTo>
                      <a:lnTo>
                        <a:pt x="86868" y="292608"/>
                      </a:lnTo>
                      <a:lnTo>
                        <a:pt x="94166" y="288958"/>
                      </a:lnTo>
                      <a:lnTo>
                        <a:pt x="81642" y="233172"/>
                      </a:lnTo>
                      <a:lnTo>
                        <a:pt x="71628" y="233172"/>
                      </a:lnTo>
                      <a:lnTo>
                        <a:pt x="67663" y="231231"/>
                      </a:lnTo>
                      <a:close/>
                    </a:path>
                    <a:path w="307975" h="307975" extrusionOk="0">
                      <a:moveTo>
                        <a:pt x="181356" y="272796"/>
                      </a:moveTo>
                      <a:lnTo>
                        <a:pt x="156972" y="272796"/>
                      </a:lnTo>
                      <a:lnTo>
                        <a:pt x="153924" y="274287"/>
                      </a:lnTo>
                      <a:lnTo>
                        <a:pt x="222504" y="307848"/>
                      </a:lnTo>
                      <a:lnTo>
                        <a:pt x="224760" y="297180"/>
                      </a:lnTo>
                      <a:lnTo>
                        <a:pt x="211836" y="297180"/>
                      </a:lnTo>
                      <a:lnTo>
                        <a:pt x="213681" y="288958"/>
                      </a:lnTo>
                      <a:lnTo>
                        <a:pt x="181356" y="272796"/>
                      </a:lnTo>
                      <a:close/>
                    </a:path>
                    <a:path w="307975" h="307975" extrusionOk="0">
                      <a:moveTo>
                        <a:pt x="94166" y="288958"/>
                      </a:moveTo>
                      <a:lnTo>
                        <a:pt x="86868" y="292608"/>
                      </a:lnTo>
                      <a:lnTo>
                        <a:pt x="96012" y="297180"/>
                      </a:lnTo>
                      <a:lnTo>
                        <a:pt x="94166" y="288958"/>
                      </a:lnTo>
                      <a:close/>
                    </a:path>
                    <a:path w="307975" h="307975" extrusionOk="0">
                      <a:moveTo>
                        <a:pt x="153924" y="259080"/>
                      </a:moveTo>
                      <a:lnTo>
                        <a:pt x="94166" y="288958"/>
                      </a:lnTo>
                      <a:lnTo>
                        <a:pt x="96012" y="297180"/>
                      </a:lnTo>
                      <a:lnTo>
                        <a:pt x="107143" y="297180"/>
                      </a:lnTo>
                      <a:lnTo>
                        <a:pt x="153924" y="274287"/>
                      </a:lnTo>
                      <a:lnTo>
                        <a:pt x="150876" y="272796"/>
                      </a:lnTo>
                      <a:lnTo>
                        <a:pt x="181356" y="272796"/>
                      </a:lnTo>
                      <a:lnTo>
                        <a:pt x="153924" y="259080"/>
                      </a:lnTo>
                      <a:close/>
                    </a:path>
                    <a:path w="307975" h="307975" extrusionOk="0">
                      <a:moveTo>
                        <a:pt x="213681" y="288958"/>
                      </a:moveTo>
                      <a:lnTo>
                        <a:pt x="211836" y="297180"/>
                      </a:lnTo>
                      <a:lnTo>
                        <a:pt x="220979" y="292608"/>
                      </a:lnTo>
                      <a:lnTo>
                        <a:pt x="213681" y="288958"/>
                      </a:lnTo>
                      <a:close/>
                    </a:path>
                    <a:path w="307975" h="307975" extrusionOk="0">
                      <a:moveTo>
                        <a:pt x="287911" y="193538"/>
                      </a:moveTo>
                      <a:lnTo>
                        <a:pt x="228600" y="222504"/>
                      </a:lnTo>
                      <a:lnTo>
                        <a:pt x="213681" y="288958"/>
                      </a:lnTo>
                      <a:lnTo>
                        <a:pt x="220979" y="292608"/>
                      </a:lnTo>
                      <a:lnTo>
                        <a:pt x="211836" y="297180"/>
                      </a:lnTo>
                      <a:lnTo>
                        <a:pt x="224760" y="297180"/>
                      </a:lnTo>
                      <a:lnTo>
                        <a:pt x="238300" y="233172"/>
                      </a:lnTo>
                      <a:lnTo>
                        <a:pt x="236220" y="233172"/>
                      </a:lnTo>
                      <a:lnTo>
                        <a:pt x="239268" y="228600"/>
                      </a:lnTo>
                      <a:lnTo>
                        <a:pt x="245562" y="228600"/>
                      </a:lnTo>
                      <a:lnTo>
                        <a:pt x="304733" y="199644"/>
                      </a:lnTo>
                      <a:lnTo>
                        <a:pt x="292608" y="199644"/>
                      </a:lnTo>
                      <a:lnTo>
                        <a:pt x="287911" y="193538"/>
                      </a:lnTo>
                      <a:close/>
                    </a:path>
                    <a:path w="307975" h="307975" extrusionOk="0">
                      <a:moveTo>
                        <a:pt x="156972" y="272796"/>
                      </a:moveTo>
                      <a:lnTo>
                        <a:pt x="150876" y="272796"/>
                      </a:lnTo>
                      <a:lnTo>
                        <a:pt x="153924" y="274287"/>
                      </a:lnTo>
                      <a:lnTo>
                        <a:pt x="156972" y="272796"/>
                      </a:lnTo>
                      <a:close/>
                    </a:path>
                    <a:path w="307975" h="307975" extrusionOk="0">
                      <a:moveTo>
                        <a:pt x="67056" y="228600"/>
                      </a:moveTo>
                      <a:lnTo>
                        <a:pt x="67663" y="231231"/>
                      </a:lnTo>
                      <a:lnTo>
                        <a:pt x="71628" y="233172"/>
                      </a:lnTo>
                      <a:lnTo>
                        <a:pt x="67056" y="228600"/>
                      </a:lnTo>
                      <a:close/>
                    </a:path>
                    <a:path w="307975" h="307975" extrusionOk="0">
                      <a:moveTo>
                        <a:pt x="80616" y="228600"/>
                      </a:moveTo>
                      <a:lnTo>
                        <a:pt x="67056" y="228600"/>
                      </a:lnTo>
                      <a:lnTo>
                        <a:pt x="71628" y="233172"/>
                      </a:lnTo>
                      <a:lnTo>
                        <a:pt x="81642" y="233172"/>
                      </a:lnTo>
                      <a:lnTo>
                        <a:pt x="80616" y="228600"/>
                      </a:lnTo>
                      <a:close/>
                    </a:path>
                    <a:path w="307975" h="307975" extrusionOk="0">
                      <a:moveTo>
                        <a:pt x="239268" y="228600"/>
                      </a:moveTo>
                      <a:lnTo>
                        <a:pt x="236220" y="233172"/>
                      </a:lnTo>
                      <a:lnTo>
                        <a:pt x="238541" y="232036"/>
                      </a:lnTo>
                      <a:lnTo>
                        <a:pt x="239268" y="228600"/>
                      </a:lnTo>
                      <a:close/>
                    </a:path>
                    <a:path w="307975" h="307975" extrusionOk="0">
                      <a:moveTo>
                        <a:pt x="238541" y="232036"/>
                      </a:moveTo>
                      <a:lnTo>
                        <a:pt x="236220" y="233172"/>
                      </a:lnTo>
                      <a:lnTo>
                        <a:pt x="238300" y="233172"/>
                      </a:lnTo>
                      <a:lnTo>
                        <a:pt x="238541" y="232036"/>
                      </a:lnTo>
                      <a:close/>
                    </a:path>
                    <a:path w="307975" h="307975" extrusionOk="0">
                      <a:moveTo>
                        <a:pt x="245562" y="228600"/>
                      </a:moveTo>
                      <a:lnTo>
                        <a:pt x="239268" y="228600"/>
                      </a:lnTo>
                      <a:lnTo>
                        <a:pt x="238541" y="232036"/>
                      </a:lnTo>
                      <a:lnTo>
                        <a:pt x="245562" y="228600"/>
                      </a:lnTo>
                      <a:close/>
                    </a:path>
                    <a:path w="307975" h="307975" extrusionOk="0">
                      <a:moveTo>
                        <a:pt x="46565" y="137002"/>
                      </a:moveTo>
                      <a:lnTo>
                        <a:pt x="0" y="198120"/>
                      </a:lnTo>
                      <a:lnTo>
                        <a:pt x="67663" y="231231"/>
                      </a:lnTo>
                      <a:lnTo>
                        <a:pt x="67056" y="228600"/>
                      </a:lnTo>
                      <a:lnTo>
                        <a:pt x="80616" y="228600"/>
                      </a:lnTo>
                      <a:lnTo>
                        <a:pt x="79248" y="222504"/>
                      </a:lnTo>
                      <a:lnTo>
                        <a:pt x="31350" y="199644"/>
                      </a:lnTo>
                      <a:lnTo>
                        <a:pt x="15240" y="199644"/>
                      </a:lnTo>
                      <a:lnTo>
                        <a:pt x="12192" y="190500"/>
                      </a:lnTo>
                      <a:lnTo>
                        <a:pt x="22273" y="190500"/>
                      </a:lnTo>
                      <a:lnTo>
                        <a:pt x="60960" y="140208"/>
                      </a:lnTo>
                      <a:lnTo>
                        <a:pt x="47244" y="140208"/>
                      </a:lnTo>
                      <a:lnTo>
                        <a:pt x="46565" y="137002"/>
                      </a:lnTo>
                      <a:close/>
                    </a:path>
                    <a:path w="307975" h="307975" extrusionOk="0">
                      <a:moveTo>
                        <a:pt x="12192" y="190500"/>
                      </a:moveTo>
                      <a:lnTo>
                        <a:pt x="15240" y="199644"/>
                      </a:lnTo>
                      <a:lnTo>
                        <a:pt x="19566" y="194019"/>
                      </a:lnTo>
                      <a:lnTo>
                        <a:pt x="12192" y="190500"/>
                      </a:lnTo>
                      <a:close/>
                    </a:path>
                    <a:path w="307975" h="307975" extrusionOk="0">
                      <a:moveTo>
                        <a:pt x="19566" y="194019"/>
                      </a:moveTo>
                      <a:lnTo>
                        <a:pt x="15240" y="199644"/>
                      </a:lnTo>
                      <a:lnTo>
                        <a:pt x="31350" y="199644"/>
                      </a:lnTo>
                      <a:lnTo>
                        <a:pt x="19566" y="194019"/>
                      </a:lnTo>
                      <a:close/>
                    </a:path>
                    <a:path w="307975" h="307975" extrusionOk="0">
                      <a:moveTo>
                        <a:pt x="294132" y="190500"/>
                      </a:moveTo>
                      <a:lnTo>
                        <a:pt x="287911" y="193538"/>
                      </a:lnTo>
                      <a:lnTo>
                        <a:pt x="292608" y="199644"/>
                      </a:lnTo>
                      <a:lnTo>
                        <a:pt x="294132" y="190500"/>
                      </a:lnTo>
                      <a:close/>
                    </a:path>
                    <a:path w="307975" h="307975" extrusionOk="0">
                      <a:moveTo>
                        <a:pt x="302042" y="190500"/>
                      </a:moveTo>
                      <a:lnTo>
                        <a:pt x="294132" y="190500"/>
                      </a:lnTo>
                      <a:lnTo>
                        <a:pt x="292608" y="199644"/>
                      </a:lnTo>
                      <a:lnTo>
                        <a:pt x="304733" y="199644"/>
                      </a:lnTo>
                      <a:lnTo>
                        <a:pt x="307848" y="198120"/>
                      </a:lnTo>
                      <a:lnTo>
                        <a:pt x="302042" y="190500"/>
                      </a:lnTo>
                      <a:close/>
                    </a:path>
                    <a:path w="307975" h="307975" extrusionOk="0">
                      <a:moveTo>
                        <a:pt x="22273" y="190500"/>
                      </a:moveTo>
                      <a:lnTo>
                        <a:pt x="12192" y="190500"/>
                      </a:lnTo>
                      <a:lnTo>
                        <a:pt x="19566" y="194019"/>
                      </a:lnTo>
                      <a:lnTo>
                        <a:pt x="22273" y="190500"/>
                      </a:lnTo>
                      <a:close/>
                    </a:path>
                    <a:path w="307975" h="307975" extrusionOk="0">
                      <a:moveTo>
                        <a:pt x="263652" y="65532"/>
                      </a:moveTo>
                      <a:lnTo>
                        <a:pt x="246888" y="140208"/>
                      </a:lnTo>
                      <a:lnTo>
                        <a:pt x="287911" y="193538"/>
                      </a:lnTo>
                      <a:lnTo>
                        <a:pt x="294132" y="190500"/>
                      </a:lnTo>
                      <a:lnTo>
                        <a:pt x="302042" y="190500"/>
                      </a:lnTo>
                      <a:lnTo>
                        <a:pt x="263724" y="140208"/>
                      </a:lnTo>
                      <a:lnTo>
                        <a:pt x="259079" y="140208"/>
                      </a:lnTo>
                      <a:lnTo>
                        <a:pt x="259079" y="134112"/>
                      </a:lnTo>
                      <a:lnTo>
                        <a:pt x="260486" y="134112"/>
                      </a:lnTo>
                      <a:lnTo>
                        <a:pt x="274554" y="73152"/>
                      </a:lnTo>
                      <a:lnTo>
                        <a:pt x="269748" y="73152"/>
                      </a:lnTo>
                      <a:lnTo>
                        <a:pt x="263652" y="65532"/>
                      </a:lnTo>
                      <a:close/>
                    </a:path>
                    <a:path w="307975" h="307975" extrusionOk="0">
                      <a:moveTo>
                        <a:pt x="48768" y="134112"/>
                      </a:moveTo>
                      <a:lnTo>
                        <a:pt x="46565" y="137002"/>
                      </a:lnTo>
                      <a:lnTo>
                        <a:pt x="47244" y="140208"/>
                      </a:lnTo>
                      <a:lnTo>
                        <a:pt x="48768" y="134112"/>
                      </a:lnTo>
                      <a:close/>
                    </a:path>
                    <a:path w="307975" h="307975" extrusionOk="0">
                      <a:moveTo>
                        <a:pt x="59591" y="134112"/>
                      </a:moveTo>
                      <a:lnTo>
                        <a:pt x="48768" y="134112"/>
                      </a:lnTo>
                      <a:lnTo>
                        <a:pt x="47244" y="140208"/>
                      </a:lnTo>
                      <a:lnTo>
                        <a:pt x="60960" y="140208"/>
                      </a:lnTo>
                      <a:lnTo>
                        <a:pt x="59591" y="134112"/>
                      </a:lnTo>
                      <a:close/>
                    </a:path>
                    <a:path w="307975" h="307975" extrusionOk="0">
                      <a:moveTo>
                        <a:pt x="259079" y="134112"/>
                      </a:moveTo>
                      <a:lnTo>
                        <a:pt x="259079" y="140208"/>
                      </a:lnTo>
                      <a:lnTo>
                        <a:pt x="260159" y="135529"/>
                      </a:lnTo>
                      <a:lnTo>
                        <a:pt x="259079" y="134112"/>
                      </a:lnTo>
                      <a:close/>
                    </a:path>
                    <a:path w="307975" h="307975" extrusionOk="0">
                      <a:moveTo>
                        <a:pt x="260159" y="135529"/>
                      </a:moveTo>
                      <a:lnTo>
                        <a:pt x="259079" y="140208"/>
                      </a:lnTo>
                      <a:lnTo>
                        <a:pt x="263724" y="140208"/>
                      </a:lnTo>
                      <a:lnTo>
                        <a:pt x="260159" y="135529"/>
                      </a:lnTo>
                      <a:close/>
                    </a:path>
                    <a:path w="307975" h="307975" extrusionOk="0">
                      <a:moveTo>
                        <a:pt x="106026" y="60960"/>
                      </a:moveTo>
                      <a:lnTo>
                        <a:pt x="30480" y="60960"/>
                      </a:lnTo>
                      <a:lnTo>
                        <a:pt x="46565" y="137002"/>
                      </a:lnTo>
                      <a:lnTo>
                        <a:pt x="48768" y="134112"/>
                      </a:lnTo>
                      <a:lnTo>
                        <a:pt x="59591" y="134112"/>
                      </a:lnTo>
                      <a:lnTo>
                        <a:pt x="45906" y="73152"/>
                      </a:lnTo>
                      <a:lnTo>
                        <a:pt x="38100" y="73152"/>
                      </a:lnTo>
                      <a:lnTo>
                        <a:pt x="44196" y="65532"/>
                      </a:lnTo>
                      <a:lnTo>
                        <a:pt x="118637" y="65532"/>
                      </a:lnTo>
                      <a:lnTo>
                        <a:pt x="119809" y="64008"/>
                      </a:lnTo>
                      <a:lnTo>
                        <a:pt x="103632" y="64008"/>
                      </a:lnTo>
                      <a:lnTo>
                        <a:pt x="106026" y="60960"/>
                      </a:lnTo>
                      <a:close/>
                    </a:path>
                    <a:path w="307975" h="307975" extrusionOk="0">
                      <a:moveTo>
                        <a:pt x="260486" y="134112"/>
                      </a:moveTo>
                      <a:lnTo>
                        <a:pt x="259079" y="134112"/>
                      </a:lnTo>
                      <a:lnTo>
                        <a:pt x="260159" y="135529"/>
                      </a:lnTo>
                      <a:lnTo>
                        <a:pt x="260486" y="134112"/>
                      </a:lnTo>
                      <a:close/>
                    </a:path>
                    <a:path w="307975" h="307975" extrusionOk="0">
                      <a:moveTo>
                        <a:pt x="44196" y="65532"/>
                      </a:moveTo>
                      <a:lnTo>
                        <a:pt x="38100" y="73152"/>
                      </a:lnTo>
                      <a:lnTo>
                        <a:pt x="45906" y="73152"/>
                      </a:lnTo>
                      <a:lnTo>
                        <a:pt x="44196" y="65532"/>
                      </a:lnTo>
                      <a:close/>
                    </a:path>
                    <a:path w="307975" h="307975" extrusionOk="0">
                      <a:moveTo>
                        <a:pt x="118637" y="65532"/>
                      </a:moveTo>
                      <a:lnTo>
                        <a:pt x="44196" y="65532"/>
                      </a:lnTo>
                      <a:lnTo>
                        <a:pt x="45906" y="73152"/>
                      </a:lnTo>
                      <a:lnTo>
                        <a:pt x="112776" y="73152"/>
                      </a:lnTo>
                      <a:lnTo>
                        <a:pt x="118637" y="65532"/>
                      </a:lnTo>
                      <a:close/>
                    </a:path>
                    <a:path w="307975" h="307975" extrusionOk="0">
                      <a:moveTo>
                        <a:pt x="164374" y="13716"/>
                      </a:moveTo>
                      <a:lnTo>
                        <a:pt x="158496" y="13716"/>
                      </a:lnTo>
                      <a:lnTo>
                        <a:pt x="153924" y="19659"/>
                      </a:lnTo>
                      <a:lnTo>
                        <a:pt x="195072" y="73152"/>
                      </a:lnTo>
                      <a:lnTo>
                        <a:pt x="261941" y="73152"/>
                      </a:lnTo>
                      <a:lnTo>
                        <a:pt x="263652" y="65532"/>
                      </a:lnTo>
                      <a:lnTo>
                        <a:pt x="276312" y="65532"/>
                      </a:lnTo>
                      <a:lnTo>
                        <a:pt x="276664" y="64008"/>
                      </a:lnTo>
                      <a:lnTo>
                        <a:pt x="202692" y="64008"/>
                      </a:lnTo>
                      <a:lnTo>
                        <a:pt x="198120" y="60960"/>
                      </a:lnTo>
                      <a:lnTo>
                        <a:pt x="200369" y="60960"/>
                      </a:lnTo>
                      <a:lnTo>
                        <a:pt x="164374" y="13716"/>
                      </a:lnTo>
                      <a:close/>
                    </a:path>
                    <a:path w="307975" h="307975" extrusionOk="0">
                      <a:moveTo>
                        <a:pt x="276312" y="65532"/>
                      </a:moveTo>
                      <a:lnTo>
                        <a:pt x="263652" y="65532"/>
                      </a:lnTo>
                      <a:lnTo>
                        <a:pt x="269748" y="73152"/>
                      </a:lnTo>
                      <a:lnTo>
                        <a:pt x="274554" y="73152"/>
                      </a:lnTo>
                      <a:lnTo>
                        <a:pt x="276312" y="65532"/>
                      </a:lnTo>
                      <a:close/>
                    </a:path>
                    <a:path w="307975" h="307975" extrusionOk="0">
                      <a:moveTo>
                        <a:pt x="153924" y="0"/>
                      </a:moveTo>
                      <a:lnTo>
                        <a:pt x="103632" y="64008"/>
                      </a:lnTo>
                      <a:lnTo>
                        <a:pt x="109728" y="60960"/>
                      </a:lnTo>
                      <a:lnTo>
                        <a:pt x="122154" y="60960"/>
                      </a:lnTo>
                      <a:lnTo>
                        <a:pt x="153924" y="19659"/>
                      </a:lnTo>
                      <a:lnTo>
                        <a:pt x="149352" y="13716"/>
                      </a:lnTo>
                      <a:lnTo>
                        <a:pt x="164374" y="13716"/>
                      </a:lnTo>
                      <a:lnTo>
                        <a:pt x="153924" y="0"/>
                      </a:lnTo>
                      <a:close/>
                    </a:path>
                    <a:path w="307975" h="307975" extrusionOk="0">
                      <a:moveTo>
                        <a:pt x="122154" y="60960"/>
                      </a:moveTo>
                      <a:lnTo>
                        <a:pt x="109728" y="60960"/>
                      </a:lnTo>
                      <a:lnTo>
                        <a:pt x="103632" y="64008"/>
                      </a:lnTo>
                      <a:lnTo>
                        <a:pt x="119809" y="64008"/>
                      </a:lnTo>
                      <a:lnTo>
                        <a:pt x="122154" y="60960"/>
                      </a:lnTo>
                      <a:close/>
                    </a:path>
                    <a:path w="307975" h="307975" extrusionOk="0">
                      <a:moveTo>
                        <a:pt x="200369" y="60960"/>
                      </a:moveTo>
                      <a:lnTo>
                        <a:pt x="198120" y="60960"/>
                      </a:lnTo>
                      <a:lnTo>
                        <a:pt x="202692" y="64008"/>
                      </a:lnTo>
                      <a:lnTo>
                        <a:pt x="200369" y="60960"/>
                      </a:lnTo>
                      <a:close/>
                    </a:path>
                    <a:path w="307975" h="307975" extrusionOk="0">
                      <a:moveTo>
                        <a:pt x="277368" y="60960"/>
                      </a:moveTo>
                      <a:lnTo>
                        <a:pt x="200369" y="60960"/>
                      </a:lnTo>
                      <a:lnTo>
                        <a:pt x="202692" y="64008"/>
                      </a:lnTo>
                      <a:lnTo>
                        <a:pt x="276664" y="64008"/>
                      </a:lnTo>
                      <a:lnTo>
                        <a:pt x="277368" y="60960"/>
                      </a:lnTo>
                      <a:close/>
                    </a:path>
                    <a:path w="307975" h="307975" extrusionOk="0">
                      <a:moveTo>
                        <a:pt x="158496" y="13716"/>
                      </a:moveTo>
                      <a:lnTo>
                        <a:pt x="149352" y="13716"/>
                      </a:lnTo>
                      <a:lnTo>
                        <a:pt x="153924" y="19659"/>
                      </a:lnTo>
                      <a:lnTo>
                        <a:pt x="158496"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79" name="Google Shape;379;p5"/>
                <p:cNvSpPr/>
                <p:nvPr/>
              </p:nvSpPr>
              <p:spPr>
                <a:xfrm>
                  <a:off x="6531106" y="2428662"/>
                  <a:ext cx="122498" cy="122498"/>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sp>
            <p:nvSpPr>
              <p:cNvPr id="380" name="Google Shape;380;p5"/>
              <p:cNvSpPr txBox="1"/>
              <p:nvPr/>
            </p:nvSpPr>
            <p:spPr>
              <a:xfrm>
                <a:off x="5504631" y="2269832"/>
                <a:ext cx="412675" cy="430887"/>
              </a:xfrm>
              <a:prstGeom prst="rect">
                <a:avLst/>
              </a:prstGeom>
              <a:noFill/>
              <a:ln>
                <a:noFill/>
              </a:ln>
            </p:spPr>
            <p:txBody>
              <a:bodyPr spcFirstLastPara="1" wrap="square" lIns="0" tIns="0" rIns="0" bIns="0" anchor="t" anchorCtr="0">
                <a:spAutoFit/>
              </a:bodyPr>
              <a:lstStyle/>
              <a:p>
                <a:pPr marL="10860" marR="4344" lvl="0" indent="0" algn="l" rtl="0">
                  <a:spcBef>
                    <a:spcPts val="0"/>
                  </a:spcBef>
                  <a:spcAft>
                    <a:spcPts val="0"/>
                  </a:spcAft>
                  <a:buNone/>
                </a:pPr>
                <a:r>
                  <a:rPr lang="ja-JP" sz="1400">
                    <a:solidFill>
                      <a:srgbClr val="000000"/>
                    </a:solidFill>
                    <a:latin typeface="MS Gothic"/>
                    <a:ea typeface="MS Gothic"/>
                    <a:cs typeface="MS Gothic"/>
                    <a:sym typeface="MS Gothic"/>
                  </a:rPr>
                  <a:t>呼吸 飲食</a:t>
                </a:r>
                <a:endParaRPr/>
              </a:p>
            </p:txBody>
          </p:sp>
          <p:sp>
            <p:nvSpPr>
              <p:cNvPr id="381" name="Google Shape;381;p5"/>
              <p:cNvSpPr txBox="1"/>
              <p:nvPr/>
            </p:nvSpPr>
            <p:spPr>
              <a:xfrm>
                <a:off x="6607993" y="2910839"/>
                <a:ext cx="920373" cy="21544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ja-JP" sz="1400">
                    <a:solidFill>
                      <a:srgbClr val="000000"/>
                    </a:solidFill>
                    <a:latin typeface="MS Gothic"/>
                    <a:ea typeface="MS Gothic"/>
                    <a:cs typeface="MS Gothic"/>
                    <a:sym typeface="MS Gothic"/>
                  </a:rPr>
                  <a:t>肺</a:t>
                </a:r>
                <a:endParaRPr sz="1400">
                  <a:solidFill>
                    <a:srgbClr val="000000"/>
                  </a:solidFill>
                  <a:latin typeface="MS Gothic"/>
                  <a:ea typeface="MS Gothic"/>
                  <a:cs typeface="MS Gothic"/>
                  <a:sym typeface="MS Gothic"/>
                </a:endParaRPr>
              </a:p>
            </p:txBody>
          </p:sp>
          <p:sp>
            <p:nvSpPr>
              <p:cNvPr id="382" name="Google Shape;382;p5"/>
              <p:cNvSpPr/>
              <p:nvPr/>
            </p:nvSpPr>
            <p:spPr>
              <a:xfrm>
                <a:off x="6607993" y="2910839"/>
                <a:ext cx="900499" cy="779303"/>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83" name="Google Shape;383;p5"/>
              <p:cNvSpPr/>
              <p:nvPr/>
            </p:nvSpPr>
            <p:spPr>
              <a:xfrm>
                <a:off x="6469856" y="4374313"/>
                <a:ext cx="626831" cy="367497"/>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84" name="Google Shape;384;p5"/>
              <p:cNvSpPr/>
              <p:nvPr/>
            </p:nvSpPr>
            <p:spPr>
              <a:xfrm>
                <a:off x="7044559" y="3068524"/>
                <a:ext cx="246519" cy="245433"/>
              </a:xfrm>
              <a:custGeom>
                <a:avLst/>
                <a:gdLst/>
                <a:ahLst/>
                <a:cxnLst/>
                <a:rect l="l" t="t" r="r" b="b"/>
                <a:pathLst>
                  <a:path w="288290" h="287020" extrusionOk="0">
                    <a:moveTo>
                      <a:pt x="259079" y="56387"/>
                    </a:moveTo>
                    <a:lnTo>
                      <a:pt x="28956" y="56387"/>
                    </a:lnTo>
                    <a:lnTo>
                      <a:pt x="44196" y="128015"/>
                    </a:lnTo>
                    <a:lnTo>
                      <a:pt x="0" y="184403"/>
                    </a:lnTo>
                    <a:lnTo>
                      <a:pt x="64008" y="216407"/>
                    </a:lnTo>
                    <a:lnTo>
                      <a:pt x="79248" y="286511"/>
                    </a:lnTo>
                    <a:lnTo>
                      <a:pt x="143256" y="256031"/>
                    </a:lnTo>
                    <a:lnTo>
                      <a:pt x="214552" y="256031"/>
                    </a:lnTo>
                    <a:lnTo>
                      <a:pt x="224028" y="216407"/>
                    </a:lnTo>
                    <a:lnTo>
                      <a:pt x="288036" y="184403"/>
                    </a:lnTo>
                    <a:lnTo>
                      <a:pt x="243840" y="128015"/>
                    </a:lnTo>
                    <a:lnTo>
                      <a:pt x="259079" y="56387"/>
                    </a:lnTo>
                    <a:close/>
                  </a:path>
                  <a:path w="288290" h="287020" extrusionOk="0">
                    <a:moveTo>
                      <a:pt x="214552" y="256031"/>
                    </a:moveTo>
                    <a:lnTo>
                      <a:pt x="143256" y="256031"/>
                    </a:lnTo>
                    <a:lnTo>
                      <a:pt x="207264" y="286511"/>
                    </a:lnTo>
                    <a:lnTo>
                      <a:pt x="214552" y="256031"/>
                    </a:lnTo>
                    <a:close/>
                  </a:path>
                  <a:path w="288290" h="287020" extrusionOk="0">
                    <a:moveTo>
                      <a:pt x="143256" y="0"/>
                    </a:moveTo>
                    <a:lnTo>
                      <a:pt x="99060" y="56387"/>
                    </a:lnTo>
                    <a:lnTo>
                      <a:pt x="187452" y="56387"/>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85" name="Google Shape;385;p5"/>
              <p:cNvSpPr/>
              <p:nvPr/>
            </p:nvSpPr>
            <p:spPr>
              <a:xfrm>
                <a:off x="7035436" y="3059402"/>
                <a:ext cx="263352" cy="263352"/>
              </a:xfrm>
              <a:custGeom>
                <a:avLst/>
                <a:gdLst/>
                <a:ahLst/>
                <a:cxnLst/>
                <a:rect l="l" t="t" r="r" b="b"/>
                <a:pathLst>
                  <a:path w="307975" h="307975" extrusionOk="0">
                    <a:moveTo>
                      <a:pt x="69306" y="232036"/>
                    </a:moveTo>
                    <a:lnTo>
                      <a:pt x="85344" y="307848"/>
                    </a:lnTo>
                    <a:lnTo>
                      <a:pt x="106235" y="297180"/>
                    </a:lnTo>
                    <a:lnTo>
                      <a:pt x="96012" y="297180"/>
                    </a:lnTo>
                    <a:lnTo>
                      <a:pt x="86868" y="292608"/>
                    </a:lnTo>
                    <a:lnTo>
                      <a:pt x="94318" y="288882"/>
                    </a:lnTo>
                    <a:lnTo>
                      <a:pt x="82949" y="233172"/>
                    </a:lnTo>
                    <a:lnTo>
                      <a:pt x="71628" y="233172"/>
                    </a:lnTo>
                    <a:lnTo>
                      <a:pt x="69306" y="232036"/>
                    </a:lnTo>
                    <a:close/>
                  </a:path>
                  <a:path w="307975" h="307975" extrusionOk="0">
                    <a:moveTo>
                      <a:pt x="178308" y="271272"/>
                    </a:moveTo>
                    <a:lnTo>
                      <a:pt x="156972" y="271272"/>
                    </a:lnTo>
                    <a:lnTo>
                      <a:pt x="154661" y="272451"/>
                    </a:lnTo>
                    <a:lnTo>
                      <a:pt x="222504" y="307848"/>
                    </a:lnTo>
                    <a:lnTo>
                      <a:pt x="224965" y="297180"/>
                    </a:lnTo>
                    <a:lnTo>
                      <a:pt x="211836" y="297180"/>
                    </a:lnTo>
                    <a:lnTo>
                      <a:pt x="213681" y="288958"/>
                    </a:lnTo>
                    <a:lnTo>
                      <a:pt x="178308" y="271272"/>
                    </a:lnTo>
                    <a:close/>
                  </a:path>
                  <a:path w="307975" h="307975" extrusionOk="0">
                    <a:moveTo>
                      <a:pt x="94318" y="288882"/>
                    </a:moveTo>
                    <a:lnTo>
                      <a:pt x="86868" y="292608"/>
                    </a:lnTo>
                    <a:lnTo>
                      <a:pt x="96012" y="297180"/>
                    </a:lnTo>
                    <a:lnTo>
                      <a:pt x="94318" y="288882"/>
                    </a:lnTo>
                    <a:close/>
                  </a:path>
                  <a:path w="307975" h="307975" extrusionOk="0">
                    <a:moveTo>
                      <a:pt x="153924" y="259080"/>
                    </a:moveTo>
                    <a:lnTo>
                      <a:pt x="94318" y="288882"/>
                    </a:lnTo>
                    <a:lnTo>
                      <a:pt x="96012" y="297180"/>
                    </a:lnTo>
                    <a:lnTo>
                      <a:pt x="106235" y="297180"/>
                    </a:lnTo>
                    <a:lnTo>
                      <a:pt x="154661" y="272451"/>
                    </a:lnTo>
                    <a:lnTo>
                      <a:pt x="152400" y="271272"/>
                    </a:lnTo>
                    <a:lnTo>
                      <a:pt x="178308" y="271272"/>
                    </a:lnTo>
                    <a:lnTo>
                      <a:pt x="153924" y="259080"/>
                    </a:lnTo>
                    <a:close/>
                  </a:path>
                  <a:path w="307975" h="307975" extrusionOk="0">
                    <a:moveTo>
                      <a:pt x="213681" y="288958"/>
                    </a:moveTo>
                    <a:lnTo>
                      <a:pt x="211836" y="297180"/>
                    </a:lnTo>
                    <a:lnTo>
                      <a:pt x="220979" y="292608"/>
                    </a:lnTo>
                    <a:lnTo>
                      <a:pt x="213681" y="288958"/>
                    </a:lnTo>
                    <a:close/>
                  </a:path>
                  <a:path w="307975" h="307975" extrusionOk="0">
                    <a:moveTo>
                      <a:pt x="288497" y="192555"/>
                    </a:moveTo>
                    <a:lnTo>
                      <a:pt x="228600" y="222504"/>
                    </a:lnTo>
                    <a:lnTo>
                      <a:pt x="213681" y="288958"/>
                    </a:lnTo>
                    <a:lnTo>
                      <a:pt x="220979" y="292608"/>
                    </a:lnTo>
                    <a:lnTo>
                      <a:pt x="211836" y="297180"/>
                    </a:lnTo>
                    <a:lnTo>
                      <a:pt x="224965" y="297180"/>
                    </a:lnTo>
                    <a:lnTo>
                      <a:pt x="239736" y="233172"/>
                    </a:lnTo>
                    <a:lnTo>
                      <a:pt x="237744" y="233172"/>
                    </a:lnTo>
                    <a:lnTo>
                      <a:pt x="240792" y="228600"/>
                    </a:lnTo>
                    <a:lnTo>
                      <a:pt x="246888" y="228600"/>
                    </a:lnTo>
                    <a:lnTo>
                      <a:pt x="304800" y="199644"/>
                    </a:lnTo>
                    <a:lnTo>
                      <a:pt x="294132" y="199644"/>
                    </a:lnTo>
                    <a:lnTo>
                      <a:pt x="288497" y="192555"/>
                    </a:lnTo>
                    <a:close/>
                  </a:path>
                  <a:path w="307975" h="307975" extrusionOk="0">
                    <a:moveTo>
                      <a:pt x="156972" y="271272"/>
                    </a:moveTo>
                    <a:lnTo>
                      <a:pt x="152400" y="271272"/>
                    </a:lnTo>
                    <a:lnTo>
                      <a:pt x="154661" y="272451"/>
                    </a:lnTo>
                    <a:lnTo>
                      <a:pt x="156972" y="271272"/>
                    </a:lnTo>
                    <a:close/>
                  </a:path>
                  <a:path w="307975" h="307975" extrusionOk="0">
                    <a:moveTo>
                      <a:pt x="68580" y="228600"/>
                    </a:moveTo>
                    <a:lnTo>
                      <a:pt x="69306" y="232036"/>
                    </a:lnTo>
                    <a:lnTo>
                      <a:pt x="71628" y="233172"/>
                    </a:lnTo>
                    <a:lnTo>
                      <a:pt x="68580" y="228600"/>
                    </a:lnTo>
                    <a:close/>
                  </a:path>
                  <a:path w="307975" h="307975" extrusionOk="0">
                    <a:moveTo>
                      <a:pt x="82016" y="228600"/>
                    </a:moveTo>
                    <a:lnTo>
                      <a:pt x="68580" y="228600"/>
                    </a:lnTo>
                    <a:lnTo>
                      <a:pt x="71628" y="233172"/>
                    </a:lnTo>
                    <a:lnTo>
                      <a:pt x="82949" y="233172"/>
                    </a:lnTo>
                    <a:lnTo>
                      <a:pt x="82016" y="228600"/>
                    </a:lnTo>
                    <a:close/>
                  </a:path>
                  <a:path w="307975" h="307975" extrusionOk="0">
                    <a:moveTo>
                      <a:pt x="240792" y="228600"/>
                    </a:moveTo>
                    <a:lnTo>
                      <a:pt x="237744" y="233172"/>
                    </a:lnTo>
                    <a:lnTo>
                      <a:pt x="239999" y="232036"/>
                    </a:lnTo>
                    <a:lnTo>
                      <a:pt x="240792" y="228600"/>
                    </a:lnTo>
                    <a:close/>
                  </a:path>
                  <a:path w="307975" h="307975" extrusionOk="0">
                    <a:moveTo>
                      <a:pt x="239996" y="232045"/>
                    </a:moveTo>
                    <a:lnTo>
                      <a:pt x="237744" y="233172"/>
                    </a:lnTo>
                    <a:lnTo>
                      <a:pt x="239736" y="233172"/>
                    </a:lnTo>
                    <a:lnTo>
                      <a:pt x="239996" y="232045"/>
                    </a:lnTo>
                    <a:close/>
                  </a:path>
                  <a:path w="307975" h="307975" extrusionOk="0">
                    <a:moveTo>
                      <a:pt x="246888" y="228600"/>
                    </a:moveTo>
                    <a:lnTo>
                      <a:pt x="240792" y="228600"/>
                    </a:lnTo>
                    <a:lnTo>
                      <a:pt x="239996" y="232045"/>
                    </a:lnTo>
                    <a:lnTo>
                      <a:pt x="246888" y="228600"/>
                    </a:lnTo>
                    <a:close/>
                  </a:path>
                  <a:path w="307975" h="307975" extrusionOk="0">
                    <a:moveTo>
                      <a:pt x="48026" y="136995"/>
                    </a:moveTo>
                    <a:lnTo>
                      <a:pt x="0" y="198120"/>
                    </a:lnTo>
                    <a:lnTo>
                      <a:pt x="69306" y="232036"/>
                    </a:lnTo>
                    <a:lnTo>
                      <a:pt x="68580" y="228600"/>
                    </a:lnTo>
                    <a:lnTo>
                      <a:pt x="82016" y="228600"/>
                    </a:lnTo>
                    <a:lnTo>
                      <a:pt x="80772" y="222504"/>
                    </a:lnTo>
                    <a:lnTo>
                      <a:pt x="35052" y="199644"/>
                    </a:lnTo>
                    <a:lnTo>
                      <a:pt x="15240" y="199644"/>
                    </a:lnTo>
                    <a:lnTo>
                      <a:pt x="13716" y="188976"/>
                    </a:lnTo>
                    <a:lnTo>
                      <a:pt x="23446" y="188976"/>
                    </a:lnTo>
                    <a:lnTo>
                      <a:pt x="60960" y="140208"/>
                    </a:lnTo>
                    <a:lnTo>
                      <a:pt x="48768" y="140208"/>
                    </a:lnTo>
                    <a:lnTo>
                      <a:pt x="48026" y="136995"/>
                    </a:lnTo>
                    <a:close/>
                  </a:path>
                  <a:path w="307975" h="307975" extrusionOk="0">
                    <a:moveTo>
                      <a:pt x="13716" y="188976"/>
                    </a:moveTo>
                    <a:lnTo>
                      <a:pt x="15240" y="199644"/>
                    </a:lnTo>
                    <a:lnTo>
                      <a:pt x="20743" y="192489"/>
                    </a:lnTo>
                    <a:lnTo>
                      <a:pt x="13716" y="188976"/>
                    </a:lnTo>
                    <a:close/>
                  </a:path>
                  <a:path w="307975" h="307975" extrusionOk="0">
                    <a:moveTo>
                      <a:pt x="20743" y="192489"/>
                    </a:moveTo>
                    <a:lnTo>
                      <a:pt x="15240" y="199644"/>
                    </a:lnTo>
                    <a:lnTo>
                      <a:pt x="35052" y="199644"/>
                    </a:lnTo>
                    <a:lnTo>
                      <a:pt x="20743" y="192489"/>
                    </a:lnTo>
                    <a:close/>
                  </a:path>
                  <a:path w="307975" h="307975" extrusionOk="0">
                    <a:moveTo>
                      <a:pt x="295656" y="188976"/>
                    </a:moveTo>
                    <a:lnTo>
                      <a:pt x="288497" y="192555"/>
                    </a:lnTo>
                    <a:lnTo>
                      <a:pt x="294132" y="199644"/>
                    </a:lnTo>
                    <a:lnTo>
                      <a:pt x="295656" y="188976"/>
                    </a:lnTo>
                    <a:close/>
                  </a:path>
                  <a:path w="307975" h="307975" extrusionOk="0">
                    <a:moveTo>
                      <a:pt x="300881" y="188976"/>
                    </a:moveTo>
                    <a:lnTo>
                      <a:pt x="295656" y="188976"/>
                    </a:lnTo>
                    <a:lnTo>
                      <a:pt x="294132" y="199644"/>
                    </a:lnTo>
                    <a:lnTo>
                      <a:pt x="304800" y="199644"/>
                    </a:lnTo>
                    <a:lnTo>
                      <a:pt x="307848" y="198120"/>
                    </a:lnTo>
                    <a:lnTo>
                      <a:pt x="300881" y="188976"/>
                    </a:lnTo>
                    <a:close/>
                  </a:path>
                  <a:path w="307975" h="307975" extrusionOk="0">
                    <a:moveTo>
                      <a:pt x="263652" y="65532"/>
                    </a:moveTo>
                    <a:lnTo>
                      <a:pt x="246888" y="140208"/>
                    </a:lnTo>
                    <a:lnTo>
                      <a:pt x="288497" y="192555"/>
                    </a:lnTo>
                    <a:lnTo>
                      <a:pt x="295656" y="188976"/>
                    </a:lnTo>
                    <a:lnTo>
                      <a:pt x="300881" y="188976"/>
                    </a:lnTo>
                    <a:lnTo>
                      <a:pt x="263724" y="140208"/>
                    </a:lnTo>
                    <a:lnTo>
                      <a:pt x="260604" y="140208"/>
                    </a:lnTo>
                    <a:lnTo>
                      <a:pt x="259079" y="134112"/>
                    </a:lnTo>
                    <a:lnTo>
                      <a:pt x="261893" y="134112"/>
                    </a:lnTo>
                    <a:lnTo>
                      <a:pt x="274788" y="73152"/>
                    </a:lnTo>
                    <a:lnTo>
                      <a:pt x="269748" y="73152"/>
                    </a:lnTo>
                    <a:lnTo>
                      <a:pt x="263652" y="65532"/>
                    </a:lnTo>
                    <a:close/>
                  </a:path>
                  <a:path w="307975" h="307975" extrusionOk="0">
                    <a:moveTo>
                      <a:pt x="23446" y="188976"/>
                    </a:moveTo>
                    <a:lnTo>
                      <a:pt x="13716" y="188976"/>
                    </a:lnTo>
                    <a:lnTo>
                      <a:pt x="20743" y="192489"/>
                    </a:lnTo>
                    <a:lnTo>
                      <a:pt x="23446" y="188976"/>
                    </a:lnTo>
                    <a:close/>
                  </a:path>
                  <a:path w="307975" h="307975" extrusionOk="0">
                    <a:moveTo>
                      <a:pt x="50292" y="134112"/>
                    </a:moveTo>
                    <a:lnTo>
                      <a:pt x="48028" y="137002"/>
                    </a:lnTo>
                    <a:lnTo>
                      <a:pt x="48768" y="140208"/>
                    </a:lnTo>
                    <a:lnTo>
                      <a:pt x="50292" y="134112"/>
                    </a:lnTo>
                    <a:close/>
                  </a:path>
                  <a:path w="307975" h="307975" extrusionOk="0">
                    <a:moveTo>
                      <a:pt x="59715" y="134112"/>
                    </a:moveTo>
                    <a:lnTo>
                      <a:pt x="50292" y="134112"/>
                    </a:lnTo>
                    <a:lnTo>
                      <a:pt x="48768" y="140208"/>
                    </a:lnTo>
                    <a:lnTo>
                      <a:pt x="60960" y="140208"/>
                    </a:lnTo>
                    <a:lnTo>
                      <a:pt x="59715" y="134112"/>
                    </a:lnTo>
                    <a:close/>
                  </a:path>
                  <a:path w="307975" h="307975" extrusionOk="0">
                    <a:moveTo>
                      <a:pt x="259079" y="134112"/>
                    </a:moveTo>
                    <a:lnTo>
                      <a:pt x="260604" y="140208"/>
                    </a:lnTo>
                    <a:lnTo>
                      <a:pt x="261276" y="136995"/>
                    </a:lnTo>
                    <a:lnTo>
                      <a:pt x="259079" y="134112"/>
                    </a:lnTo>
                    <a:close/>
                  </a:path>
                  <a:path w="307975" h="307975" extrusionOk="0">
                    <a:moveTo>
                      <a:pt x="261282" y="137002"/>
                    </a:moveTo>
                    <a:lnTo>
                      <a:pt x="260604" y="140208"/>
                    </a:lnTo>
                    <a:lnTo>
                      <a:pt x="263724" y="140208"/>
                    </a:lnTo>
                    <a:lnTo>
                      <a:pt x="261282" y="137002"/>
                    </a:lnTo>
                    <a:close/>
                  </a:path>
                  <a:path w="307975" h="307975" extrusionOk="0">
                    <a:moveTo>
                      <a:pt x="261893" y="134112"/>
                    </a:moveTo>
                    <a:lnTo>
                      <a:pt x="259079" y="134112"/>
                    </a:lnTo>
                    <a:lnTo>
                      <a:pt x="261282" y="137002"/>
                    </a:lnTo>
                    <a:lnTo>
                      <a:pt x="261893" y="134112"/>
                    </a:lnTo>
                    <a:close/>
                  </a:path>
                  <a:path w="307975" h="307975" extrusionOk="0">
                    <a:moveTo>
                      <a:pt x="106345" y="60960"/>
                    </a:moveTo>
                    <a:lnTo>
                      <a:pt x="30480" y="60960"/>
                    </a:lnTo>
                    <a:lnTo>
                      <a:pt x="48026" y="136995"/>
                    </a:lnTo>
                    <a:lnTo>
                      <a:pt x="50292" y="134112"/>
                    </a:lnTo>
                    <a:lnTo>
                      <a:pt x="59715" y="134112"/>
                    </a:lnTo>
                    <a:lnTo>
                      <a:pt x="47275" y="73152"/>
                    </a:lnTo>
                    <a:lnTo>
                      <a:pt x="39624" y="73152"/>
                    </a:lnTo>
                    <a:lnTo>
                      <a:pt x="45720" y="65532"/>
                    </a:lnTo>
                    <a:lnTo>
                      <a:pt x="118832" y="65532"/>
                    </a:lnTo>
                    <a:lnTo>
                      <a:pt x="121255" y="62484"/>
                    </a:lnTo>
                    <a:lnTo>
                      <a:pt x="105155" y="62484"/>
                    </a:lnTo>
                    <a:lnTo>
                      <a:pt x="106345" y="60960"/>
                    </a:lnTo>
                    <a:close/>
                  </a:path>
                  <a:path w="307975" h="307975" extrusionOk="0">
                    <a:moveTo>
                      <a:pt x="45720" y="65532"/>
                    </a:moveTo>
                    <a:lnTo>
                      <a:pt x="39624" y="73152"/>
                    </a:lnTo>
                    <a:lnTo>
                      <a:pt x="47275" y="73152"/>
                    </a:lnTo>
                    <a:lnTo>
                      <a:pt x="45720" y="65532"/>
                    </a:lnTo>
                    <a:close/>
                  </a:path>
                  <a:path w="307975" h="307975" extrusionOk="0">
                    <a:moveTo>
                      <a:pt x="118832" y="65532"/>
                    </a:moveTo>
                    <a:lnTo>
                      <a:pt x="45720" y="65532"/>
                    </a:lnTo>
                    <a:lnTo>
                      <a:pt x="47275" y="73152"/>
                    </a:lnTo>
                    <a:lnTo>
                      <a:pt x="112776" y="73152"/>
                    </a:lnTo>
                    <a:lnTo>
                      <a:pt x="118832" y="65532"/>
                    </a:lnTo>
                    <a:close/>
                  </a:path>
                  <a:path w="307975" h="307975" extrusionOk="0">
                    <a:moveTo>
                      <a:pt x="164963" y="13716"/>
                    </a:moveTo>
                    <a:lnTo>
                      <a:pt x="160020" y="13716"/>
                    </a:lnTo>
                    <a:lnTo>
                      <a:pt x="154598" y="20536"/>
                    </a:lnTo>
                    <a:lnTo>
                      <a:pt x="195072" y="73152"/>
                    </a:lnTo>
                    <a:lnTo>
                      <a:pt x="261941" y="73152"/>
                    </a:lnTo>
                    <a:lnTo>
                      <a:pt x="263652" y="65532"/>
                    </a:lnTo>
                    <a:lnTo>
                      <a:pt x="276400" y="65532"/>
                    </a:lnTo>
                    <a:lnTo>
                      <a:pt x="277045" y="62484"/>
                    </a:lnTo>
                    <a:lnTo>
                      <a:pt x="204215" y="62484"/>
                    </a:lnTo>
                    <a:lnTo>
                      <a:pt x="198120" y="60960"/>
                    </a:lnTo>
                    <a:lnTo>
                      <a:pt x="202989" y="60960"/>
                    </a:lnTo>
                    <a:lnTo>
                      <a:pt x="164963" y="13716"/>
                    </a:lnTo>
                    <a:close/>
                  </a:path>
                  <a:path w="307975" h="307975" extrusionOk="0">
                    <a:moveTo>
                      <a:pt x="276400" y="65532"/>
                    </a:moveTo>
                    <a:lnTo>
                      <a:pt x="263652" y="65532"/>
                    </a:lnTo>
                    <a:lnTo>
                      <a:pt x="269748" y="73152"/>
                    </a:lnTo>
                    <a:lnTo>
                      <a:pt x="274788" y="73152"/>
                    </a:lnTo>
                    <a:lnTo>
                      <a:pt x="276400" y="65532"/>
                    </a:lnTo>
                    <a:close/>
                  </a:path>
                  <a:path w="307975" h="307975" extrusionOk="0">
                    <a:moveTo>
                      <a:pt x="153924" y="0"/>
                    </a:moveTo>
                    <a:lnTo>
                      <a:pt x="105155" y="62484"/>
                    </a:lnTo>
                    <a:lnTo>
                      <a:pt x="109728" y="60960"/>
                    </a:lnTo>
                    <a:lnTo>
                      <a:pt x="122467" y="60960"/>
                    </a:lnTo>
                    <a:lnTo>
                      <a:pt x="154598" y="20536"/>
                    </a:lnTo>
                    <a:lnTo>
                      <a:pt x="149352" y="13716"/>
                    </a:lnTo>
                    <a:lnTo>
                      <a:pt x="164963" y="13716"/>
                    </a:lnTo>
                    <a:lnTo>
                      <a:pt x="153924" y="0"/>
                    </a:lnTo>
                    <a:close/>
                  </a:path>
                  <a:path w="307975" h="307975" extrusionOk="0">
                    <a:moveTo>
                      <a:pt x="122467" y="60960"/>
                    </a:moveTo>
                    <a:lnTo>
                      <a:pt x="109728" y="60960"/>
                    </a:lnTo>
                    <a:lnTo>
                      <a:pt x="105155" y="62484"/>
                    </a:lnTo>
                    <a:lnTo>
                      <a:pt x="121255" y="62484"/>
                    </a:lnTo>
                    <a:lnTo>
                      <a:pt x="122467" y="60960"/>
                    </a:lnTo>
                    <a:close/>
                  </a:path>
                  <a:path w="307975" h="307975" extrusionOk="0">
                    <a:moveTo>
                      <a:pt x="202989" y="60960"/>
                    </a:moveTo>
                    <a:lnTo>
                      <a:pt x="198120" y="60960"/>
                    </a:lnTo>
                    <a:lnTo>
                      <a:pt x="204215" y="62484"/>
                    </a:lnTo>
                    <a:lnTo>
                      <a:pt x="202989" y="60960"/>
                    </a:lnTo>
                    <a:close/>
                  </a:path>
                  <a:path w="307975" h="307975" extrusionOk="0">
                    <a:moveTo>
                      <a:pt x="277368" y="60960"/>
                    </a:moveTo>
                    <a:lnTo>
                      <a:pt x="202989" y="60960"/>
                    </a:lnTo>
                    <a:lnTo>
                      <a:pt x="204215" y="62484"/>
                    </a:lnTo>
                    <a:lnTo>
                      <a:pt x="277045" y="62484"/>
                    </a:lnTo>
                    <a:lnTo>
                      <a:pt x="277368" y="60960"/>
                    </a:lnTo>
                    <a:close/>
                  </a:path>
                  <a:path w="307975" h="307975" extrusionOk="0">
                    <a:moveTo>
                      <a:pt x="160020" y="13716"/>
                    </a:moveTo>
                    <a:lnTo>
                      <a:pt x="149352" y="13716"/>
                    </a:lnTo>
                    <a:lnTo>
                      <a:pt x="154598" y="20536"/>
                    </a:lnTo>
                    <a:lnTo>
                      <a:pt x="1600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86" name="Google Shape;386;p5"/>
              <p:cNvSpPr/>
              <p:nvPr/>
            </p:nvSpPr>
            <p:spPr>
              <a:xfrm>
                <a:off x="7105809" y="3129774"/>
                <a:ext cx="123802" cy="1224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87" name="Google Shape;387;p5"/>
              <p:cNvSpPr/>
              <p:nvPr/>
            </p:nvSpPr>
            <p:spPr>
              <a:xfrm>
                <a:off x="6725280" y="2820919"/>
                <a:ext cx="1338369" cy="353163"/>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nvGrpSpPr>
              <p:cNvPr id="388" name="Google Shape;388;p5"/>
              <p:cNvGrpSpPr/>
              <p:nvPr/>
            </p:nvGrpSpPr>
            <p:grpSpPr>
              <a:xfrm>
                <a:off x="6546742" y="3019003"/>
                <a:ext cx="262266" cy="263352"/>
                <a:chOff x="6546742" y="3019003"/>
                <a:chExt cx="262266" cy="263352"/>
              </a:xfrm>
            </p:grpSpPr>
            <p:sp>
              <p:nvSpPr>
                <p:cNvPr id="389" name="Google Shape;389;p5"/>
                <p:cNvSpPr/>
                <p:nvPr/>
              </p:nvSpPr>
              <p:spPr>
                <a:xfrm>
                  <a:off x="6554563" y="3028125"/>
                  <a:ext cx="246519" cy="246519"/>
                </a:xfrm>
                <a:custGeom>
                  <a:avLst/>
                  <a:gdLst/>
                  <a:ahLst/>
                  <a:cxnLst/>
                  <a:rect l="l" t="t" r="r" b="b"/>
                  <a:pathLst>
                    <a:path w="288290" h="288289" extrusionOk="0">
                      <a:moveTo>
                        <a:pt x="259079" y="56387"/>
                      </a:moveTo>
                      <a:lnTo>
                        <a:pt x="28956" y="56387"/>
                      </a:lnTo>
                      <a:lnTo>
                        <a:pt x="44196" y="128015"/>
                      </a:lnTo>
                      <a:lnTo>
                        <a:pt x="0" y="184403"/>
                      </a:lnTo>
                      <a:lnTo>
                        <a:pt x="64008" y="216407"/>
                      </a:lnTo>
                      <a:lnTo>
                        <a:pt x="80772" y="288035"/>
                      </a:lnTo>
                      <a:lnTo>
                        <a:pt x="144780" y="256031"/>
                      </a:lnTo>
                      <a:lnTo>
                        <a:pt x="215597" y="256031"/>
                      </a:lnTo>
                      <a:lnTo>
                        <a:pt x="224028" y="216407"/>
                      </a:lnTo>
                      <a:lnTo>
                        <a:pt x="288036" y="184403"/>
                      </a:lnTo>
                      <a:lnTo>
                        <a:pt x="243840" y="128015"/>
                      </a:lnTo>
                      <a:lnTo>
                        <a:pt x="259079" y="56387"/>
                      </a:lnTo>
                      <a:close/>
                    </a:path>
                    <a:path w="288290" h="288289" extrusionOk="0">
                      <a:moveTo>
                        <a:pt x="215597" y="256031"/>
                      </a:moveTo>
                      <a:lnTo>
                        <a:pt x="144780" y="256031"/>
                      </a:lnTo>
                      <a:lnTo>
                        <a:pt x="208788" y="288035"/>
                      </a:lnTo>
                      <a:lnTo>
                        <a:pt x="215597" y="256031"/>
                      </a:lnTo>
                      <a:close/>
                    </a:path>
                    <a:path w="288290" h="288289" extrusionOk="0">
                      <a:moveTo>
                        <a:pt x="144780" y="0"/>
                      </a:moveTo>
                      <a:lnTo>
                        <a:pt x="99060" y="56387"/>
                      </a:lnTo>
                      <a:lnTo>
                        <a:pt x="188976" y="56387"/>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0" name="Google Shape;390;p5"/>
                <p:cNvSpPr/>
                <p:nvPr/>
              </p:nvSpPr>
              <p:spPr>
                <a:xfrm>
                  <a:off x="6546742" y="3019003"/>
                  <a:ext cx="262266" cy="263352"/>
                </a:xfrm>
                <a:custGeom>
                  <a:avLst/>
                  <a:gdLst/>
                  <a:ahLst/>
                  <a:cxnLst/>
                  <a:rect l="l" t="t" r="r" b="b"/>
                  <a:pathLst>
                    <a:path w="306704" h="307975" extrusionOk="0">
                      <a:moveTo>
                        <a:pt x="67851" y="232045"/>
                      </a:moveTo>
                      <a:lnTo>
                        <a:pt x="85344" y="307848"/>
                      </a:lnTo>
                      <a:lnTo>
                        <a:pt x="105791" y="297180"/>
                      </a:lnTo>
                      <a:lnTo>
                        <a:pt x="96012" y="297180"/>
                      </a:lnTo>
                      <a:lnTo>
                        <a:pt x="86868" y="292608"/>
                      </a:lnTo>
                      <a:lnTo>
                        <a:pt x="94166" y="288958"/>
                      </a:lnTo>
                      <a:lnTo>
                        <a:pt x="81642" y="233172"/>
                      </a:lnTo>
                      <a:lnTo>
                        <a:pt x="70104" y="233172"/>
                      </a:lnTo>
                      <a:lnTo>
                        <a:pt x="67851" y="232045"/>
                      </a:lnTo>
                      <a:close/>
                    </a:path>
                    <a:path w="306704" h="307975" extrusionOk="0">
                      <a:moveTo>
                        <a:pt x="177753" y="271272"/>
                      </a:moveTo>
                      <a:lnTo>
                        <a:pt x="155448" y="271272"/>
                      </a:lnTo>
                      <a:lnTo>
                        <a:pt x="153186" y="272451"/>
                      </a:lnTo>
                      <a:lnTo>
                        <a:pt x="222504" y="307848"/>
                      </a:lnTo>
                      <a:lnTo>
                        <a:pt x="224760" y="297180"/>
                      </a:lnTo>
                      <a:lnTo>
                        <a:pt x="211836" y="297180"/>
                      </a:lnTo>
                      <a:lnTo>
                        <a:pt x="213401" y="289510"/>
                      </a:lnTo>
                      <a:lnTo>
                        <a:pt x="177753" y="271272"/>
                      </a:lnTo>
                      <a:close/>
                    </a:path>
                    <a:path w="306704" h="307975" extrusionOk="0">
                      <a:moveTo>
                        <a:pt x="94166" y="288958"/>
                      </a:moveTo>
                      <a:lnTo>
                        <a:pt x="86868" y="292608"/>
                      </a:lnTo>
                      <a:lnTo>
                        <a:pt x="96012" y="297180"/>
                      </a:lnTo>
                      <a:lnTo>
                        <a:pt x="94166" y="288958"/>
                      </a:lnTo>
                      <a:close/>
                    </a:path>
                    <a:path w="306704" h="307975" extrusionOk="0">
                      <a:moveTo>
                        <a:pt x="153924" y="259080"/>
                      </a:moveTo>
                      <a:lnTo>
                        <a:pt x="94166" y="288958"/>
                      </a:lnTo>
                      <a:lnTo>
                        <a:pt x="96012" y="297180"/>
                      </a:lnTo>
                      <a:lnTo>
                        <a:pt x="105791" y="297180"/>
                      </a:lnTo>
                      <a:lnTo>
                        <a:pt x="153186" y="272451"/>
                      </a:lnTo>
                      <a:lnTo>
                        <a:pt x="150876" y="271272"/>
                      </a:lnTo>
                      <a:lnTo>
                        <a:pt x="177753" y="271272"/>
                      </a:lnTo>
                      <a:lnTo>
                        <a:pt x="153924" y="259080"/>
                      </a:lnTo>
                      <a:close/>
                    </a:path>
                    <a:path w="306704" h="307975" extrusionOk="0">
                      <a:moveTo>
                        <a:pt x="213401" y="289510"/>
                      </a:moveTo>
                      <a:lnTo>
                        <a:pt x="211836" y="297180"/>
                      </a:lnTo>
                      <a:lnTo>
                        <a:pt x="219456" y="292608"/>
                      </a:lnTo>
                      <a:lnTo>
                        <a:pt x="213401" y="289510"/>
                      </a:lnTo>
                      <a:close/>
                    </a:path>
                    <a:path w="306704" h="307975" extrusionOk="0">
                      <a:moveTo>
                        <a:pt x="286973" y="192555"/>
                      </a:moveTo>
                      <a:lnTo>
                        <a:pt x="227076" y="222504"/>
                      </a:lnTo>
                      <a:lnTo>
                        <a:pt x="213401" y="289510"/>
                      </a:lnTo>
                      <a:lnTo>
                        <a:pt x="219456" y="292608"/>
                      </a:lnTo>
                      <a:lnTo>
                        <a:pt x="211836" y="297180"/>
                      </a:lnTo>
                      <a:lnTo>
                        <a:pt x="224760" y="297180"/>
                      </a:lnTo>
                      <a:lnTo>
                        <a:pt x="238300" y="233172"/>
                      </a:lnTo>
                      <a:lnTo>
                        <a:pt x="236220" y="233172"/>
                      </a:lnTo>
                      <a:lnTo>
                        <a:pt x="239268" y="228600"/>
                      </a:lnTo>
                      <a:lnTo>
                        <a:pt x="245364" y="228600"/>
                      </a:lnTo>
                      <a:lnTo>
                        <a:pt x="303276" y="199644"/>
                      </a:lnTo>
                      <a:lnTo>
                        <a:pt x="292608" y="199644"/>
                      </a:lnTo>
                      <a:lnTo>
                        <a:pt x="286973" y="192555"/>
                      </a:lnTo>
                      <a:close/>
                    </a:path>
                    <a:path w="306704" h="307975" extrusionOk="0">
                      <a:moveTo>
                        <a:pt x="155448" y="271272"/>
                      </a:moveTo>
                      <a:lnTo>
                        <a:pt x="150876" y="271272"/>
                      </a:lnTo>
                      <a:lnTo>
                        <a:pt x="153186" y="272451"/>
                      </a:lnTo>
                      <a:lnTo>
                        <a:pt x="155448" y="271272"/>
                      </a:lnTo>
                      <a:close/>
                    </a:path>
                    <a:path w="306704" h="307975" extrusionOk="0">
                      <a:moveTo>
                        <a:pt x="67056" y="228600"/>
                      </a:moveTo>
                      <a:lnTo>
                        <a:pt x="67851" y="232045"/>
                      </a:lnTo>
                      <a:lnTo>
                        <a:pt x="70104" y="233172"/>
                      </a:lnTo>
                      <a:lnTo>
                        <a:pt x="67056" y="228600"/>
                      </a:lnTo>
                      <a:close/>
                    </a:path>
                    <a:path w="306704" h="307975" extrusionOk="0">
                      <a:moveTo>
                        <a:pt x="80616" y="228600"/>
                      </a:moveTo>
                      <a:lnTo>
                        <a:pt x="67056" y="228600"/>
                      </a:lnTo>
                      <a:lnTo>
                        <a:pt x="70104" y="233172"/>
                      </a:lnTo>
                      <a:lnTo>
                        <a:pt x="81642" y="233172"/>
                      </a:lnTo>
                      <a:lnTo>
                        <a:pt x="80616" y="228600"/>
                      </a:lnTo>
                      <a:close/>
                    </a:path>
                    <a:path w="306704" h="307975" extrusionOk="0">
                      <a:moveTo>
                        <a:pt x="239268" y="228600"/>
                      </a:moveTo>
                      <a:lnTo>
                        <a:pt x="236220" y="233172"/>
                      </a:lnTo>
                      <a:lnTo>
                        <a:pt x="238546" y="232008"/>
                      </a:lnTo>
                      <a:lnTo>
                        <a:pt x="239268" y="228600"/>
                      </a:lnTo>
                      <a:close/>
                    </a:path>
                    <a:path w="306704" h="307975" extrusionOk="0">
                      <a:moveTo>
                        <a:pt x="238546" y="232008"/>
                      </a:moveTo>
                      <a:lnTo>
                        <a:pt x="236220" y="233172"/>
                      </a:lnTo>
                      <a:lnTo>
                        <a:pt x="238300" y="233172"/>
                      </a:lnTo>
                      <a:lnTo>
                        <a:pt x="238546" y="232008"/>
                      </a:lnTo>
                      <a:close/>
                    </a:path>
                    <a:path w="306704" h="307975" extrusionOk="0">
                      <a:moveTo>
                        <a:pt x="46565" y="137002"/>
                      </a:moveTo>
                      <a:lnTo>
                        <a:pt x="0" y="198120"/>
                      </a:lnTo>
                      <a:lnTo>
                        <a:pt x="67851" y="232045"/>
                      </a:lnTo>
                      <a:lnTo>
                        <a:pt x="67056" y="228600"/>
                      </a:lnTo>
                      <a:lnTo>
                        <a:pt x="80616" y="228600"/>
                      </a:lnTo>
                      <a:lnTo>
                        <a:pt x="79248" y="222504"/>
                      </a:lnTo>
                      <a:lnTo>
                        <a:pt x="33527" y="199644"/>
                      </a:lnTo>
                      <a:lnTo>
                        <a:pt x="13716" y="199644"/>
                      </a:lnTo>
                      <a:lnTo>
                        <a:pt x="12192" y="188976"/>
                      </a:lnTo>
                      <a:lnTo>
                        <a:pt x="22195" y="188976"/>
                      </a:lnTo>
                      <a:lnTo>
                        <a:pt x="60960" y="140208"/>
                      </a:lnTo>
                      <a:lnTo>
                        <a:pt x="47244" y="140208"/>
                      </a:lnTo>
                      <a:lnTo>
                        <a:pt x="46565" y="137002"/>
                      </a:lnTo>
                      <a:close/>
                    </a:path>
                    <a:path w="306704" h="307975" extrusionOk="0">
                      <a:moveTo>
                        <a:pt x="245364" y="228600"/>
                      </a:moveTo>
                      <a:lnTo>
                        <a:pt x="239268" y="228600"/>
                      </a:lnTo>
                      <a:lnTo>
                        <a:pt x="238546" y="232008"/>
                      </a:lnTo>
                      <a:lnTo>
                        <a:pt x="245364" y="228600"/>
                      </a:lnTo>
                      <a:close/>
                    </a:path>
                    <a:path w="306704" h="307975" extrusionOk="0">
                      <a:moveTo>
                        <a:pt x="12192" y="188976"/>
                      </a:moveTo>
                      <a:lnTo>
                        <a:pt x="13716" y="199644"/>
                      </a:lnTo>
                      <a:lnTo>
                        <a:pt x="19350" y="192555"/>
                      </a:lnTo>
                      <a:lnTo>
                        <a:pt x="12192" y="188976"/>
                      </a:lnTo>
                      <a:close/>
                    </a:path>
                    <a:path w="306704" h="307975" extrusionOk="0">
                      <a:moveTo>
                        <a:pt x="19350" y="192555"/>
                      </a:moveTo>
                      <a:lnTo>
                        <a:pt x="13716" y="199644"/>
                      </a:lnTo>
                      <a:lnTo>
                        <a:pt x="33527" y="199644"/>
                      </a:lnTo>
                      <a:lnTo>
                        <a:pt x="19350" y="192555"/>
                      </a:lnTo>
                      <a:close/>
                    </a:path>
                    <a:path w="306704" h="307975" extrusionOk="0">
                      <a:moveTo>
                        <a:pt x="294132" y="188976"/>
                      </a:moveTo>
                      <a:lnTo>
                        <a:pt x="286973" y="192555"/>
                      </a:lnTo>
                      <a:lnTo>
                        <a:pt x="292608" y="199644"/>
                      </a:lnTo>
                      <a:lnTo>
                        <a:pt x="294132" y="188976"/>
                      </a:lnTo>
                      <a:close/>
                    </a:path>
                    <a:path w="306704" h="307975" extrusionOk="0">
                      <a:moveTo>
                        <a:pt x="299357" y="188976"/>
                      </a:moveTo>
                      <a:lnTo>
                        <a:pt x="294132" y="188976"/>
                      </a:lnTo>
                      <a:lnTo>
                        <a:pt x="292608" y="199644"/>
                      </a:lnTo>
                      <a:lnTo>
                        <a:pt x="303276" y="199644"/>
                      </a:lnTo>
                      <a:lnTo>
                        <a:pt x="306324" y="198120"/>
                      </a:lnTo>
                      <a:lnTo>
                        <a:pt x="299357" y="188976"/>
                      </a:lnTo>
                      <a:close/>
                    </a:path>
                    <a:path w="306704" h="307975" extrusionOk="0">
                      <a:moveTo>
                        <a:pt x="22195" y="188976"/>
                      </a:moveTo>
                      <a:lnTo>
                        <a:pt x="12192" y="188976"/>
                      </a:lnTo>
                      <a:lnTo>
                        <a:pt x="19350" y="192555"/>
                      </a:lnTo>
                      <a:lnTo>
                        <a:pt x="22195" y="188976"/>
                      </a:lnTo>
                      <a:close/>
                    </a:path>
                    <a:path w="306704" h="307975" extrusionOk="0">
                      <a:moveTo>
                        <a:pt x="262128" y="65532"/>
                      </a:moveTo>
                      <a:lnTo>
                        <a:pt x="245364" y="140208"/>
                      </a:lnTo>
                      <a:lnTo>
                        <a:pt x="286973" y="192555"/>
                      </a:lnTo>
                      <a:lnTo>
                        <a:pt x="294132" y="188976"/>
                      </a:lnTo>
                      <a:lnTo>
                        <a:pt x="299357" y="188976"/>
                      </a:lnTo>
                      <a:lnTo>
                        <a:pt x="262200" y="140208"/>
                      </a:lnTo>
                      <a:lnTo>
                        <a:pt x="259079" y="140208"/>
                      </a:lnTo>
                      <a:lnTo>
                        <a:pt x="257556" y="134112"/>
                      </a:lnTo>
                      <a:lnTo>
                        <a:pt x="260486" y="134112"/>
                      </a:lnTo>
                      <a:lnTo>
                        <a:pt x="274554" y="73152"/>
                      </a:lnTo>
                      <a:lnTo>
                        <a:pt x="268224" y="73152"/>
                      </a:lnTo>
                      <a:lnTo>
                        <a:pt x="262128" y="65532"/>
                      </a:lnTo>
                      <a:close/>
                    </a:path>
                    <a:path w="306704" h="307975" extrusionOk="0">
                      <a:moveTo>
                        <a:pt x="48768" y="134112"/>
                      </a:moveTo>
                      <a:lnTo>
                        <a:pt x="46565" y="137002"/>
                      </a:lnTo>
                      <a:lnTo>
                        <a:pt x="47244" y="140208"/>
                      </a:lnTo>
                      <a:lnTo>
                        <a:pt x="48768" y="134112"/>
                      </a:lnTo>
                      <a:close/>
                    </a:path>
                    <a:path w="306704" h="307975" extrusionOk="0">
                      <a:moveTo>
                        <a:pt x="59591" y="134112"/>
                      </a:moveTo>
                      <a:lnTo>
                        <a:pt x="48768" y="134112"/>
                      </a:lnTo>
                      <a:lnTo>
                        <a:pt x="47244" y="140208"/>
                      </a:lnTo>
                      <a:lnTo>
                        <a:pt x="60960" y="140208"/>
                      </a:lnTo>
                      <a:lnTo>
                        <a:pt x="59591" y="134112"/>
                      </a:lnTo>
                      <a:close/>
                    </a:path>
                    <a:path w="306704" h="307975" extrusionOk="0">
                      <a:moveTo>
                        <a:pt x="257556" y="134112"/>
                      </a:moveTo>
                      <a:lnTo>
                        <a:pt x="259079" y="140208"/>
                      </a:lnTo>
                      <a:lnTo>
                        <a:pt x="259805" y="137064"/>
                      </a:lnTo>
                      <a:lnTo>
                        <a:pt x="257556" y="134112"/>
                      </a:lnTo>
                      <a:close/>
                    </a:path>
                    <a:path w="306704" h="307975" extrusionOk="0">
                      <a:moveTo>
                        <a:pt x="259805" y="137064"/>
                      </a:moveTo>
                      <a:lnTo>
                        <a:pt x="259079" y="140208"/>
                      </a:lnTo>
                      <a:lnTo>
                        <a:pt x="262200" y="140208"/>
                      </a:lnTo>
                      <a:lnTo>
                        <a:pt x="259805" y="137064"/>
                      </a:lnTo>
                      <a:close/>
                    </a:path>
                    <a:path w="306704" h="307975" extrusionOk="0">
                      <a:moveTo>
                        <a:pt x="260486" y="134112"/>
                      </a:moveTo>
                      <a:lnTo>
                        <a:pt x="257556" y="134112"/>
                      </a:lnTo>
                      <a:lnTo>
                        <a:pt x="259805" y="137064"/>
                      </a:lnTo>
                      <a:lnTo>
                        <a:pt x="260486" y="134112"/>
                      </a:lnTo>
                      <a:close/>
                    </a:path>
                    <a:path w="306704" h="307975" extrusionOk="0">
                      <a:moveTo>
                        <a:pt x="104858" y="60960"/>
                      </a:moveTo>
                      <a:lnTo>
                        <a:pt x="30480" y="60960"/>
                      </a:lnTo>
                      <a:lnTo>
                        <a:pt x="46565" y="137002"/>
                      </a:lnTo>
                      <a:lnTo>
                        <a:pt x="48768" y="134112"/>
                      </a:lnTo>
                      <a:lnTo>
                        <a:pt x="59591" y="134112"/>
                      </a:lnTo>
                      <a:lnTo>
                        <a:pt x="45906" y="73152"/>
                      </a:lnTo>
                      <a:lnTo>
                        <a:pt x="38100" y="73152"/>
                      </a:lnTo>
                      <a:lnTo>
                        <a:pt x="44196" y="65532"/>
                      </a:lnTo>
                      <a:lnTo>
                        <a:pt x="118637" y="65532"/>
                      </a:lnTo>
                      <a:lnTo>
                        <a:pt x="120982" y="62484"/>
                      </a:lnTo>
                      <a:lnTo>
                        <a:pt x="103632" y="62484"/>
                      </a:lnTo>
                      <a:lnTo>
                        <a:pt x="104858" y="60960"/>
                      </a:lnTo>
                      <a:close/>
                    </a:path>
                    <a:path w="306704" h="307975" extrusionOk="0">
                      <a:moveTo>
                        <a:pt x="44196" y="65532"/>
                      </a:moveTo>
                      <a:lnTo>
                        <a:pt x="38100" y="73152"/>
                      </a:lnTo>
                      <a:lnTo>
                        <a:pt x="45906" y="73152"/>
                      </a:lnTo>
                      <a:lnTo>
                        <a:pt x="44196" y="65532"/>
                      </a:lnTo>
                      <a:close/>
                    </a:path>
                    <a:path w="306704" h="307975" extrusionOk="0">
                      <a:moveTo>
                        <a:pt x="118637" y="65532"/>
                      </a:moveTo>
                      <a:lnTo>
                        <a:pt x="44196" y="65532"/>
                      </a:lnTo>
                      <a:lnTo>
                        <a:pt x="45906" y="73152"/>
                      </a:lnTo>
                      <a:lnTo>
                        <a:pt x="112776" y="73152"/>
                      </a:lnTo>
                      <a:lnTo>
                        <a:pt x="118637" y="65532"/>
                      </a:lnTo>
                      <a:close/>
                    </a:path>
                    <a:path w="306704" h="307975" extrusionOk="0">
                      <a:moveTo>
                        <a:pt x="164629" y="13716"/>
                      </a:moveTo>
                      <a:lnTo>
                        <a:pt x="158496" y="13716"/>
                      </a:lnTo>
                      <a:lnTo>
                        <a:pt x="153249" y="20536"/>
                      </a:lnTo>
                      <a:lnTo>
                        <a:pt x="195072" y="73152"/>
                      </a:lnTo>
                      <a:lnTo>
                        <a:pt x="260417" y="73152"/>
                      </a:lnTo>
                      <a:lnTo>
                        <a:pt x="262128" y="65532"/>
                      </a:lnTo>
                      <a:lnTo>
                        <a:pt x="276312" y="65532"/>
                      </a:lnTo>
                      <a:lnTo>
                        <a:pt x="277016" y="62484"/>
                      </a:lnTo>
                      <a:lnTo>
                        <a:pt x="202692" y="62484"/>
                      </a:lnTo>
                      <a:lnTo>
                        <a:pt x="198120" y="60960"/>
                      </a:lnTo>
                      <a:lnTo>
                        <a:pt x="201502" y="60960"/>
                      </a:lnTo>
                      <a:lnTo>
                        <a:pt x="164629" y="13716"/>
                      </a:lnTo>
                      <a:close/>
                    </a:path>
                    <a:path w="306704" h="307975" extrusionOk="0">
                      <a:moveTo>
                        <a:pt x="276312" y="65532"/>
                      </a:moveTo>
                      <a:lnTo>
                        <a:pt x="262128" y="65532"/>
                      </a:lnTo>
                      <a:lnTo>
                        <a:pt x="268224" y="73152"/>
                      </a:lnTo>
                      <a:lnTo>
                        <a:pt x="274554" y="73152"/>
                      </a:lnTo>
                      <a:lnTo>
                        <a:pt x="276312" y="65532"/>
                      </a:lnTo>
                      <a:close/>
                    </a:path>
                    <a:path w="306704" h="307975" extrusionOk="0">
                      <a:moveTo>
                        <a:pt x="153924" y="0"/>
                      </a:moveTo>
                      <a:lnTo>
                        <a:pt x="103632" y="62484"/>
                      </a:lnTo>
                      <a:lnTo>
                        <a:pt x="108204" y="60960"/>
                      </a:lnTo>
                      <a:lnTo>
                        <a:pt x="122154" y="60960"/>
                      </a:lnTo>
                      <a:lnTo>
                        <a:pt x="153249" y="20536"/>
                      </a:lnTo>
                      <a:lnTo>
                        <a:pt x="147828" y="13716"/>
                      </a:lnTo>
                      <a:lnTo>
                        <a:pt x="164629" y="13716"/>
                      </a:lnTo>
                      <a:lnTo>
                        <a:pt x="153924" y="0"/>
                      </a:lnTo>
                      <a:close/>
                    </a:path>
                    <a:path w="306704" h="307975" extrusionOk="0">
                      <a:moveTo>
                        <a:pt x="122154" y="60960"/>
                      </a:moveTo>
                      <a:lnTo>
                        <a:pt x="108204" y="60960"/>
                      </a:lnTo>
                      <a:lnTo>
                        <a:pt x="103632" y="62484"/>
                      </a:lnTo>
                      <a:lnTo>
                        <a:pt x="120982" y="62484"/>
                      </a:lnTo>
                      <a:lnTo>
                        <a:pt x="122154" y="60960"/>
                      </a:lnTo>
                      <a:close/>
                    </a:path>
                    <a:path w="306704" h="307975" extrusionOk="0">
                      <a:moveTo>
                        <a:pt x="201502" y="60960"/>
                      </a:moveTo>
                      <a:lnTo>
                        <a:pt x="198120" y="60960"/>
                      </a:lnTo>
                      <a:lnTo>
                        <a:pt x="202692" y="62484"/>
                      </a:lnTo>
                      <a:lnTo>
                        <a:pt x="201502" y="60960"/>
                      </a:lnTo>
                      <a:close/>
                    </a:path>
                    <a:path w="306704" h="307975" extrusionOk="0">
                      <a:moveTo>
                        <a:pt x="277368" y="60960"/>
                      </a:moveTo>
                      <a:lnTo>
                        <a:pt x="201502" y="60960"/>
                      </a:lnTo>
                      <a:lnTo>
                        <a:pt x="202692" y="62484"/>
                      </a:lnTo>
                      <a:lnTo>
                        <a:pt x="277016" y="62484"/>
                      </a:lnTo>
                      <a:lnTo>
                        <a:pt x="277368" y="60960"/>
                      </a:lnTo>
                      <a:close/>
                    </a:path>
                    <a:path w="306704" h="307975" extrusionOk="0">
                      <a:moveTo>
                        <a:pt x="158496" y="13716"/>
                      </a:moveTo>
                      <a:lnTo>
                        <a:pt x="147828" y="13716"/>
                      </a:lnTo>
                      <a:lnTo>
                        <a:pt x="153249" y="20536"/>
                      </a:lnTo>
                      <a:lnTo>
                        <a:pt x="158496"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1" name="Google Shape;391;p5"/>
                <p:cNvSpPr/>
                <p:nvPr/>
              </p:nvSpPr>
              <p:spPr>
                <a:xfrm>
                  <a:off x="6615813" y="3089375"/>
                  <a:ext cx="123802" cy="122494"/>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sp>
            <p:nvSpPr>
              <p:cNvPr id="392" name="Google Shape;392;p5"/>
              <p:cNvSpPr/>
              <p:nvPr/>
            </p:nvSpPr>
            <p:spPr>
              <a:xfrm>
                <a:off x="6893391" y="3781365"/>
                <a:ext cx="462629" cy="5734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3" name="Google Shape;393;p5"/>
              <p:cNvSpPr/>
              <p:nvPr/>
            </p:nvSpPr>
            <p:spPr>
              <a:xfrm>
                <a:off x="6783923" y="3653652"/>
                <a:ext cx="246519" cy="246519"/>
              </a:xfrm>
              <a:custGeom>
                <a:avLst/>
                <a:gdLst/>
                <a:ahLst/>
                <a:cxnLst/>
                <a:rect l="l" t="t" r="r" b="b"/>
                <a:pathLst>
                  <a:path w="288290" h="288289" extrusionOk="0">
                    <a:moveTo>
                      <a:pt x="259079" y="56387"/>
                    </a:moveTo>
                    <a:lnTo>
                      <a:pt x="28956" y="56387"/>
                    </a:lnTo>
                    <a:lnTo>
                      <a:pt x="44196" y="128015"/>
                    </a:lnTo>
                    <a:lnTo>
                      <a:pt x="0" y="184403"/>
                    </a:lnTo>
                    <a:lnTo>
                      <a:pt x="64008" y="216407"/>
                    </a:lnTo>
                    <a:lnTo>
                      <a:pt x="79248" y="288035"/>
                    </a:lnTo>
                    <a:lnTo>
                      <a:pt x="143256" y="256031"/>
                    </a:lnTo>
                    <a:lnTo>
                      <a:pt x="214754" y="256031"/>
                    </a:lnTo>
                    <a:lnTo>
                      <a:pt x="224028" y="216407"/>
                    </a:lnTo>
                    <a:lnTo>
                      <a:pt x="288036" y="184403"/>
                    </a:lnTo>
                    <a:lnTo>
                      <a:pt x="243840" y="128015"/>
                    </a:lnTo>
                    <a:lnTo>
                      <a:pt x="259079" y="56387"/>
                    </a:lnTo>
                    <a:close/>
                  </a:path>
                  <a:path w="288290" h="288289" extrusionOk="0">
                    <a:moveTo>
                      <a:pt x="214754" y="256031"/>
                    </a:moveTo>
                    <a:lnTo>
                      <a:pt x="143256" y="256031"/>
                    </a:lnTo>
                    <a:lnTo>
                      <a:pt x="207264" y="288035"/>
                    </a:lnTo>
                    <a:lnTo>
                      <a:pt x="214754" y="256031"/>
                    </a:lnTo>
                    <a:close/>
                  </a:path>
                  <a:path w="288290" h="288289" extrusionOk="0">
                    <a:moveTo>
                      <a:pt x="143256" y="0"/>
                    </a:moveTo>
                    <a:lnTo>
                      <a:pt x="99060" y="56387"/>
                    </a:lnTo>
                    <a:lnTo>
                      <a:pt x="187452" y="56387"/>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4" name="Google Shape;394;p5"/>
              <p:cNvSpPr/>
              <p:nvPr/>
            </p:nvSpPr>
            <p:spPr>
              <a:xfrm>
                <a:off x="6774799" y="3644531"/>
                <a:ext cx="263352" cy="263352"/>
              </a:xfrm>
              <a:custGeom>
                <a:avLst/>
                <a:gdLst/>
                <a:ahLst/>
                <a:cxnLst/>
                <a:rect l="l" t="t" r="r" b="b"/>
                <a:pathLst>
                  <a:path w="307975" h="307975" extrusionOk="0">
                    <a:moveTo>
                      <a:pt x="69306" y="232036"/>
                    </a:moveTo>
                    <a:lnTo>
                      <a:pt x="85344" y="307848"/>
                    </a:lnTo>
                    <a:lnTo>
                      <a:pt x="107143" y="297180"/>
                    </a:lnTo>
                    <a:lnTo>
                      <a:pt x="96012" y="297180"/>
                    </a:lnTo>
                    <a:lnTo>
                      <a:pt x="86868" y="292608"/>
                    </a:lnTo>
                    <a:lnTo>
                      <a:pt x="94166" y="288958"/>
                    </a:lnTo>
                    <a:lnTo>
                      <a:pt x="81642" y="233172"/>
                    </a:lnTo>
                    <a:lnTo>
                      <a:pt x="71628" y="233172"/>
                    </a:lnTo>
                    <a:lnTo>
                      <a:pt x="69306" y="232036"/>
                    </a:lnTo>
                    <a:close/>
                  </a:path>
                  <a:path w="307975" h="307975" extrusionOk="0">
                    <a:moveTo>
                      <a:pt x="181356" y="272796"/>
                    </a:moveTo>
                    <a:lnTo>
                      <a:pt x="156972" y="272796"/>
                    </a:lnTo>
                    <a:lnTo>
                      <a:pt x="153924" y="274287"/>
                    </a:lnTo>
                    <a:lnTo>
                      <a:pt x="222504" y="307848"/>
                    </a:lnTo>
                    <a:lnTo>
                      <a:pt x="224965" y="297180"/>
                    </a:lnTo>
                    <a:lnTo>
                      <a:pt x="211836" y="297180"/>
                    </a:lnTo>
                    <a:lnTo>
                      <a:pt x="213681" y="288958"/>
                    </a:lnTo>
                    <a:lnTo>
                      <a:pt x="181356" y="272796"/>
                    </a:lnTo>
                    <a:close/>
                  </a:path>
                  <a:path w="307975" h="307975" extrusionOk="0">
                    <a:moveTo>
                      <a:pt x="94166" y="288958"/>
                    </a:moveTo>
                    <a:lnTo>
                      <a:pt x="86868" y="292608"/>
                    </a:lnTo>
                    <a:lnTo>
                      <a:pt x="96012" y="297180"/>
                    </a:lnTo>
                    <a:lnTo>
                      <a:pt x="94166" y="288958"/>
                    </a:lnTo>
                    <a:close/>
                  </a:path>
                  <a:path w="307975" h="307975" extrusionOk="0">
                    <a:moveTo>
                      <a:pt x="153924" y="259080"/>
                    </a:moveTo>
                    <a:lnTo>
                      <a:pt x="94166" y="288958"/>
                    </a:lnTo>
                    <a:lnTo>
                      <a:pt x="96012" y="297180"/>
                    </a:lnTo>
                    <a:lnTo>
                      <a:pt x="107143" y="297180"/>
                    </a:lnTo>
                    <a:lnTo>
                      <a:pt x="153924" y="274287"/>
                    </a:lnTo>
                    <a:lnTo>
                      <a:pt x="150876" y="272796"/>
                    </a:lnTo>
                    <a:lnTo>
                      <a:pt x="181356" y="272796"/>
                    </a:lnTo>
                    <a:lnTo>
                      <a:pt x="153924" y="259080"/>
                    </a:lnTo>
                    <a:close/>
                  </a:path>
                  <a:path w="307975" h="307975" extrusionOk="0">
                    <a:moveTo>
                      <a:pt x="213681" y="288958"/>
                    </a:moveTo>
                    <a:lnTo>
                      <a:pt x="211836" y="297180"/>
                    </a:lnTo>
                    <a:lnTo>
                      <a:pt x="220979" y="292608"/>
                    </a:lnTo>
                    <a:lnTo>
                      <a:pt x="213681" y="288958"/>
                    </a:lnTo>
                    <a:close/>
                  </a:path>
                  <a:path w="307975" h="307975" extrusionOk="0">
                    <a:moveTo>
                      <a:pt x="287528" y="193040"/>
                    </a:moveTo>
                    <a:lnTo>
                      <a:pt x="228600" y="222504"/>
                    </a:lnTo>
                    <a:lnTo>
                      <a:pt x="213681" y="288958"/>
                    </a:lnTo>
                    <a:lnTo>
                      <a:pt x="220979" y="292608"/>
                    </a:lnTo>
                    <a:lnTo>
                      <a:pt x="211836" y="297180"/>
                    </a:lnTo>
                    <a:lnTo>
                      <a:pt x="224965" y="297180"/>
                    </a:lnTo>
                    <a:lnTo>
                      <a:pt x="239736" y="233172"/>
                    </a:lnTo>
                    <a:lnTo>
                      <a:pt x="237744" y="233172"/>
                    </a:lnTo>
                    <a:lnTo>
                      <a:pt x="240792" y="228600"/>
                    </a:lnTo>
                    <a:lnTo>
                      <a:pt x="246888" y="228600"/>
                    </a:lnTo>
                    <a:lnTo>
                      <a:pt x="304800" y="199644"/>
                    </a:lnTo>
                    <a:lnTo>
                      <a:pt x="292608" y="199644"/>
                    </a:lnTo>
                    <a:lnTo>
                      <a:pt x="287528" y="193040"/>
                    </a:lnTo>
                    <a:close/>
                  </a:path>
                  <a:path w="307975" h="307975" extrusionOk="0">
                    <a:moveTo>
                      <a:pt x="156972" y="272796"/>
                    </a:moveTo>
                    <a:lnTo>
                      <a:pt x="150876" y="272796"/>
                    </a:lnTo>
                    <a:lnTo>
                      <a:pt x="153924" y="274287"/>
                    </a:lnTo>
                    <a:lnTo>
                      <a:pt x="156972" y="272796"/>
                    </a:lnTo>
                    <a:close/>
                  </a:path>
                  <a:path w="307975" h="307975" extrusionOk="0">
                    <a:moveTo>
                      <a:pt x="68580" y="228600"/>
                    </a:moveTo>
                    <a:lnTo>
                      <a:pt x="69306" y="232036"/>
                    </a:lnTo>
                    <a:lnTo>
                      <a:pt x="71628" y="233172"/>
                    </a:lnTo>
                    <a:lnTo>
                      <a:pt x="68580" y="228600"/>
                    </a:lnTo>
                    <a:close/>
                  </a:path>
                  <a:path w="307975" h="307975" extrusionOk="0">
                    <a:moveTo>
                      <a:pt x="80616" y="228600"/>
                    </a:moveTo>
                    <a:lnTo>
                      <a:pt x="68580" y="228600"/>
                    </a:lnTo>
                    <a:lnTo>
                      <a:pt x="71628" y="233172"/>
                    </a:lnTo>
                    <a:lnTo>
                      <a:pt x="81642" y="233172"/>
                    </a:lnTo>
                    <a:lnTo>
                      <a:pt x="80616" y="228600"/>
                    </a:lnTo>
                    <a:close/>
                  </a:path>
                  <a:path w="307975" h="307975" extrusionOk="0">
                    <a:moveTo>
                      <a:pt x="240792" y="228600"/>
                    </a:moveTo>
                    <a:lnTo>
                      <a:pt x="237744" y="233172"/>
                    </a:lnTo>
                    <a:lnTo>
                      <a:pt x="239999" y="232036"/>
                    </a:lnTo>
                    <a:lnTo>
                      <a:pt x="240792" y="228600"/>
                    </a:lnTo>
                    <a:close/>
                  </a:path>
                  <a:path w="307975" h="307975" extrusionOk="0">
                    <a:moveTo>
                      <a:pt x="239996" y="232045"/>
                    </a:moveTo>
                    <a:lnTo>
                      <a:pt x="237744" y="233172"/>
                    </a:lnTo>
                    <a:lnTo>
                      <a:pt x="239736" y="233172"/>
                    </a:lnTo>
                    <a:lnTo>
                      <a:pt x="239996" y="232045"/>
                    </a:lnTo>
                    <a:close/>
                  </a:path>
                  <a:path w="307975" h="307975" extrusionOk="0">
                    <a:moveTo>
                      <a:pt x="246888" y="228600"/>
                    </a:moveTo>
                    <a:lnTo>
                      <a:pt x="240792" y="228600"/>
                    </a:lnTo>
                    <a:lnTo>
                      <a:pt x="239996" y="232045"/>
                    </a:lnTo>
                    <a:lnTo>
                      <a:pt x="246888" y="228600"/>
                    </a:lnTo>
                    <a:close/>
                  </a:path>
                  <a:path w="307975" h="307975" extrusionOk="0">
                    <a:moveTo>
                      <a:pt x="48026" y="136995"/>
                    </a:moveTo>
                    <a:lnTo>
                      <a:pt x="0" y="198120"/>
                    </a:lnTo>
                    <a:lnTo>
                      <a:pt x="69306" y="232036"/>
                    </a:lnTo>
                    <a:lnTo>
                      <a:pt x="68580" y="228600"/>
                    </a:lnTo>
                    <a:lnTo>
                      <a:pt x="80616" y="228600"/>
                    </a:lnTo>
                    <a:lnTo>
                      <a:pt x="79248" y="222504"/>
                    </a:lnTo>
                    <a:lnTo>
                      <a:pt x="34567" y="199644"/>
                    </a:lnTo>
                    <a:lnTo>
                      <a:pt x="15240" y="199644"/>
                    </a:lnTo>
                    <a:lnTo>
                      <a:pt x="13716" y="188976"/>
                    </a:lnTo>
                    <a:lnTo>
                      <a:pt x="23446" y="188976"/>
                    </a:lnTo>
                    <a:lnTo>
                      <a:pt x="60960" y="140208"/>
                    </a:lnTo>
                    <a:lnTo>
                      <a:pt x="48768" y="140208"/>
                    </a:lnTo>
                    <a:lnTo>
                      <a:pt x="48026" y="136995"/>
                    </a:lnTo>
                    <a:close/>
                  </a:path>
                  <a:path w="307975" h="307975" extrusionOk="0">
                    <a:moveTo>
                      <a:pt x="13716" y="188976"/>
                    </a:moveTo>
                    <a:lnTo>
                      <a:pt x="15240" y="199644"/>
                    </a:lnTo>
                    <a:lnTo>
                      <a:pt x="20698" y="192548"/>
                    </a:lnTo>
                    <a:lnTo>
                      <a:pt x="13716" y="188976"/>
                    </a:lnTo>
                    <a:close/>
                  </a:path>
                  <a:path w="307975" h="307975" extrusionOk="0">
                    <a:moveTo>
                      <a:pt x="20698" y="192548"/>
                    </a:moveTo>
                    <a:lnTo>
                      <a:pt x="15240" y="199644"/>
                    </a:lnTo>
                    <a:lnTo>
                      <a:pt x="34567" y="199644"/>
                    </a:lnTo>
                    <a:lnTo>
                      <a:pt x="20698" y="192548"/>
                    </a:lnTo>
                    <a:close/>
                  </a:path>
                  <a:path w="307975" h="307975" extrusionOk="0">
                    <a:moveTo>
                      <a:pt x="295656" y="188976"/>
                    </a:moveTo>
                    <a:lnTo>
                      <a:pt x="287528" y="193040"/>
                    </a:lnTo>
                    <a:lnTo>
                      <a:pt x="292608" y="199644"/>
                    </a:lnTo>
                    <a:lnTo>
                      <a:pt x="295656" y="188976"/>
                    </a:lnTo>
                    <a:close/>
                  </a:path>
                  <a:path w="307975" h="307975" extrusionOk="0">
                    <a:moveTo>
                      <a:pt x="300881" y="188976"/>
                    </a:moveTo>
                    <a:lnTo>
                      <a:pt x="295656" y="188976"/>
                    </a:lnTo>
                    <a:lnTo>
                      <a:pt x="292608" y="199644"/>
                    </a:lnTo>
                    <a:lnTo>
                      <a:pt x="304800" y="199644"/>
                    </a:lnTo>
                    <a:lnTo>
                      <a:pt x="307848" y="198120"/>
                    </a:lnTo>
                    <a:lnTo>
                      <a:pt x="300881" y="188976"/>
                    </a:lnTo>
                    <a:close/>
                  </a:path>
                  <a:path w="307975" h="307975" extrusionOk="0">
                    <a:moveTo>
                      <a:pt x="263652" y="65532"/>
                    </a:moveTo>
                    <a:lnTo>
                      <a:pt x="246888" y="140208"/>
                    </a:lnTo>
                    <a:lnTo>
                      <a:pt x="287528" y="193040"/>
                    </a:lnTo>
                    <a:lnTo>
                      <a:pt x="295656" y="188976"/>
                    </a:lnTo>
                    <a:lnTo>
                      <a:pt x="300881" y="188976"/>
                    </a:lnTo>
                    <a:lnTo>
                      <a:pt x="263724" y="140208"/>
                    </a:lnTo>
                    <a:lnTo>
                      <a:pt x="260604" y="140208"/>
                    </a:lnTo>
                    <a:lnTo>
                      <a:pt x="259079" y="134112"/>
                    </a:lnTo>
                    <a:lnTo>
                      <a:pt x="261893" y="134112"/>
                    </a:lnTo>
                    <a:lnTo>
                      <a:pt x="274788" y="73152"/>
                    </a:lnTo>
                    <a:lnTo>
                      <a:pt x="269748" y="73152"/>
                    </a:lnTo>
                    <a:lnTo>
                      <a:pt x="263652" y="65532"/>
                    </a:lnTo>
                    <a:close/>
                  </a:path>
                  <a:path w="307975" h="307975" extrusionOk="0">
                    <a:moveTo>
                      <a:pt x="23446" y="188976"/>
                    </a:moveTo>
                    <a:lnTo>
                      <a:pt x="13716" y="188976"/>
                    </a:lnTo>
                    <a:lnTo>
                      <a:pt x="20698" y="192548"/>
                    </a:lnTo>
                    <a:lnTo>
                      <a:pt x="23446" y="188976"/>
                    </a:lnTo>
                    <a:close/>
                  </a:path>
                  <a:path w="307975" h="307975" extrusionOk="0">
                    <a:moveTo>
                      <a:pt x="50292" y="134112"/>
                    </a:moveTo>
                    <a:lnTo>
                      <a:pt x="48028" y="137002"/>
                    </a:lnTo>
                    <a:lnTo>
                      <a:pt x="48768" y="140208"/>
                    </a:lnTo>
                    <a:lnTo>
                      <a:pt x="50292" y="134112"/>
                    </a:lnTo>
                    <a:close/>
                  </a:path>
                  <a:path w="307975" h="307975" extrusionOk="0">
                    <a:moveTo>
                      <a:pt x="59715" y="134112"/>
                    </a:moveTo>
                    <a:lnTo>
                      <a:pt x="50292" y="134112"/>
                    </a:lnTo>
                    <a:lnTo>
                      <a:pt x="48768" y="140208"/>
                    </a:lnTo>
                    <a:lnTo>
                      <a:pt x="60960" y="140208"/>
                    </a:lnTo>
                    <a:lnTo>
                      <a:pt x="59715" y="134112"/>
                    </a:lnTo>
                    <a:close/>
                  </a:path>
                  <a:path w="307975" h="307975" extrusionOk="0">
                    <a:moveTo>
                      <a:pt x="259079" y="134112"/>
                    </a:moveTo>
                    <a:lnTo>
                      <a:pt x="260604" y="140208"/>
                    </a:lnTo>
                    <a:lnTo>
                      <a:pt x="261276" y="136995"/>
                    </a:lnTo>
                    <a:lnTo>
                      <a:pt x="259079" y="134112"/>
                    </a:lnTo>
                    <a:close/>
                  </a:path>
                  <a:path w="307975" h="307975" extrusionOk="0">
                    <a:moveTo>
                      <a:pt x="261282" y="137002"/>
                    </a:moveTo>
                    <a:lnTo>
                      <a:pt x="260604" y="140208"/>
                    </a:lnTo>
                    <a:lnTo>
                      <a:pt x="263724" y="140208"/>
                    </a:lnTo>
                    <a:lnTo>
                      <a:pt x="261282" y="137002"/>
                    </a:lnTo>
                    <a:close/>
                  </a:path>
                  <a:path w="307975" h="307975" extrusionOk="0">
                    <a:moveTo>
                      <a:pt x="261893" y="134112"/>
                    </a:moveTo>
                    <a:lnTo>
                      <a:pt x="259079" y="134112"/>
                    </a:lnTo>
                    <a:lnTo>
                      <a:pt x="261282" y="137002"/>
                    </a:lnTo>
                    <a:lnTo>
                      <a:pt x="261893" y="134112"/>
                    </a:lnTo>
                    <a:close/>
                  </a:path>
                  <a:path w="307975" h="307975" extrusionOk="0">
                    <a:moveTo>
                      <a:pt x="106345" y="60960"/>
                    </a:moveTo>
                    <a:lnTo>
                      <a:pt x="30480" y="60960"/>
                    </a:lnTo>
                    <a:lnTo>
                      <a:pt x="48026" y="136995"/>
                    </a:lnTo>
                    <a:lnTo>
                      <a:pt x="50292" y="134112"/>
                    </a:lnTo>
                    <a:lnTo>
                      <a:pt x="59715" y="134112"/>
                    </a:lnTo>
                    <a:lnTo>
                      <a:pt x="47275" y="73152"/>
                    </a:lnTo>
                    <a:lnTo>
                      <a:pt x="39624" y="73152"/>
                    </a:lnTo>
                    <a:lnTo>
                      <a:pt x="45720" y="65532"/>
                    </a:lnTo>
                    <a:lnTo>
                      <a:pt x="118832" y="65532"/>
                    </a:lnTo>
                    <a:lnTo>
                      <a:pt x="121255" y="62484"/>
                    </a:lnTo>
                    <a:lnTo>
                      <a:pt x="105155" y="62484"/>
                    </a:lnTo>
                    <a:lnTo>
                      <a:pt x="106345" y="60960"/>
                    </a:lnTo>
                    <a:close/>
                  </a:path>
                  <a:path w="307975" h="307975" extrusionOk="0">
                    <a:moveTo>
                      <a:pt x="45720" y="65532"/>
                    </a:moveTo>
                    <a:lnTo>
                      <a:pt x="39624" y="73152"/>
                    </a:lnTo>
                    <a:lnTo>
                      <a:pt x="47275" y="73152"/>
                    </a:lnTo>
                    <a:lnTo>
                      <a:pt x="45720" y="65532"/>
                    </a:lnTo>
                    <a:close/>
                  </a:path>
                  <a:path w="307975" h="307975" extrusionOk="0">
                    <a:moveTo>
                      <a:pt x="118832" y="65532"/>
                    </a:moveTo>
                    <a:lnTo>
                      <a:pt x="45720" y="65532"/>
                    </a:lnTo>
                    <a:lnTo>
                      <a:pt x="47275" y="73152"/>
                    </a:lnTo>
                    <a:lnTo>
                      <a:pt x="112776" y="73152"/>
                    </a:lnTo>
                    <a:lnTo>
                      <a:pt x="118832" y="65532"/>
                    </a:lnTo>
                    <a:close/>
                  </a:path>
                  <a:path w="307975" h="307975" extrusionOk="0">
                    <a:moveTo>
                      <a:pt x="164963" y="13716"/>
                    </a:moveTo>
                    <a:lnTo>
                      <a:pt x="160020" y="13716"/>
                    </a:lnTo>
                    <a:lnTo>
                      <a:pt x="154598" y="20536"/>
                    </a:lnTo>
                    <a:lnTo>
                      <a:pt x="195072" y="73152"/>
                    </a:lnTo>
                    <a:lnTo>
                      <a:pt x="261941" y="73152"/>
                    </a:lnTo>
                    <a:lnTo>
                      <a:pt x="263652" y="65532"/>
                    </a:lnTo>
                    <a:lnTo>
                      <a:pt x="276400" y="65532"/>
                    </a:lnTo>
                    <a:lnTo>
                      <a:pt x="277045" y="62484"/>
                    </a:lnTo>
                    <a:lnTo>
                      <a:pt x="204215" y="62484"/>
                    </a:lnTo>
                    <a:lnTo>
                      <a:pt x="198120" y="60960"/>
                    </a:lnTo>
                    <a:lnTo>
                      <a:pt x="202989" y="60960"/>
                    </a:lnTo>
                    <a:lnTo>
                      <a:pt x="164963" y="13716"/>
                    </a:lnTo>
                    <a:close/>
                  </a:path>
                  <a:path w="307975" h="307975" extrusionOk="0">
                    <a:moveTo>
                      <a:pt x="276400" y="65532"/>
                    </a:moveTo>
                    <a:lnTo>
                      <a:pt x="263652" y="65532"/>
                    </a:lnTo>
                    <a:lnTo>
                      <a:pt x="269748" y="73152"/>
                    </a:lnTo>
                    <a:lnTo>
                      <a:pt x="274788" y="73152"/>
                    </a:lnTo>
                    <a:lnTo>
                      <a:pt x="276400" y="65532"/>
                    </a:lnTo>
                    <a:close/>
                  </a:path>
                  <a:path w="307975" h="307975" extrusionOk="0">
                    <a:moveTo>
                      <a:pt x="153924" y="0"/>
                    </a:moveTo>
                    <a:lnTo>
                      <a:pt x="105155" y="62484"/>
                    </a:lnTo>
                    <a:lnTo>
                      <a:pt x="109728" y="60960"/>
                    </a:lnTo>
                    <a:lnTo>
                      <a:pt x="122467" y="60960"/>
                    </a:lnTo>
                    <a:lnTo>
                      <a:pt x="154598" y="20536"/>
                    </a:lnTo>
                    <a:lnTo>
                      <a:pt x="149352" y="13716"/>
                    </a:lnTo>
                    <a:lnTo>
                      <a:pt x="164963" y="13716"/>
                    </a:lnTo>
                    <a:lnTo>
                      <a:pt x="153924" y="0"/>
                    </a:lnTo>
                    <a:close/>
                  </a:path>
                  <a:path w="307975" h="307975" extrusionOk="0">
                    <a:moveTo>
                      <a:pt x="122467" y="60960"/>
                    </a:moveTo>
                    <a:lnTo>
                      <a:pt x="109728" y="60960"/>
                    </a:lnTo>
                    <a:lnTo>
                      <a:pt x="105155" y="62484"/>
                    </a:lnTo>
                    <a:lnTo>
                      <a:pt x="121255" y="62484"/>
                    </a:lnTo>
                    <a:lnTo>
                      <a:pt x="122467" y="60960"/>
                    </a:lnTo>
                    <a:close/>
                  </a:path>
                  <a:path w="307975" h="307975" extrusionOk="0">
                    <a:moveTo>
                      <a:pt x="202989" y="60960"/>
                    </a:moveTo>
                    <a:lnTo>
                      <a:pt x="198120" y="60960"/>
                    </a:lnTo>
                    <a:lnTo>
                      <a:pt x="204215" y="62484"/>
                    </a:lnTo>
                    <a:lnTo>
                      <a:pt x="202989" y="60960"/>
                    </a:lnTo>
                    <a:close/>
                  </a:path>
                  <a:path w="307975" h="307975" extrusionOk="0">
                    <a:moveTo>
                      <a:pt x="277368" y="60960"/>
                    </a:moveTo>
                    <a:lnTo>
                      <a:pt x="202989" y="60960"/>
                    </a:lnTo>
                    <a:lnTo>
                      <a:pt x="204215" y="62484"/>
                    </a:lnTo>
                    <a:lnTo>
                      <a:pt x="277045" y="62484"/>
                    </a:lnTo>
                    <a:lnTo>
                      <a:pt x="277368" y="60960"/>
                    </a:lnTo>
                    <a:close/>
                  </a:path>
                  <a:path w="307975" h="307975" extrusionOk="0">
                    <a:moveTo>
                      <a:pt x="160020" y="13716"/>
                    </a:moveTo>
                    <a:lnTo>
                      <a:pt x="149352" y="13716"/>
                    </a:lnTo>
                    <a:lnTo>
                      <a:pt x="154598" y="20536"/>
                    </a:lnTo>
                    <a:lnTo>
                      <a:pt x="1600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5" name="Google Shape;395;p5"/>
              <p:cNvSpPr/>
              <p:nvPr/>
            </p:nvSpPr>
            <p:spPr>
              <a:xfrm>
                <a:off x="6175337" y="3312218"/>
                <a:ext cx="587735" cy="4913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6" name="Google Shape;396;p5"/>
              <p:cNvSpPr/>
              <p:nvPr/>
            </p:nvSpPr>
            <p:spPr>
              <a:xfrm>
                <a:off x="6050231" y="3684928"/>
                <a:ext cx="246519" cy="246519"/>
              </a:xfrm>
              <a:custGeom>
                <a:avLst/>
                <a:gdLst/>
                <a:ahLst/>
                <a:cxnLst/>
                <a:rect l="l" t="t" r="r" b="b"/>
                <a:pathLst>
                  <a:path w="288290" h="288289" extrusionOk="0">
                    <a:moveTo>
                      <a:pt x="259079" y="56387"/>
                    </a:moveTo>
                    <a:lnTo>
                      <a:pt x="27432" y="56387"/>
                    </a:lnTo>
                    <a:lnTo>
                      <a:pt x="44196" y="128015"/>
                    </a:lnTo>
                    <a:lnTo>
                      <a:pt x="0" y="185927"/>
                    </a:lnTo>
                    <a:lnTo>
                      <a:pt x="64008" y="216407"/>
                    </a:lnTo>
                    <a:lnTo>
                      <a:pt x="79248" y="288035"/>
                    </a:lnTo>
                    <a:lnTo>
                      <a:pt x="143256" y="256031"/>
                    </a:lnTo>
                    <a:lnTo>
                      <a:pt x="214754" y="256031"/>
                    </a:lnTo>
                    <a:lnTo>
                      <a:pt x="224028" y="216407"/>
                    </a:lnTo>
                    <a:lnTo>
                      <a:pt x="288036" y="185927"/>
                    </a:lnTo>
                    <a:lnTo>
                      <a:pt x="242315" y="128015"/>
                    </a:lnTo>
                    <a:lnTo>
                      <a:pt x="259079" y="56387"/>
                    </a:lnTo>
                    <a:close/>
                  </a:path>
                  <a:path w="288290" h="288289" extrusionOk="0">
                    <a:moveTo>
                      <a:pt x="214754" y="256031"/>
                    </a:moveTo>
                    <a:lnTo>
                      <a:pt x="143256" y="256031"/>
                    </a:lnTo>
                    <a:lnTo>
                      <a:pt x="207264" y="288035"/>
                    </a:lnTo>
                    <a:lnTo>
                      <a:pt x="214754" y="256031"/>
                    </a:lnTo>
                    <a:close/>
                  </a:path>
                  <a:path w="288290" h="288289" extrusionOk="0">
                    <a:moveTo>
                      <a:pt x="143256" y="0"/>
                    </a:moveTo>
                    <a:lnTo>
                      <a:pt x="99060" y="56387"/>
                    </a:lnTo>
                    <a:lnTo>
                      <a:pt x="187452" y="56387"/>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7" name="Google Shape;397;p5"/>
              <p:cNvSpPr/>
              <p:nvPr/>
            </p:nvSpPr>
            <p:spPr>
              <a:xfrm>
                <a:off x="6041109" y="3675807"/>
                <a:ext cx="263352" cy="263352"/>
              </a:xfrm>
              <a:custGeom>
                <a:avLst/>
                <a:gdLst/>
                <a:ahLst/>
                <a:cxnLst/>
                <a:rect l="l" t="t" r="r" b="b"/>
                <a:pathLst>
                  <a:path w="307975" h="307975" extrusionOk="0">
                    <a:moveTo>
                      <a:pt x="69306" y="232036"/>
                    </a:moveTo>
                    <a:lnTo>
                      <a:pt x="85344" y="307848"/>
                    </a:lnTo>
                    <a:lnTo>
                      <a:pt x="107143" y="297180"/>
                    </a:lnTo>
                    <a:lnTo>
                      <a:pt x="96012" y="297180"/>
                    </a:lnTo>
                    <a:lnTo>
                      <a:pt x="86868" y="292608"/>
                    </a:lnTo>
                    <a:lnTo>
                      <a:pt x="94166" y="289124"/>
                    </a:lnTo>
                    <a:lnTo>
                      <a:pt x="81343" y="233172"/>
                    </a:lnTo>
                    <a:lnTo>
                      <a:pt x="71628" y="233172"/>
                    </a:lnTo>
                    <a:lnTo>
                      <a:pt x="69306" y="232036"/>
                    </a:lnTo>
                    <a:close/>
                  </a:path>
                  <a:path w="307975" h="307975" extrusionOk="0">
                    <a:moveTo>
                      <a:pt x="179469" y="272796"/>
                    </a:moveTo>
                    <a:lnTo>
                      <a:pt x="156972" y="272796"/>
                    </a:lnTo>
                    <a:lnTo>
                      <a:pt x="153924" y="274287"/>
                    </a:lnTo>
                    <a:lnTo>
                      <a:pt x="222504" y="307848"/>
                    </a:lnTo>
                    <a:lnTo>
                      <a:pt x="224965" y="297180"/>
                    </a:lnTo>
                    <a:lnTo>
                      <a:pt x="211836" y="297180"/>
                    </a:lnTo>
                    <a:lnTo>
                      <a:pt x="213681" y="289124"/>
                    </a:lnTo>
                    <a:lnTo>
                      <a:pt x="179469" y="272796"/>
                    </a:lnTo>
                    <a:close/>
                  </a:path>
                  <a:path w="307975" h="307975" extrusionOk="0">
                    <a:moveTo>
                      <a:pt x="94166" y="289124"/>
                    </a:moveTo>
                    <a:lnTo>
                      <a:pt x="86868" y="292608"/>
                    </a:lnTo>
                    <a:lnTo>
                      <a:pt x="96012" y="297180"/>
                    </a:lnTo>
                    <a:lnTo>
                      <a:pt x="94166" y="289124"/>
                    </a:lnTo>
                    <a:close/>
                  </a:path>
                  <a:path w="307975" h="307975" extrusionOk="0">
                    <a:moveTo>
                      <a:pt x="153924" y="260604"/>
                    </a:moveTo>
                    <a:lnTo>
                      <a:pt x="94166" y="289124"/>
                    </a:lnTo>
                    <a:lnTo>
                      <a:pt x="96012" y="297180"/>
                    </a:lnTo>
                    <a:lnTo>
                      <a:pt x="107143" y="297180"/>
                    </a:lnTo>
                    <a:lnTo>
                      <a:pt x="153924" y="274287"/>
                    </a:lnTo>
                    <a:lnTo>
                      <a:pt x="150876" y="272796"/>
                    </a:lnTo>
                    <a:lnTo>
                      <a:pt x="179469" y="272796"/>
                    </a:lnTo>
                    <a:lnTo>
                      <a:pt x="153924" y="260604"/>
                    </a:lnTo>
                    <a:close/>
                  </a:path>
                  <a:path w="307975" h="307975" extrusionOk="0">
                    <a:moveTo>
                      <a:pt x="213681" y="289124"/>
                    </a:moveTo>
                    <a:lnTo>
                      <a:pt x="211836" y="297180"/>
                    </a:lnTo>
                    <a:lnTo>
                      <a:pt x="220979" y="292608"/>
                    </a:lnTo>
                    <a:lnTo>
                      <a:pt x="213681" y="289124"/>
                    </a:lnTo>
                    <a:close/>
                  </a:path>
                  <a:path w="307975" h="307975" extrusionOk="0">
                    <a:moveTo>
                      <a:pt x="288374" y="194140"/>
                    </a:moveTo>
                    <a:lnTo>
                      <a:pt x="228600" y="224028"/>
                    </a:lnTo>
                    <a:lnTo>
                      <a:pt x="213681" y="289124"/>
                    </a:lnTo>
                    <a:lnTo>
                      <a:pt x="220979" y="292608"/>
                    </a:lnTo>
                    <a:lnTo>
                      <a:pt x="211836" y="297180"/>
                    </a:lnTo>
                    <a:lnTo>
                      <a:pt x="224965" y="297180"/>
                    </a:lnTo>
                    <a:lnTo>
                      <a:pt x="239736" y="233172"/>
                    </a:lnTo>
                    <a:lnTo>
                      <a:pt x="236220" y="233172"/>
                    </a:lnTo>
                    <a:lnTo>
                      <a:pt x="240792" y="228600"/>
                    </a:lnTo>
                    <a:lnTo>
                      <a:pt x="245562" y="228600"/>
                    </a:lnTo>
                    <a:lnTo>
                      <a:pt x="304733" y="199644"/>
                    </a:lnTo>
                    <a:lnTo>
                      <a:pt x="292608" y="199644"/>
                    </a:lnTo>
                    <a:lnTo>
                      <a:pt x="288374" y="194140"/>
                    </a:lnTo>
                    <a:close/>
                  </a:path>
                  <a:path w="307975" h="307975" extrusionOk="0">
                    <a:moveTo>
                      <a:pt x="156972" y="272796"/>
                    </a:moveTo>
                    <a:lnTo>
                      <a:pt x="150876" y="272796"/>
                    </a:lnTo>
                    <a:lnTo>
                      <a:pt x="153924" y="274287"/>
                    </a:lnTo>
                    <a:lnTo>
                      <a:pt x="156972" y="272796"/>
                    </a:lnTo>
                    <a:close/>
                  </a:path>
                  <a:path w="307975" h="307975" extrusionOk="0">
                    <a:moveTo>
                      <a:pt x="68580" y="228600"/>
                    </a:moveTo>
                    <a:lnTo>
                      <a:pt x="69306" y="232036"/>
                    </a:lnTo>
                    <a:lnTo>
                      <a:pt x="71628" y="233172"/>
                    </a:lnTo>
                    <a:lnTo>
                      <a:pt x="68580" y="228600"/>
                    </a:lnTo>
                    <a:close/>
                  </a:path>
                  <a:path w="307975" h="307975" extrusionOk="0">
                    <a:moveTo>
                      <a:pt x="80295" y="228600"/>
                    </a:moveTo>
                    <a:lnTo>
                      <a:pt x="68580" y="228600"/>
                    </a:lnTo>
                    <a:lnTo>
                      <a:pt x="71628" y="233172"/>
                    </a:lnTo>
                    <a:lnTo>
                      <a:pt x="81343" y="233172"/>
                    </a:lnTo>
                    <a:lnTo>
                      <a:pt x="80295" y="228600"/>
                    </a:lnTo>
                    <a:close/>
                  </a:path>
                  <a:path w="307975" h="307975" extrusionOk="0">
                    <a:moveTo>
                      <a:pt x="240792" y="228600"/>
                    </a:moveTo>
                    <a:lnTo>
                      <a:pt x="236220" y="233172"/>
                    </a:lnTo>
                    <a:lnTo>
                      <a:pt x="240184" y="231231"/>
                    </a:lnTo>
                    <a:lnTo>
                      <a:pt x="240792" y="228600"/>
                    </a:lnTo>
                    <a:close/>
                  </a:path>
                  <a:path w="307975" h="307975" extrusionOk="0">
                    <a:moveTo>
                      <a:pt x="240184" y="231231"/>
                    </a:moveTo>
                    <a:lnTo>
                      <a:pt x="236220" y="233172"/>
                    </a:lnTo>
                    <a:lnTo>
                      <a:pt x="239736" y="233172"/>
                    </a:lnTo>
                    <a:lnTo>
                      <a:pt x="240184" y="231231"/>
                    </a:lnTo>
                    <a:close/>
                  </a:path>
                  <a:path w="307975" h="307975" extrusionOk="0">
                    <a:moveTo>
                      <a:pt x="47953" y="136679"/>
                    </a:moveTo>
                    <a:lnTo>
                      <a:pt x="0" y="198120"/>
                    </a:lnTo>
                    <a:lnTo>
                      <a:pt x="69306" y="232036"/>
                    </a:lnTo>
                    <a:lnTo>
                      <a:pt x="68580" y="228600"/>
                    </a:lnTo>
                    <a:lnTo>
                      <a:pt x="80295" y="228600"/>
                    </a:lnTo>
                    <a:lnTo>
                      <a:pt x="79248" y="224028"/>
                    </a:lnTo>
                    <a:lnTo>
                      <a:pt x="30480" y="199644"/>
                    </a:lnTo>
                    <a:lnTo>
                      <a:pt x="15240" y="199644"/>
                    </a:lnTo>
                    <a:lnTo>
                      <a:pt x="12192" y="190500"/>
                    </a:lnTo>
                    <a:lnTo>
                      <a:pt x="22273" y="190500"/>
                    </a:lnTo>
                    <a:lnTo>
                      <a:pt x="60960" y="140208"/>
                    </a:lnTo>
                    <a:lnTo>
                      <a:pt x="48768" y="140208"/>
                    </a:lnTo>
                    <a:lnTo>
                      <a:pt x="47953" y="136679"/>
                    </a:lnTo>
                    <a:close/>
                  </a:path>
                  <a:path w="307975" h="307975" extrusionOk="0">
                    <a:moveTo>
                      <a:pt x="245562" y="228600"/>
                    </a:moveTo>
                    <a:lnTo>
                      <a:pt x="240792" y="228600"/>
                    </a:lnTo>
                    <a:lnTo>
                      <a:pt x="240184" y="231231"/>
                    </a:lnTo>
                    <a:lnTo>
                      <a:pt x="245562" y="228600"/>
                    </a:lnTo>
                    <a:close/>
                  </a:path>
                  <a:path w="307975" h="307975" extrusionOk="0">
                    <a:moveTo>
                      <a:pt x="12192" y="190500"/>
                    </a:moveTo>
                    <a:lnTo>
                      <a:pt x="15240" y="199644"/>
                    </a:lnTo>
                    <a:lnTo>
                      <a:pt x="19473" y="194140"/>
                    </a:lnTo>
                    <a:lnTo>
                      <a:pt x="12192" y="190500"/>
                    </a:lnTo>
                    <a:close/>
                  </a:path>
                  <a:path w="307975" h="307975" extrusionOk="0">
                    <a:moveTo>
                      <a:pt x="19473" y="194140"/>
                    </a:moveTo>
                    <a:lnTo>
                      <a:pt x="15240" y="199644"/>
                    </a:lnTo>
                    <a:lnTo>
                      <a:pt x="30480" y="199644"/>
                    </a:lnTo>
                    <a:lnTo>
                      <a:pt x="19473" y="194140"/>
                    </a:lnTo>
                    <a:close/>
                  </a:path>
                  <a:path w="307975" h="307975" extrusionOk="0">
                    <a:moveTo>
                      <a:pt x="295656" y="190500"/>
                    </a:moveTo>
                    <a:lnTo>
                      <a:pt x="288374" y="194140"/>
                    </a:lnTo>
                    <a:lnTo>
                      <a:pt x="292608" y="199644"/>
                    </a:lnTo>
                    <a:lnTo>
                      <a:pt x="295656" y="190500"/>
                    </a:lnTo>
                    <a:close/>
                  </a:path>
                  <a:path w="307975" h="307975" extrusionOk="0">
                    <a:moveTo>
                      <a:pt x="301900" y="190500"/>
                    </a:moveTo>
                    <a:lnTo>
                      <a:pt x="295656" y="190500"/>
                    </a:lnTo>
                    <a:lnTo>
                      <a:pt x="292608" y="199644"/>
                    </a:lnTo>
                    <a:lnTo>
                      <a:pt x="304733" y="199644"/>
                    </a:lnTo>
                    <a:lnTo>
                      <a:pt x="307848" y="198120"/>
                    </a:lnTo>
                    <a:lnTo>
                      <a:pt x="301900" y="190500"/>
                    </a:lnTo>
                    <a:close/>
                  </a:path>
                  <a:path w="307975" h="307975" extrusionOk="0">
                    <a:moveTo>
                      <a:pt x="22273" y="190500"/>
                    </a:moveTo>
                    <a:lnTo>
                      <a:pt x="12192" y="190500"/>
                    </a:lnTo>
                    <a:lnTo>
                      <a:pt x="19473" y="194140"/>
                    </a:lnTo>
                    <a:lnTo>
                      <a:pt x="22273" y="190500"/>
                    </a:lnTo>
                    <a:close/>
                  </a:path>
                  <a:path w="307975" h="307975" extrusionOk="0">
                    <a:moveTo>
                      <a:pt x="263652" y="67056"/>
                    </a:moveTo>
                    <a:lnTo>
                      <a:pt x="246888" y="140208"/>
                    </a:lnTo>
                    <a:lnTo>
                      <a:pt x="288374" y="194140"/>
                    </a:lnTo>
                    <a:lnTo>
                      <a:pt x="295656" y="190500"/>
                    </a:lnTo>
                    <a:lnTo>
                      <a:pt x="301900" y="190500"/>
                    </a:lnTo>
                    <a:lnTo>
                      <a:pt x="262648" y="140208"/>
                    </a:lnTo>
                    <a:lnTo>
                      <a:pt x="260604" y="140208"/>
                    </a:lnTo>
                    <a:lnTo>
                      <a:pt x="259079" y="135636"/>
                    </a:lnTo>
                    <a:lnTo>
                      <a:pt x="261571" y="135636"/>
                    </a:lnTo>
                    <a:lnTo>
                      <a:pt x="274466" y="74676"/>
                    </a:lnTo>
                    <a:lnTo>
                      <a:pt x="269748" y="74676"/>
                    </a:lnTo>
                    <a:lnTo>
                      <a:pt x="263652" y="67056"/>
                    </a:lnTo>
                    <a:close/>
                  </a:path>
                  <a:path w="307975" h="307975" extrusionOk="0">
                    <a:moveTo>
                      <a:pt x="48768" y="135636"/>
                    </a:moveTo>
                    <a:lnTo>
                      <a:pt x="47953" y="136679"/>
                    </a:lnTo>
                    <a:lnTo>
                      <a:pt x="48768" y="140208"/>
                    </a:lnTo>
                    <a:lnTo>
                      <a:pt x="48768" y="135636"/>
                    </a:lnTo>
                    <a:close/>
                  </a:path>
                  <a:path w="307975" h="307975" extrusionOk="0">
                    <a:moveTo>
                      <a:pt x="59912" y="135636"/>
                    </a:moveTo>
                    <a:lnTo>
                      <a:pt x="48768" y="135636"/>
                    </a:lnTo>
                    <a:lnTo>
                      <a:pt x="48768" y="140208"/>
                    </a:lnTo>
                    <a:lnTo>
                      <a:pt x="60960" y="140208"/>
                    </a:lnTo>
                    <a:lnTo>
                      <a:pt x="59912" y="135636"/>
                    </a:lnTo>
                    <a:close/>
                  </a:path>
                  <a:path w="307975" h="307975" extrusionOk="0">
                    <a:moveTo>
                      <a:pt x="259079" y="135636"/>
                    </a:moveTo>
                    <a:lnTo>
                      <a:pt x="260604" y="140208"/>
                    </a:lnTo>
                    <a:lnTo>
                      <a:pt x="261039" y="138147"/>
                    </a:lnTo>
                    <a:lnTo>
                      <a:pt x="259079" y="135636"/>
                    </a:lnTo>
                    <a:close/>
                  </a:path>
                  <a:path w="307975" h="307975" extrusionOk="0">
                    <a:moveTo>
                      <a:pt x="261039" y="138147"/>
                    </a:moveTo>
                    <a:lnTo>
                      <a:pt x="260604" y="140208"/>
                    </a:lnTo>
                    <a:lnTo>
                      <a:pt x="262648" y="140208"/>
                    </a:lnTo>
                    <a:lnTo>
                      <a:pt x="261039" y="138147"/>
                    </a:lnTo>
                    <a:close/>
                  </a:path>
                  <a:path w="307975" h="307975" extrusionOk="0">
                    <a:moveTo>
                      <a:pt x="261571" y="135636"/>
                    </a:moveTo>
                    <a:lnTo>
                      <a:pt x="259079" y="135636"/>
                    </a:lnTo>
                    <a:lnTo>
                      <a:pt x="261039" y="138147"/>
                    </a:lnTo>
                    <a:lnTo>
                      <a:pt x="261571" y="135636"/>
                    </a:lnTo>
                    <a:close/>
                  </a:path>
                  <a:path w="307975" h="307975" extrusionOk="0">
                    <a:moveTo>
                      <a:pt x="107478" y="60960"/>
                    </a:moveTo>
                    <a:lnTo>
                      <a:pt x="30480" y="60960"/>
                    </a:lnTo>
                    <a:lnTo>
                      <a:pt x="47953" y="136679"/>
                    </a:lnTo>
                    <a:lnTo>
                      <a:pt x="48768" y="135636"/>
                    </a:lnTo>
                    <a:lnTo>
                      <a:pt x="59912" y="135636"/>
                    </a:lnTo>
                    <a:lnTo>
                      <a:pt x="45942" y="74676"/>
                    </a:lnTo>
                    <a:lnTo>
                      <a:pt x="38100" y="74676"/>
                    </a:lnTo>
                    <a:lnTo>
                      <a:pt x="44196" y="67056"/>
                    </a:lnTo>
                    <a:lnTo>
                      <a:pt x="118637" y="67056"/>
                    </a:lnTo>
                    <a:lnTo>
                      <a:pt x="120982" y="64008"/>
                    </a:lnTo>
                    <a:lnTo>
                      <a:pt x="105155" y="64008"/>
                    </a:lnTo>
                    <a:lnTo>
                      <a:pt x="107478" y="60960"/>
                    </a:lnTo>
                    <a:close/>
                  </a:path>
                  <a:path w="307975" h="307975" extrusionOk="0">
                    <a:moveTo>
                      <a:pt x="44196" y="67056"/>
                    </a:moveTo>
                    <a:lnTo>
                      <a:pt x="38100" y="74676"/>
                    </a:lnTo>
                    <a:lnTo>
                      <a:pt x="45942" y="74676"/>
                    </a:lnTo>
                    <a:lnTo>
                      <a:pt x="44196" y="67056"/>
                    </a:lnTo>
                    <a:close/>
                  </a:path>
                  <a:path w="307975" h="307975" extrusionOk="0">
                    <a:moveTo>
                      <a:pt x="118637" y="67056"/>
                    </a:moveTo>
                    <a:lnTo>
                      <a:pt x="44196" y="67056"/>
                    </a:lnTo>
                    <a:lnTo>
                      <a:pt x="45942" y="74676"/>
                    </a:lnTo>
                    <a:lnTo>
                      <a:pt x="112776" y="74676"/>
                    </a:lnTo>
                    <a:lnTo>
                      <a:pt x="118637" y="67056"/>
                    </a:lnTo>
                    <a:close/>
                  </a:path>
                  <a:path w="307975" h="307975" extrusionOk="0">
                    <a:moveTo>
                      <a:pt x="165535" y="15240"/>
                    </a:moveTo>
                    <a:lnTo>
                      <a:pt x="158496" y="15240"/>
                    </a:lnTo>
                    <a:lnTo>
                      <a:pt x="153924" y="21183"/>
                    </a:lnTo>
                    <a:lnTo>
                      <a:pt x="195072" y="74676"/>
                    </a:lnTo>
                    <a:lnTo>
                      <a:pt x="261905" y="74676"/>
                    </a:lnTo>
                    <a:lnTo>
                      <a:pt x="263652" y="67056"/>
                    </a:lnTo>
                    <a:lnTo>
                      <a:pt x="276078" y="67056"/>
                    </a:lnTo>
                    <a:lnTo>
                      <a:pt x="276723" y="64008"/>
                    </a:lnTo>
                    <a:lnTo>
                      <a:pt x="202692" y="64008"/>
                    </a:lnTo>
                    <a:lnTo>
                      <a:pt x="198120" y="60960"/>
                    </a:lnTo>
                    <a:lnTo>
                      <a:pt x="200369" y="60960"/>
                    </a:lnTo>
                    <a:lnTo>
                      <a:pt x="165535" y="15240"/>
                    </a:lnTo>
                    <a:close/>
                  </a:path>
                  <a:path w="307975" h="307975" extrusionOk="0">
                    <a:moveTo>
                      <a:pt x="276078" y="67056"/>
                    </a:moveTo>
                    <a:lnTo>
                      <a:pt x="263652" y="67056"/>
                    </a:lnTo>
                    <a:lnTo>
                      <a:pt x="269748" y="74676"/>
                    </a:lnTo>
                    <a:lnTo>
                      <a:pt x="274466" y="74676"/>
                    </a:lnTo>
                    <a:lnTo>
                      <a:pt x="276078" y="67056"/>
                    </a:lnTo>
                    <a:close/>
                  </a:path>
                  <a:path w="307975" h="307975" extrusionOk="0">
                    <a:moveTo>
                      <a:pt x="153924" y="0"/>
                    </a:moveTo>
                    <a:lnTo>
                      <a:pt x="105155" y="64008"/>
                    </a:lnTo>
                    <a:lnTo>
                      <a:pt x="109728" y="60960"/>
                    </a:lnTo>
                    <a:lnTo>
                      <a:pt x="123326" y="60960"/>
                    </a:lnTo>
                    <a:lnTo>
                      <a:pt x="153923" y="21183"/>
                    </a:lnTo>
                    <a:lnTo>
                      <a:pt x="149352" y="15240"/>
                    </a:lnTo>
                    <a:lnTo>
                      <a:pt x="165535" y="15240"/>
                    </a:lnTo>
                    <a:lnTo>
                      <a:pt x="153924" y="0"/>
                    </a:lnTo>
                    <a:close/>
                  </a:path>
                  <a:path w="307975" h="307975" extrusionOk="0">
                    <a:moveTo>
                      <a:pt x="123326" y="60960"/>
                    </a:moveTo>
                    <a:lnTo>
                      <a:pt x="109728" y="60960"/>
                    </a:lnTo>
                    <a:lnTo>
                      <a:pt x="105155" y="64008"/>
                    </a:lnTo>
                    <a:lnTo>
                      <a:pt x="120982" y="64008"/>
                    </a:lnTo>
                    <a:lnTo>
                      <a:pt x="123326" y="60960"/>
                    </a:lnTo>
                    <a:close/>
                  </a:path>
                  <a:path w="307975" h="307975" extrusionOk="0">
                    <a:moveTo>
                      <a:pt x="200369" y="60960"/>
                    </a:moveTo>
                    <a:lnTo>
                      <a:pt x="198120" y="60960"/>
                    </a:lnTo>
                    <a:lnTo>
                      <a:pt x="202692" y="64008"/>
                    </a:lnTo>
                    <a:lnTo>
                      <a:pt x="200369" y="60960"/>
                    </a:lnTo>
                    <a:close/>
                  </a:path>
                  <a:path w="307975" h="307975" extrusionOk="0">
                    <a:moveTo>
                      <a:pt x="277368" y="60960"/>
                    </a:moveTo>
                    <a:lnTo>
                      <a:pt x="200369" y="60960"/>
                    </a:lnTo>
                    <a:lnTo>
                      <a:pt x="202692" y="64008"/>
                    </a:lnTo>
                    <a:lnTo>
                      <a:pt x="276723" y="64008"/>
                    </a:lnTo>
                    <a:lnTo>
                      <a:pt x="277368" y="60960"/>
                    </a:lnTo>
                    <a:close/>
                  </a:path>
                  <a:path w="307975" h="307975" extrusionOk="0">
                    <a:moveTo>
                      <a:pt x="158496" y="15240"/>
                    </a:moveTo>
                    <a:lnTo>
                      <a:pt x="149352" y="15240"/>
                    </a:lnTo>
                    <a:lnTo>
                      <a:pt x="153924" y="21183"/>
                    </a:lnTo>
                    <a:lnTo>
                      <a:pt x="158496"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398" name="Google Shape;398;p5"/>
              <p:cNvSpPr/>
              <p:nvPr/>
            </p:nvSpPr>
            <p:spPr>
              <a:xfrm>
                <a:off x="6430759" y="4382132"/>
                <a:ext cx="659411" cy="320583"/>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nvGrpSpPr>
              <p:cNvPr id="399" name="Google Shape;399;p5"/>
              <p:cNvGrpSpPr/>
              <p:nvPr/>
            </p:nvGrpSpPr>
            <p:grpSpPr>
              <a:xfrm>
                <a:off x="7021102" y="4567184"/>
                <a:ext cx="262266" cy="263352"/>
                <a:chOff x="7021102" y="4567184"/>
                <a:chExt cx="262266" cy="263352"/>
              </a:xfrm>
            </p:grpSpPr>
            <p:sp>
              <p:nvSpPr>
                <p:cNvPr id="400" name="Google Shape;400;p5"/>
                <p:cNvSpPr/>
                <p:nvPr/>
              </p:nvSpPr>
              <p:spPr>
                <a:xfrm>
                  <a:off x="7028921" y="4576306"/>
                  <a:ext cx="246519" cy="246519"/>
                </a:xfrm>
                <a:custGeom>
                  <a:avLst/>
                  <a:gdLst/>
                  <a:ahLst/>
                  <a:cxnLst/>
                  <a:rect l="l" t="t" r="r" b="b"/>
                  <a:pathLst>
                    <a:path w="288290" h="288289" extrusionOk="0">
                      <a:moveTo>
                        <a:pt x="259079" y="56388"/>
                      </a:moveTo>
                      <a:lnTo>
                        <a:pt x="28956" y="56388"/>
                      </a:lnTo>
                      <a:lnTo>
                        <a:pt x="44196" y="128016"/>
                      </a:lnTo>
                      <a:lnTo>
                        <a:pt x="0" y="184404"/>
                      </a:lnTo>
                      <a:lnTo>
                        <a:pt x="64008" y="216408"/>
                      </a:lnTo>
                      <a:lnTo>
                        <a:pt x="79248" y="288036"/>
                      </a:lnTo>
                      <a:lnTo>
                        <a:pt x="143256" y="256032"/>
                      </a:lnTo>
                      <a:lnTo>
                        <a:pt x="215597" y="256032"/>
                      </a:lnTo>
                      <a:lnTo>
                        <a:pt x="224028" y="216408"/>
                      </a:lnTo>
                      <a:lnTo>
                        <a:pt x="288036" y="184404"/>
                      </a:lnTo>
                      <a:lnTo>
                        <a:pt x="243840" y="128016"/>
                      </a:lnTo>
                      <a:lnTo>
                        <a:pt x="259079" y="56388"/>
                      </a:lnTo>
                      <a:close/>
                    </a:path>
                    <a:path w="288290" h="288289" extrusionOk="0">
                      <a:moveTo>
                        <a:pt x="215597" y="256032"/>
                      </a:moveTo>
                      <a:lnTo>
                        <a:pt x="143256" y="256032"/>
                      </a:lnTo>
                      <a:lnTo>
                        <a:pt x="208788" y="288036"/>
                      </a:lnTo>
                      <a:lnTo>
                        <a:pt x="215597" y="256032"/>
                      </a:lnTo>
                      <a:close/>
                    </a:path>
                    <a:path w="288290" h="288289" extrusionOk="0">
                      <a:moveTo>
                        <a:pt x="143256" y="0"/>
                      </a:moveTo>
                      <a:lnTo>
                        <a:pt x="99060" y="56388"/>
                      </a:lnTo>
                      <a:lnTo>
                        <a:pt x="188976" y="56388"/>
                      </a:lnTo>
                      <a:lnTo>
                        <a:pt x="143256"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1" name="Google Shape;401;p5"/>
                <p:cNvSpPr/>
                <p:nvPr/>
              </p:nvSpPr>
              <p:spPr>
                <a:xfrm>
                  <a:off x="7021102" y="4567184"/>
                  <a:ext cx="262266" cy="263352"/>
                </a:xfrm>
                <a:custGeom>
                  <a:avLst/>
                  <a:gdLst/>
                  <a:ahLst/>
                  <a:cxnLst/>
                  <a:rect l="l" t="t" r="r" b="b"/>
                  <a:pathLst>
                    <a:path w="306704" h="307975" extrusionOk="0">
                      <a:moveTo>
                        <a:pt x="67851" y="232045"/>
                      </a:moveTo>
                      <a:lnTo>
                        <a:pt x="85344" y="307847"/>
                      </a:lnTo>
                      <a:lnTo>
                        <a:pt x="106680" y="297179"/>
                      </a:lnTo>
                      <a:lnTo>
                        <a:pt x="96012" y="297179"/>
                      </a:lnTo>
                      <a:lnTo>
                        <a:pt x="86868" y="292607"/>
                      </a:lnTo>
                      <a:lnTo>
                        <a:pt x="94149" y="288882"/>
                      </a:lnTo>
                      <a:lnTo>
                        <a:pt x="81642" y="233171"/>
                      </a:lnTo>
                      <a:lnTo>
                        <a:pt x="70104" y="233171"/>
                      </a:lnTo>
                      <a:lnTo>
                        <a:pt x="67851" y="232045"/>
                      </a:lnTo>
                      <a:close/>
                    </a:path>
                    <a:path w="306704" h="307975" extrusionOk="0">
                      <a:moveTo>
                        <a:pt x="179832" y="272795"/>
                      </a:moveTo>
                      <a:lnTo>
                        <a:pt x="155448" y="272795"/>
                      </a:lnTo>
                      <a:lnTo>
                        <a:pt x="153162" y="273938"/>
                      </a:lnTo>
                      <a:lnTo>
                        <a:pt x="220979" y="307847"/>
                      </a:lnTo>
                      <a:lnTo>
                        <a:pt x="223441" y="297179"/>
                      </a:lnTo>
                      <a:lnTo>
                        <a:pt x="210311" y="297179"/>
                      </a:lnTo>
                      <a:lnTo>
                        <a:pt x="212157" y="288958"/>
                      </a:lnTo>
                      <a:lnTo>
                        <a:pt x="179832" y="272795"/>
                      </a:lnTo>
                      <a:close/>
                    </a:path>
                    <a:path w="306704" h="307975" extrusionOk="0">
                      <a:moveTo>
                        <a:pt x="94149" y="288882"/>
                      </a:moveTo>
                      <a:lnTo>
                        <a:pt x="86868" y="292607"/>
                      </a:lnTo>
                      <a:lnTo>
                        <a:pt x="96012" y="297179"/>
                      </a:lnTo>
                      <a:lnTo>
                        <a:pt x="94149" y="288882"/>
                      </a:lnTo>
                      <a:close/>
                    </a:path>
                    <a:path w="306704" h="307975" extrusionOk="0">
                      <a:moveTo>
                        <a:pt x="152400" y="259079"/>
                      </a:moveTo>
                      <a:lnTo>
                        <a:pt x="94149" y="288882"/>
                      </a:lnTo>
                      <a:lnTo>
                        <a:pt x="96012" y="297179"/>
                      </a:lnTo>
                      <a:lnTo>
                        <a:pt x="106680" y="297179"/>
                      </a:lnTo>
                      <a:lnTo>
                        <a:pt x="153162" y="273938"/>
                      </a:lnTo>
                      <a:lnTo>
                        <a:pt x="150876" y="272795"/>
                      </a:lnTo>
                      <a:lnTo>
                        <a:pt x="179832" y="272795"/>
                      </a:lnTo>
                      <a:lnTo>
                        <a:pt x="152400" y="259079"/>
                      </a:lnTo>
                      <a:close/>
                    </a:path>
                    <a:path w="306704" h="307975" extrusionOk="0">
                      <a:moveTo>
                        <a:pt x="212157" y="288958"/>
                      </a:moveTo>
                      <a:lnTo>
                        <a:pt x="210311" y="297179"/>
                      </a:lnTo>
                      <a:lnTo>
                        <a:pt x="219456" y="292607"/>
                      </a:lnTo>
                      <a:lnTo>
                        <a:pt x="212157" y="288958"/>
                      </a:lnTo>
                      <a:close/>
                    </a:path>
                    <a:path w="306704" h="307975" extrusionOk="0">
                      <a:moveTo>
                        <a:pt x="287757" y="193542"/>
                      </a:moveTo>
                      <a:lnTo>
                        <a:pt x="227076" y="222503"/>
                      </a:lnTo>
                      <a:lnTo>
                        <a:pt x="212157" y="288958"/>
                      </a:lnTo>
                      <a:lnTo>
                        <a:pt x="219456" y="292607"/>
                      </a:lnTo>
                      <a:lnTo>
                        <a:pt x="210311" y="297179"/>
                      </a:lnTo>
                      <a:lnTo>
                        <a:pt x="223441" y="297179"/>
                      </a:lnTo>
                      <a:lnTo>
                        <a:pt x="238212" y="233171"/>
                      </a:lnTo>
                      <a:lnTo>
                        <a:pt x="236220" y="233171"/>
                      </a:lnTo>
                      <a:lnTo>
                        <a:pt x="239268" y="228599"/>
                      </a:lnTo>
                      <a:lnTo>
                        <a:pt x="245364" y="228599"/>
                      </a:lnTo>
                      <a:lnTo>
                        <a:pt x="303276" y="199643"/>
                      </a:lnTo>
                      <a:lnTo>
                        <a:pt x="292608" y="199643"/>
                      </a:lnTo>
                      <a:lnTo>
                        <a:pt x="287757" y="193542"/>
                      </a:lnTo>
                      <a:close/>
                    </a:path>
                    <a:path w="306704" h="307975" extrusionOk="0">
                      <a:moveTo>
                        <a:pt x="155448" y="272795"/>
                      </a:moveTo>
                      <a:lnTo>
                        <a:pt x="150876" y="272795"/>
                      </a:lnTo>
                      <a:lnTo>
                        <a:pt x="153162" y="273938"/>
                      </a:lnTo>
                      <a:lnTo>
                        <a:pt x="155448" y="272795"/>
                      </a:lnTo>
                      <a:close/>
                    </a:path>
                    <a:path w="306704" h="307975" extrusionOk="0">
                      <a:moveTo>
                        <a:pt x="67056" y="228599"/>
                      </a:moveTo>
                      <a:lnTo>
                        <a:pt x="67851" y="232045"/>
                      </a:lnTo>
                      <a:lnTo>
                        <a:pt x="70104" y="233171"/>
                      </a:lnTo>
                      <a:lnTo>
                        <a:pt x="67056" y="228599"/>
                      </a:lnTo>
                      <a:close/>
                    </a:path>
                    <a:path w="306704" h="307975" extrusionOk="0">
                      <a:moveTo>
                        <a:pt x="80616" y="228599"/>
                      </a:moveTo>
                      <a:lnTo>
                        <a:pt x="67056" y="228599"/>
                      </a:lnTo>
                      <a:lnTo>
                        <a:pt x="70104" y="233171"/>
                      </a:lnTo>
                      <a:lnTo>
                        <a:pt x="81642" y="233171"/>
                      </a:lnTo>
                      <a:lnTo>
                        <a:pt x="80616" y="228599"/>
                      </a:lnTo>
                      <a:close/>
                    </a:path>
                    <a:path w="306704" h="307975" extrusionOk="0">
                      <a:moveTo>
                        <a:pt x="239268" y="228599"/>
                      </a:moveTo>
                      <a:lnTo>
                        <a:pt x="236220" y="233171"/>
                      </a:lnTo>
                      <a:lnTo>
                        <a:pt x="238472" y="232045"/>
                      </a:lnTo>
                      <a:lnTo>
                        <a:pt x="239268" y="228599"/>
                      </a:lnTo>
                      <a:close/>
                    </a:path>
                    <a:path w="306704" h="307975" extrusionOk="0">
                      <a:moveTo>
                        <a:pt x="238472" y="232045"/>
                      </a:moveTo>
                      <a:lnTo>
                        <a:pt x="236220" y="233171"/>
                      </a:lnTo>
                      <a:lnTo>
                        <a:pt x="238212" y="233171"/>
                      </a:lnTo>
                      <a:lnTo>
                        <a:pt x="238472" y="232045"/>
                      </a:lnTo>
                      <a:close/>
                    </a:path>
                    <a:path w="306704" h="307975" extrusionOk="0">
                      <a:moveTo>
                        <a:pt x="46565" y="137002"/>
                      </a:moveTo>
                      <a:lnTo>
                        <a:pt x="0" y="198119"/>
                      </a:lnTo>
                      <a:lnTo>
                        <a:pt x="67851" y="232045"/>
                      </a:lnTo>
                      <a:lnTo>
                        <a:pt x="67056" y="228599"/>
                      </a:lnTo>
                      <a:lnTo>
                        <a:pt x="80616" y="228599"/>
                      </a:lnTo>
                      <a:lnTo>
                        <a:pt x="79248" y="222503"/>
                      </a:lnTo>
                      <a:lnTo>
                        <a:pt x="31350" y="199643"/>
                      </a:lnTo>
                      <a:lnTo>
                        <a:pt x="13716" y="199643"/>
                      </a:lnTo>
                      <a:lnTo>
                        <a:pt x="12192" y="190499"/>
                      </a:lnTo>
                      <a:lnTo>
                        <a:pt x="20984" y="190499"/>
                      </a:lnTo>
                      <a:lnTo>
                        <a:pt x="60960" y="140207"/>
                      </a:lnTo>
                      <a:lnTo>
                        <a:pt x="47244" y="140207"/>
                      </a:lnTo>
                      <a:lnTo>
                        <a:pt x="46565" y="137002"/>
                      </a:lnTo>
                      <a:close/>
                    </a:path>
                    <a:path w="306704" h="307975" extrusionOk="0">
                      <a:moveTo>
                        <a:pt x="245364" y="228599"/>
                      </a:moveTo>
                      <a:lnTo>
                        <a:pt x="239268" y="228599"/>
                      </a:lnTo>
                      <a:lnTo>
                        <a:pt x="238472" y="232045"/>
                      </a:lnTo>
                      <a:lnTo>
                        <a:pt x="245364" y="228599"/>
                      </a:lnTo>
                      <a:close/>
                    </a:path>
                    <a:path w="306704" h="307975" extrusionOk="0">
                      <a:moveTo>
                        <a:pt x="12192" y="190499"/>
                      </a:moveTo>
                      <a:lnTo>
                        <a:pt x="13716" y="199643"/>
                      </a:lnTo>
                      <a:lnTo>
                        <a:pt x="18566" y="193542"/>
                      </a:lnTo>
                      <a:lnTo>
                        <a:pt x="12192" y="190499"/>
                      </a:lnTo>
                      <a:close/>
                    </a:path>
                    <a:path w="306704" h="307975" extrusionOk="0">
                      <a:moveTo>
                        <a:pt x="18566" y="193542"/>
                      </a:moveTo>
                      <a:lnTo>
                        <a:pt x="13716" y="199643"/>
                      </a:lnTo>
                      <a:lnTo>
                        <a:pt x="31350" y="199643"/>
                      </a:lnTo>
                      <a:lnTo>
                        <a:pt x="18566" y="193542"/>
                      </a:lnTo>
                      <a:close/>
                    </a:path>
                    <a:path w="306704" h="307975" extrusionOk="0">
                      <a:moveTo>
                        <a:pt x="294132" y="190499"/>
                      </a:moveTo>
                      <a:lnTo>
                        <a:pt x="287757" y="193542"/>
                      </a:lnTo>
                      <a:lnTo>
                        <a:pt x="292608" y="199643"/>
                      </a:lnTo>
                      <a:lnTo>
                        <a:pt x="294132" y="190499"/>
                      </a:lnTo>
                      <a:close/>
                    </a:path>
                    <a:path w="306704" h="307975" extrusionOk="0">
                      <a:moveTo>
                        <a:pt x="300518" y="190499"/>
                      </a:moveTo>
                      <a:lnTo>
                        <a:pt x="294132" y="190499"/>
                      </a:lnTo>
                      <a:lnTo>
                        <a:pt x="292608" y="199643"/>
                      </a:lnTo>
                      <a:lnTo>
                        <a:pt x="303276" y="199643"/>
                      </a:lnTo>
                      <a:lnTo>
                        <a:pt x="306324" y="198119"/>
                      </a:lnTo>
                      <a:lnTo>
                        <a:pt x="300518" y="190499"/>
                      </a:lnTo>
                      <a:close/>
                    </a:path>
                    <a:path w="306704" h="307975" extrusionOk="0">
                      <a:moveTo>
                        <a:pt x="20984" y="190499"/>
                      </a:moveTo>
                      <a:lnTo>
                        <a:pt x="12192" y="190499"/>
                      </a:lnTo>
                      <a:lnTo>
                        <a:pt x="18566" y="193542"/>
                      </a:lnTo>
                      <a:lnTo>
                        <a:pt x="20984" y="190499"/>
                      </a:lnTo>
                      <a:close/>
                    </a:path>
                    <a:path w="306704" h="307975" extrusionOk="0">
                      <a:moveTo>
                        <a:pt x="262128" y="65531"/>
                      </a:moveTo>
                      <a:lnTo>
                        <a:pt x="245364" y="140207"/>
                      </a:lnTo>
                      <a:lnTo>
                        <a:pt x="287757" y="193542"/>
                      </a:lnTo>
                      <a:lnTo>
                        <a:pt x="294132" y="190499"/>
                      </a:lnTo>
                      <a:lnTo>
                        <a:pt x="300518" y="190499"/>
                      </a:lnTo>
                      <a:lnTo>
                        <a:pt x="262200" y="140207"/>
                      </a:lnTo>
                      <a:lnTo>
                        <a:pt x="259079" y="140207"/>
                      </a:lnTo>
                      <a:lnTo>
                        <a:pt x="257556" y="134111"/>
                      </a:lnTo>
                      <a:lnTo>
                        <a:pt x="260369" y="134111"/>
                      </a:lnTo>
                      <a:lnTo>
                        <a:pt x="272942" y="74675"/>
                      </a:lnTo>
                      <a:lnTo>
                        <a:pt x="268224" y="74675"/>
                      </a:lnTo>
                      <a:lnTo>
                        <a:pt x="262128" y="65531"/>
                      </a:lnTo>
                      <a:close/>
                    </a:path>
                    <a:path w="306704" h="307975" extrusionOk="0">
                      <a:moveTo>
                        <a:pt x="48768" y="134111"/>
                      </a:moveTo>
                      <a:lnTo>
                        <a:pt x="46565" y="137002"/>
                      </a:lnTo>
                      <a:lnTo>
                        <a:pt x="47244" y="140207"/>
                      </a:lnTo>
                      <a:lnTo>
                        <a:pt x="48768" y="134111"/>
                      </a:lnTo>
                      <a:close/>
                    </a:path>
                    <a:path w="306704" h="307975" extrusionOk="0">
                      <a:moveTo>
                        <a:pt x="59591" y="134111"/>
                      </a:moveTo>
                      <a:lnTo>
                        <a:pt x="48768" y="134111"/>
                      </a:lnTo>
                      <a:lnTo>
                        <a:pt x="47244" y="140207"/>
                      </a:lnTo>
                      <a:lnTo>
                        <a:pt x="60960" y="140207"/>
                      </a:lnTo>
                      <a:lnTo>
                        <a:pt x="59591" y="134111"/>
                      </a:lnTo>
                      <a:close/>
                    </a:path>
                    <a:path w="306704" h="307975" extrusionOk="0">
                      <a:moveTo>
                        <a:pt x="257556" y="134111"/>
                      </a:moveTo>
                      <a:lnTo>
                        <a:pt x="259079" y="140207"/>
                      </a:lnTo>
                      <a:lnTo>
                        <a:pt x="259758" y="137002"/>
                      </a:lnTo>
                      <a:lnTo>
                        <a:pt x="257556" y="134111"/>
                      </a:lnTo>
                      <a:close/>
                    </a:path>
                    <a:path w="306704" h="307975" extrusionOk="0">
                      <a:moveTo>
                        <a:pt x="259758" y="137002"/>
                      </a:moveTo>
                      <a:lnTo>
                        <a:pt x="259079" y="140207"/>
                      </a:lnTo>
                      <a:lnTo>
                        <a:pt x="262200" y="140207"/>
                      </a:lnTo>
                      <a:lnTo>
                        <a:pt x="259758" y="137002"/>
                      </a:lnTo>
                      <a:close/>
                    </a:path>
                    <a:path w="306704" h="307975" extrusionOk="0">
                      <a:moveTo>
                        <a:pt x="105954" y="60959"/>
                      </a:moveTo>
                      <a:lnTo>
                        <a:pt x="30480" y="60959"/>
                      </a:lnTo>
                      <a:lnTo>
                        <a:pt x="46565" y="137002"/>
                      </a:lnTo>
                      <a:lnTo>
                        <a:pt x="48768" y="134111"/>
                      </a:lnTo>
                      <a:lnTo>
                        <a:pt x="59591" y="134111"/>
                      </a:lnTo>
                      <a:lnTo>
                        <a:pt x="46248" y="74675"/>
                      </a:lnTo>
                      <a:lnTo>
                        <a:pt x="38100" y="74675"/>
                      </a:lnTo>
                      <a:lnTo>
                        <a:pt x="44196" y="65531"/>
                      </a:lnTo>
                      <a:lnTo>
                        <a:pt x="118338" y="65531"/>
                      </a:lnTo>
                      <a:lnTo>
                        <a:pt x="119519" y="64007"/>
                      </a:lnTo>
                      <a:lnTo>
                        <a:pt x="103632" y="64007"/>
                      </a:lnTo>
                      <a:lnTo>
                        <a:pt x="105954" y="60959"/>
                      </a:lnTo>
                      <a:close/>
                    </a:path>
                    <a:path w="306704" h="307975" extrusionOk="0">
                      <a:moveTo>
                        <a:pt x="260369" y="134111"/>
                      </a:moveTo>
                      <a:lnTo>
                        <a:pt x="257556" y="134111"/>
                      </a:lnTo>
                      <a:lnTo>
                        <a:pt x="259758" y="137002"/>
                      </a:lnTo>
                      <a:lnTo>
                        <a:pt x="260369" y="134111"/>
                      </a:lnTo>
                      <a:close/>
                    </a:path>
                    <a:path w="306704" h="307975" extrusionOk="0">
                      <a:moveTo>
                        <a:pt x="44196" y="65531"/>
                      </a:moveTo>
                      <a:lnTo>
                        <a:pt x="38100" y="74675"/>
                      </a:lnTo>
                      <a:lnTo>
                        <a:pt x="46248" y="74675"/>
                      </a:lnTo>
                      <a:lnTo>
                        <a:pt x="44196" y="65531"/>
                      </a:lnTo>
                      <a:close/>
                    </a:path>
                    <a:path w="306704" h="307975" extrusionOk="0">
                      <a:moveTo>
                        <a:pt x="118338" y="65531"/>
                      </a:moveTo>
                      <a:lnTo>
                        <a:pt x="44196" y="65531"/>
                      </a:lnTo>
                      <a:lnTo>
                        <a:pt x="46248" y="74675"/>
                      </a:lnTo>
                      <a:lnTo>
                        <a:pt x="111252" y="74675"/>
                      </a:lnTo>
                      <a:lnTo>
                        <a:pt x="118338" y="65531"/>
                      </a:lnTo>
                      <a:close/>
                    </a:path>
                    <a:path w="306704" h="307975" extrusionOk="0">
                      <a:moveTo>
                        <a:pt x="163176" y="13715"/>
                      </a:moveTo>
                      <a:lnTo>
                        <a:pt x="158496" y="13715"/>
                      </a:lnTo>
                      <a:lnTo>
                        <a:pt x="153162" y="20598"/>
                      </a:lnTo>
                      <a:lnTo>
                        <a:pt x="195072" y="74675"/>
                      </a:lnTo>
                      <a:lnTo>
                        <a:pt x="260075" y="74675"/>
                      </a:lnTo>
                      <a:lnTo>
                        <a:pt x="262128" y="65531"/>
                      </a:lnTo>
                      <a:lnTo>
                        <a:pt x="274876" y="65531"/>
                      </a:lnTo>
                      <a:lnTo>
                        <a:pt x="275199" y="64007"/>
                      </a:lnTo>
                      <a:lnTo>
                        <a:pt x="202692" y="64007"/>
                      </a:lnTo>
                      <a:lnTo>
                        <a:pt x="198120" y="60959"/>
                      </a:lnTo>
                      <a:lnTo>
                        <a:pt x="200297" y="60959"/>
                      </a:lnTo>
                      <a:lnTo>
                        <a:pt x="163176" y="13715"/>
                      </a:lnTo>
                      <a:close/>
                    </a:path>
                    <a:path w="306704" h="307975" extrusionOk="0">
                      <a:moveTo>
                        <a:pt x="274876" y="65531"/>
                      </a:moveTo>
                      <a:lnTo>
                        <a:pt x="262128" y="65531"/>
                      </a:lnTo>
                      <a:lnTo>
                        <a:pt x="268224" y="74675"/>
                      </a:lnTo>
                      <a:lnTo>
                        <a:pt x="272942" y="74675"/>
                      </a:lnTo>
                      <a:lnTo>
                        <a:pt x="274876" y="65531"/>
                      </a:lnTo>
                      <a:close/>
                    </a:path>
                    <a:path w="306704" h="307975" extrusionOk="0">
                      <a:moveTo>
                        <a:pt x="152400" y="0"/>
                      </a:moveTo>
                      <a:lnTo>
                        <a:pt x="103632" y="64007"/>
                      </a:lnTo>
                      <a:lnTo>
                        <a:pt x="108204" y="60959"/>
                      </a:lnTo>
                      <a:lnTo>
                        <a:pt x="121881" y="60959"/>
                      </a:lnTo>
                      <a:lnTo>
                        <a:pt x="153162" y="20598"/>
                      </a:lnTo>
                      <a:lnTo>
                        <a:pt x="147828" y="13715"/>
                      </a:lnTo>
                      <a:lnTo>
                        <a:pt x="163176" y="13715"/>
                      </a:lnTo>
                      <a:lnTo>
                        <a:pt x="152400" y="0"/>
                      </a:lnTo>
                      <a:close/>
                    </a:path>
                    <a:path w="306704" h="307975" extrusionOk="0">
                      <a:moveTo>
                        <a:pt x="121881" y="60959"/>
                      </a:moveTo>
                      <a:lnTo>
                        <a:pt x="108204" y="60959"/>
                      </a:lnTo>
                      <a:lnTo>
                        <a:pt x="103632" y="64007"/>
                      </a:lnTo>
                      <a:lnTo>
                        <a:pt x="119519" y="64007"/>
                      </a:lnTo>
                      <a:lnTo>
                        <a:pt x="121881" y="60959"/>
                      </a:lnTo>
                      <a:close/>
                    </a:path>
                    <a:path w="306704" h="307975" extrusionOk="0">
                      <a:moveTo>
                        <a:pt x="200297" y="60959"/>
                      </a:moveTo>
                      <a:lnTo>
                        <a:pt x="198120" y="60959"/>
                      </a:lnTo>
                      <a:lnTo>
                        <a:pt x="202692" y="64007"/>
                      </a:lnTo>
                      <a:lnTo>
                        <a:pt x="200297" y="60959"/>
                      </a:lnTo>
                      <a:close/>
                    </a:path>
                    <a:path w="306704" h="307975" extrusionOk="0">
                      <a:moveTo>
                        <a:pt x="275844" y="60959"/>
                      </a:moveTo>
                      <a:lnTo>
                        <a:pt x="200297" y="60959"/>
                      </a:lnTo>
                      <a:lnTo>
                        <a:pt x="202692" y="64007"/>
                      </a:lnTo>
                      <a:lnTo>
                        <a:pt x="275199" y="64007"/>
                      </a:lnTo>
                      <a:lnTo>
                        <a:pt x="275844" y="60959"/>
                      </a:lnTo>
                      <a:close/>
                    </a:path>
                    <a:path w="306704" h="307975" extrusionOk="0">
                      <a:moveTo>
                        <a:pt x="158496" y="13715"/>
                      </a:moveTo>
                      <a:lnTo>
                        <a:pt x="147828" y="13715"/>
                      </a:lnTo>
                      <a:lnTo>
                        <a:pt x="153162" y="20598"/>
                      </a:lnTo>
                      <a:lnTo>
                        <a:pt x="158496"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2" name="Google Shape;402;p5"/>
                <p:cNvSpPr/>
                <p:nvPr/>
              </p:nvSpPr>
              <p:spPr>
                <a:xfrm>
                  <a:off x="7090171" y="4637556"/>
                  <a:ext cx="123802" cy="123797"/>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sp>
            <p:nvSpPr>
              <p:cNvPr id="403" name="Google Shape;403;p5"/>
              <p:cNvSpPr/>
              <p:nvPr/>
            </p:nvSpPr>
            <p:spPr>
              <a:xfrm>
                <a:off x="5969434" y="3643227"/>
                <a:ext cx="79820" cy="104255"/>
              </a:xfrm>
              <a:custGeom>
                <a:avLst/>
                <a:gdLst/>
                <a:ahLst/>
                <a:cxnLst/>
                <a:rect l="l" t="t" r="r" b="b"/>
                <a:pathLst>
                  <a:path w="93345" h="121920" extrusionOk="0">
                    <a:moveTo>
                      <a:pt x="15239" y="0"/>
                    </a:moveTo>
                    <a:lnTo>
                      <a:pt x="0" y="9144"/>
                    </a:lnTo>
                    <a:lnTo>
                      <a:pt x="74675" y="117348"/>
                    </a:lnTo>
                    <a:lnTo>
                      <a:pt x="77723" y="121920"/>
                    </a:lnTo>
                    <a:lnTo>
                      <a:pt x="83819" y="121920"/>
                    </a:lnTo>
                    <a:lnTo>
                      <a:pt x="86867" y="120396"/>
                    </a:lnTo>
                    <a:lnTo>
                      <a:pt x="91439" y="117348"/>
                    </a:lnTo>
                    <a:lnTo>
                      <a:pt x="92963" y="111252"/>
                    </a:lnTo>
                    <a:lnTo>
                      <a:pt x="89915" y="106680"/>
                    </a:lnTo>
                    <a:lnTo>
                      <a:pt x="15239" y="0"/>
                    </a:lnTo>
                    <a:close/>
                  </a:path>
                </a:pathLst>
              </a:custGeom>
              <a:solidFill>
                <a:srgbClr val="ACACA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4" name="Google Shape;404;p5"/>
              <p:cNvSpPr/>
              <p:nvPr/>
            </p:nvSpPr>
            <p:spPr>
              <a:xfrm>
                <a:off x="5938158" y="3610648"/>
                <a:ext cx="53756" cy="43439"/>
              </a:xfrm>
              <a:custGeom>
                <a:avLst/>
                <a:gdLst/>
                <a:ahLst/>
                <a:cxnLst/>
                <a:rect l="l" t="t" r="r" b="b"/>
                <a:pathLst>
                  <a:path w="62865" h="50800" extrusionOk="0">
                    <a:moveTo>
                      <a:pt x="53340" y="0"/>
                    </a:moveTo>
                    <a:lnTo>
                      <a:pt x="0" y="38100"/>
                    </a:lnTo>
                    <a:lnTo>
                      <a:pt x="13716" y="50292"/>
                    </a:lnTo>
                    <a:lnTo>
                      <a:pt x="35052" y="48768"/>
                    </a:lnTo>
                    <a:lnTo>
                      <a:pt x="36576" y="47244"/>
                    </a:lnTo>
                    <a:lnTo>
                      <a:pt x="51816" y="38100"/>
                    </a:lnTo>
                    <a:lnTo>
                      <a:pt x="51816" y="36576"/>
                    </a:lnTo>
                    <a:lnTo>
                      <a:pt x="62484" y="16763"/>
                    </a:lnTo>
                    <a:lnTo>
                      <a:pt x="53340"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5" name="Google Shape;405;p5"/>
              <p:cNvSpPr/>
              <p:nvPr/>
            </p:nvSpPr>
            <p:spPr>
              <a:xfrm>
                <a:off x="5712707" y="3313523"/>
                <a:ext cx="299732" cy="344257"/>
              </a:xfrm>
              <a:custGeom>
                <a:avLst/>
                <a:gdLst/>
                <a:ahLst/>
                <a:cxnLst/>
                <a:rect l="l" t="t" r="r" b="b"/>
                <a:pathLst>
                  <a:path w="350520" h="402589" extrusionOk="0">
                    <a:moveTo>
                      <a:pt x="137160" y="0"/>
                    </a:moveTo>
                    <a:lnTo>
                      <a:pt x="0" y="96012"/>
                    </a:lnTo>
                    <a:lnTo>
                      <a:pt x="213360" y="400812"/>
                    </a:lnTo>
                    <a:lnTo>
                      <a:pt x="222408" y="402545"/>
                    </a:lnTo>
                    <a:lnTo>
                      <a:pt x="231314" y="401069"/>
                    </a:lnTo>
                    <a:lnTo>
                      <a:pt x="274940" y="382558"/>
                    </a:lnTo>
                    <a:lnTo>
                      <a:pt x="310428" y="357465"/>
                    </a:lnTo>
                    <a:lnTo>
                      <a:pt x="337156" y="328315"/>
                    </a:lnTo>
                    <a:lnTo>
                      <a:pt x="350519" y="306324"/>
                    </a:lnTo>
                    <a:lnTo>
                      <a:pt x="137160" y="0"/>
                    </a:lnTo>
                    <a:close/>
                  </a:path>
                </a:pathLst>
              </a:custGeom>
              <a:solidFill>
                <a:srgbClr val="0077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6" name="Google Shape;406;p5"/>
              <p:cNvSpPr/>
              <p:nvPr/>
            </p:nvSpPr>
            <p:spPr>
              <a:xfrm>
                <a:off x="5628000" y="3187114"/>
                <a:ext cx="281813" cy="335027"/>
              </a:xfrm>
              <a:custGeom>
                <a:avLst/>
                <a:gdLst/>
                <a:ahLst/>
                <a:cxnLst/>
                <a:rect l="l" t="t" r="r" b="b"/>
                <a:pathLst>
                  <a:path w="329565" h="391795" extrusionOk="0">
                    <a:moveTo>
                      <a:pt x="163710" y="89916"/>
                    </a:moveTo>
                    <a:lnTo>
                      <a:pt x="25908" y="89916"/>
                    </a:lnTo>
                    <a:lnTo>
                      <a:pt x="234696" y="391668"/>
                    </a:lnTo>
                    <a:lnTo>
                      <a:pt x="329184" y="326136"/>
                    </a:lnTo>
                    <a:lnTo>
                      <a:pt x="163710" y="89916"/>
                    </a:lnTo>
                    <a:close/>
                  </a:path>
                  <a:path w="329565" h="391795" extrusionOk="0">
                    <a:moveTo>
                      <a:pt x="120396" y="0"/>
                    </a:moveTo>
                    <a:lnTo>
                      <a:pt x="117348" y="3048"/>
                    </a:lnTo>
                    <a:lnTo>
                      <a:pt x="4572" y="80772"/>
                    </a:lnTo>
                    <a:lnTo>
                      <a:pt x="1524" y="82296"/>
                    </a:lnTo>
                    <a:lnTo>
                      <a:pt x="0" y="89916"/>
                    </a:lnTo>
                    <a:lnTo>
                      <a:pt x="3048" y="92964"/>
                    </a:lnTo>
                    <a:lnTo>
                      <a:pt x="7620" y="99060"/>
                    </a:lnTo>
                    <a:lnTo>
                      <a:pt x="12192" y="99060"/>
                    </a:lnTo>
                    <a:lnTo>
                      <a:pt x="16764" y="97536"/>
                    </a:lnTo>
                    <a:lnTo>
                      <a:pt x="25908" y="89916"/>
                    </a:lnTo>
                    <a:lnTo>
                      <a:pt x="163710" y="89916"/>
                    </a:lnTo>
                    <a:lnTo>
                      <a:pt x="118872" y="25908"/>
                    </a:lnTo>
                    <a:lnTo>
                      <a:pt x="132588" y="16764"/>
                    </a:lnTo>
                    <a:lnTo>
                      <a:pt x="132588" y="10668"/>
                    </a:lnTo>
                    <a:lnTo>
                      <a:pt x="126492" y="1524"/>
                    </a:lnTo>
                    <a:lnTo>
                      <a:pt x="120396" y="0"/>
                    </a:lnTo>
                    <a:close/>
                  </a:path>
                </a:pathLst>
              </a:custGeom>
              <a:solidFill>
                <a:srgbClr val="A3E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7" name="Google Shape;407;p5"/>
              <p:cNvSpPr/>
              <p:nvPr/>
            </p:nvSpPr>
            <p:spPr>
              <a:xfrm>
                <a:off x="5687946" y="3292672"/>
                <a:ext cx="167242" cy="122716"/>
              </a:xfrm>
              <a:custGeom>
                <a:avLst/>
                <a:gdLst/>
                <a:ahLst/>
                <a:cxnLst/>
                <a:rect l="l" t="t" r="r" b="b"/>
                <a:pathLst>
                  <a:path w="195579" h="143510" extrusionOk="0">
                    <a:moveTo>
                      <a:pt x="179832" y="0"/>
                    </a:moveTo>
                    <a:lnTo>
                      <a:pt x="173736" y="3048"/>
                    </a:lnTo>
                    <a:lnTo>
                      <a:pt x="7619" y="118872"/>
                    </a:lnTo>
                    <a:lnTo>
                      <a:pt x="1523" y="123444"/>
                    </a:lnTo>
                    <a:lnTo>
                      <a:pt x="0" y="131064"/>
                    </a:lnTo>
                    <a:lnTo>
                      <a:pt x="4571" y="135636"/>
                    </a:lnTo>
                    <a:lnTo>
                      <a:pt x="7619" y="141732"/>
                    </a:lnTo>
                    <a:lnTo>
                      <a:pt x="15239" y="143256"/>
                    </a:lnTo>
                    <a:lnTo>
                      <a:pt x="21335" y="138684"/>
                    </a:lnTo>
                    <a:lnTo>
                      <a:pt x="187452" y="22860"/>
                    </a:lnTo>
                    <a:lnTo>
                      <a:pt x="193548" y="19812"/>
                    </a:lnTo>
                    <a:lnTo>
                      <a:pt x="195072" y="12192"/>
                    </a:lnTo>
                    <a:lnTo>
                      <a:pt x="190500" y="6096"/>
                    </a:lnTo>
                    <a:lnTo>
                      <a:pt x="187452" y="1524"/>
                    </a:lnTo>
                    <a:lnTo>
                      <a:pt x="179832" y="0"/>
                    </a:lnTo>
                    <a:close/>
                  </a:path>
                </a:pathLst>
              </a:custGeom>
              <a:solidFill>
                <a:srgbClr val="0077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8" name="Google Shape;408;p5"/>
              <p:cNvSpPr/>
              <p:nvPr/>
            </p:nvSpPr>
            <p:spPr>
              <a:xfrm>
                <a:off x="5832599" y="3479026"/>
                <a:ext cx="169414" cy="169414"/>
              </a:xfrm>
              <a:custGeom>
                <a:avLst/>
                <a:gdLst/>
                <a:ahLst/>
                <a:cxnLst/>
                <a:rect l="l" t="t" r="r" b="b"/>
                <a:pathLst>
                  <a:path w="198120" h="198120" extrusionOk="0">
                    <a:moveTo>
                      <a:pt x="121920" y="0"/>
                    </a:moveTo>
                    <a:lnTo>
                      <a:pt x="0" y="85344"/>
                    </a:lnTo>
                    <a:lnTo>
                      <a:pt x="77724" y="198120"/>
                    </a:lnTo>
                    <a:lnTo>
                      <a:pt x="80772" y="198120"/>
                    </a:lnTo>
                    <a:lnTo>
                      <a:pt x="118658" y="185950"/>
                    </a:lnTo>
                    <a:lnTo>
                      <a:pt x="151868" y="166996"/>
                    </a:lnTo>
                    <a:lnTo>
                      <a:pt x="180604" y="140942"/>
                    </a:lnTo>
                    <a:lnTo>
                      <a:pt x="198097" y="117880"/>
                    </a:lnTo>
                    <a:lnTo>
                      <a:pt x="121920" y="0"/>
                    </a:lnTo>
                    <a:close/>
                  </a:path>
                </a:pathLst>
              </a:custGeom>
              <a:solidFill>
                <a:srgbClr val="66CC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09" name="Google Shape;409;p5"/>
              <p:cNvSpPr/>
              <p:nvPr/>
            </p:nvSpPr>
            <p:spPr>
              <a:xfrm>
                <a:off x="5816961" y="3456873"/>
                <a:ext cx="123802" cy="99368"/>
              </a:xfrm>
              <a:custGeom>
                <a:avLst/>
                <a:gdLst/>
                <a:ahLst/>
                <a:cxnLst/>
                <a:rect l="l" t="t" r="r" b="b"/>
                <a:pathLst>
                  <a:path w="144779" h="116204" extrusionOk="0">
                    <a:moveTo>
                      <a:pt x="121919" y="0"/>
                    </a:moveTo>
                    <a:lnTo>
                      <a:pt x="0" y="85343"/>
                    </a:lnTo>
                    <a:lnTo>
                      <a:pt x="22859" y="115823"/>
                    </a:lnTo>
                    <a:lnTo>
                      <a:pt x="25907" y="115823"/>
                    </a:lnTo>
                    <a:lnTo>
                      <a:pt x="64086" y="105045"/>
                    </a:lnTo>
                    <a:lnTo>
                      <a:pt x="97798" y="86751"/>
                    </a:lnTo>
                    <a:lnTo>
                      <a:pt x="125938" y="60002"/>
                    </a:lnTo>
                    <a:lnTo>
                      <a:pt x="144779" y="32003"/>
                    </a:lnTo>
                    <a:lnTo>
                      <a:pt x="121919" y="0"/>
                    </a:lnTo>
                    <a:close/>
                  </a:path>
                </a:pathLst>
              </a:custGeom>
              <a:solidFill>
                <a:srgbClr val="5C5C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0" name="Google Shape;410;p5"/>
              <p:cNvSpPr/>
              <p:nvPr/>
            </p:nvSpPr>
            <p:spPr>
              <a:xfrm>
                <a:off x="5811749" y="3505090"/>
                <a:ext cx="54842" cy="30408"/>
              </a:xfrm>
              <a:custGeom>
                <a:avLst/>
                <a:gdLst/>
                <a:ahLst/>
                <a:cxnLst/>
                <a:rect l="l" t="t" r="r" b="b"/>
                <a:pathLst>
                  <a:path w="64134" h="35560" extrusionOk="0">
                    <a:moveTo>
                      <a:pt x="57912" y="0"/>
                    </a:moveTo>
                    <a:lnTo>
                      <a:pt x="20736" y="19922"/>
                    </a:lnTo>
                    <a:lnTo>
                      <a:pt x="4572" y="24384"/>
                    </a:lnTo>
                    <a:lnTo>
                      <a:pt x="0" y="24384"/>
                    </a:lnTo>
                    <a:lnTo>
                      <a:pt x="0" y="25908"/>
                    </a:lnTo>
                    <a:lnTo>
                      <a:pt x="6096" y="35052"/>
                    </a:lnTo>
                    <a:lnTo>
                      <a:pt x="7620" y="35052"/>
                    </a:lnTo>
                    <a:lnTo>
                      <a:pt x="18505" y="32350"/>
                    </a:lnTo>
                    <a:lnTo>
                      <a:pt x="29941" y="28130"/>
                    </a:lnTo>
                    <a:lnTo>
                      <a:pt x="41674" y="22476"/>
                    </a:lnTo>
                    <a:lnTo>
                      <a:pt x="64008" y="9144"/>
                    </a:lnTo>
                    <a:lnTo>
                      <a:pt x="57912"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1" name="Google Shape;411;p5"/>
              <p:cNvSpPr/>
              <p:nvPr/>
            </p:nvSpPr>
            <p:spPr>
              <a:xfrm>
                <a:off x="5792201" y="3477723"/>
                <a:ext cx="56471" cy="30408"/>
              </a:xfrm>
              <a:custGeom>
                <a:avLst/>
                <a:gdLst/>
                <a:ahLst/>
                <a:cxnLst/>
                <a:rect l="l" t="t" r="r" b="b"/>
                <a:pathLst>
                  <a:path w="66040" h="35560" extrusionOk="0">
                    <a:moveTo>
                      <a:pt x="59436" y="0"/>
                    </a:moveTo>
                    <a:lnTo>
                      <a:pt x="20772" y="19719"/>
                    </a:lnTo>
                    <a:lnTo>
                      <a:pt x="1524" y="24384"/>
                    </a:lnTo>
                    <a:lnTo>
                      <a:pt x="0" y="24384"/>
                    </a:lnTo>
                    <a:lnTo>
                      <a:pt x="7620" y="35052"/>
                    </a:lnTo>
                    <a:lnTo>
                      <a:pt x="7620" y="33528"/>
                    </a:lnTo>
                    <a:lnTo>
                      <a:pt x="18380" y="31038"/>
                    </a:lnTo>
                    <a:lnTo>
                      <a:pt x="29760" y="27295"/>
                    </a:lnTo>
                    <a:lnTo>
                      <a:pt x="41599" y="22218"/>
                    </a:lnTo>
                    <a:lnTo>
                      <a:pt x="53735" y="15726"/>
                    </a:lnTo>
                    <a:lnTo>
                      <a:pt x="65532" y="9144"/>
                    </a:lnTo>
                    <a:lnTo>
                      <a:pt x="64008" y="9144"/>
                    </a:lnTo>
                    <a:lnTo>
                      <a:pt x="59436"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2" name="Google Shape;412;p5"/>
              <p:cNvSpPr/>
              <p:nvPr/>
            </p:nvSpPr>
            <p:spPr>
              <a:xfrm>
                <a:off x="5779169" y="3450356"/>
                <a:ext cx="44525" cy="30408"/>
              </a:xfrm>
              <a:custGeom>
                <a:avLst/>
                <a:gdLst/>
                <a:ahLst/>
                <a:cxnLst/>
                <a:rect l="l" t="t" r="r" b="b"/>
                <a:pathLst>
                  <a:path w="52070" h="35560" extrusionOk="0">
                    <a:moveTo>
                      <a:pt x="51816" y="0"/>
                    </a:moveTo>
                    <a:lnTo>
                      <a:pt x="50292" y="0"/>
                    </a:lnTo>
                    <a:lnTo>
                      <a:pt x="38032" y="8487"/>
                    </a:lnTo>
                    <a:lnTo>
                      <a:pt x="25933" y="15102"/>
                    </a:lnTo>
                    <a:lnTo>
                      <a:pt x="14158" y="19925"/>
                    </a:lnTo>
                    <a:lnTo>
                      <a:pt x="2867" y="23036"/>
                    </a:lnTo>
                    <a:lnTo>
                      <a:pt x="0" y="35052"/>
                    </a:lnTo>
                    <a:lnTo>
                      <a:pt x="11153" y="32500"/>
                    </a:lnTo>
                    <a:lnTo>
                      <a:pt x="22600" y="28557"/>
                    </a:lnTo>
                    <a:lnTo>
                      <a:pt x="34266" y="23295"/>
                    </a:lnTo>
                    <a:lnTo>
                      <a:pt x="46079" y="16787"/>
                    </a:lnTo>
                    <a:lnTo>
                      <a:pt x="51816"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3" name="Google Shape;413;p5"/>
              <p:cNvSpPr/>
              <p:nvPr/>
            </p:nvSpPr>
            <p:spPr>
              <a:xfrm>
                <a:off x="5829993" y="3532457"/>
                <a:ext cx="56471" cy="30408"/>
              </a:xfrm>
              <a:custGeom>
                <a:avLst/>
                <a:gdLst/>
                <a:ahLst/>
                <a:cxnLst/>
                <a:rect l="l" t="t" r="r" b="b"/>
                <a:pathLst>
                  <a:path w="66040" h="35560" extrusionOk="0">
                    <a:moveTo>
                      <a:pt x="59436" y="0"/>
                    </a:moveTo>
                    <a:lnTo>
                      <a:pt x="21931" y="19922"/>
                    </a:lnTo>
                    <a:lnTo>
                      <a:pt x="6096" y="24384"/>
                    </a:lnTo>
                    <a:lnTo>
                      <a:pt x="0" y="24384"/>
                    </a:lnTo>
                    <a:lnTo>
                      <a:pt x="7620" y="35052"/>
                    </a:lnTo>
                    <a:lnTo>
                      <a:pt x="53801" y="16146"/>
                    </a:lnTo>
                    <a:lnTo>
                      <a:pt x="65532" y="9144"/>
                    </a:lnTo>
                    <a:lnTo>
                      <a:pt x="59436"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4" name="Google Shape;414;p5"/>
              <p:cNvSpPr/>
              <p:nvPr/>
            </p:nvSpPr>
            <p:spPr>
              <a:xfrm>
                <a:off x="5849541" y="3561127"/>
                <a:ext cx="54842" cy="28779"/>
              </a:xfrm>
              <a:custGeom>
                <a:avLst/>
                <a:gdLst/>
                <a:ahLst/>
                <a:cxnLst/>
                <a:rect l="l" t="t" r="r" b="b"/>
                <a:pathLst>
                  <a:path w="64134" h="33654" extrusionOk="0">
                    <a:moveTo>
                      <a:pt x="57912" y="0"/>
                    </a:moveTo>
                    <a:lnTo>
                      <a:pt x="22323" y="18101"/>
                    </a:lnTo>
                    <a:lnTo>
                      <a:pt x="4572" y="22860"/>
                    </a:lnTo>
                    <a:lnTo>
                      <a:pt x="0" y="22860"/>
                    </a:lnTo>
                    <a:lnTo>
                      <a:pt x="1524" y="24384"/>
                    </a:lnTo>
                    <a:lnTo>
                      <a:pt x="7620" y="33528"/>
                    </a:lnTo>
                    <a:lnTo>
                      <a:pt x="18380" y="30883"/>
                    </a:lnTo>
                    <a:lnTo>
                      <a:pt x="29760" y="26836"/>
                    </a:lnTo>
                    <a:lnTo>
                      <a:pt x="41681" y="21507"/>
                    </a:lnTo>
                    <a:lnTo>
                      <a:pt x="53735" y="15185"/>
                    </a:lnTo>
                    <a:lnTo>
                      <a:pt x="64008" y="7620"/>
                    </a:lnTo>
                    <a:lnTo>
                      <a:pt x="57912"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5" name="Google Shape;415;p5"/>
              <p:cNvSpPr/>
              <p:nvPr/>
            </p:nvSpPr>
            <p:spPr>
              <a:xfrm>
                <a:off x="5869089" y="3588494"/>
                <a:ext cx="49954" cy="28779"/>
              </a:xfrm>
              <a:custGeom>
                <a:avLst/>
                <a:gdLst/>
                <a:ahLst/>
                <a:cxnLst/>
                <a:rect l="l" t="t" r="r" b="b"/>
                <a:pathLst>
                  <a:path w="58420" h="33654" extrusionOk="0">
                    <a:moveTo>
                      <a:pt x="57912" y="0"/>
                    </a:moveTo>
                    <a:lnTo>
                      <a:pt x="21646" y="18101"/>
                    </a:lnTo>
                    <a:lnTo>
                      <a:pt x="4572" y="22860"/>
                    </a:lnTo>
                    <a:lnTo>
                      <a:pt x="4572" y="24384"/>
                    </a:lnTo>
                    <a:lnTo>
                      <a:pt x="0" y="24384"/>
                    </a:lnTo>
                    <a:lnTo>
                      <a:pt x="6096" y="33528"/>
                    </a:lnTo>
                    <a:lnTo>
                      <a:pt x="7620" y="33528"/>
                    </a:lnTo>
                    <a:lnTo>
                      <a:pt x="18380" y="30883"/>
                    </a:lnTo>
                    <a:lnTo>
                      <a:pt x="29760" y="26836"/>
                    </a:lnTo>
                    <a:lnTo>
                      <a:pt x="41681" y="21507"/>
                    </a:lnTo>
                    <a:lnTo>
                      <a:pt x="53735" y="15185"/>
                    </a:lnTo>
                    <a:lnTo>
                      <a:pt x="57912" y="0"/>
                    </a:lnTo>
                    <a:close/>
                  </a:path>
                  <a:path w="58420" h="33654" extrusionOk="0">
                    <a:moveTo>
                      <a:pt x="4572" y="22860"/>
                    </a:moveTo>
                    <a:lnTo>
                      <a:pt x="1524" y="22860"/>
                    </a:lnTo>
                    <a:lnTo>
                      <a:pt x="1524" y="24384"/>
                    </a:lnTo>
                    <a:lnTo>
                      <a:pt x="4572" y="24384"/>
                    </a:lnTo>
                    <a:lnTo>
                      <a:pt x="4572" y="2286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6" name="Google Shape;416;p5"/>
              <p:cNvSpPr/>
              <p:nvPr/>
            </p:nvSpPr>
            <p:spPr>
              <a:xfrm>
                <a:off x="7389902" y="3532456"/>
                <a:ext cx="414412" cy="641166"/>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17" name="Google Shape;417;p5"/>
              <p:cNvSpPr/>
              <p:nvPr/>
            </p:nvSpPr>
            <p:spPr>
              <a:xfrm>
                <a:off x="7595806" y="4010725"/>
                <a:ext cx="262266" cy="263352"/>
              </a:xfrm>
              <a:custGeom>
                <a:avLst/>
                <a:gdLst/>
                <a:ahLst/>
                <a:cxnLst/>
                <a:rect l="l" t="t" r="r" b="b"/>
                <a:pathLst>
                  <a:path w="306704" h="307975" extrusionOk="0">
                    <a:moveTo>
                      <a:pt x="67851" y="232045"/>
                    </a:moveTo>
                    <a:lnTo>
                      <a:pt x="85344" y="307847"/>
                    </a:lnTo>
                    <a:lnTo>
                      <a:pt x="106680" y="297179"/>
                    </a:lnTo>
                    <a:lnTo>
                      <a:pt x="96012" y="297179"/>
                    </a:lnTo>
                    <a:lnTo>
                      <a:pt x="86868" y="292607"/>
                    </a:lnTo>
                    <a:lnTo>
                      <a:pt x="94200" y="289108"/>
                    </a:lnTo>
                    <a:lnTo>
                      <a:pt x="81642" y="233171"/>
                    </a:lnTo>
                    <a:lnTo>
                      <a:pt x="70104" y="233171"/>
                    </a:lnTo>
                    <a:lnTo>
                      <a:pt x="67851" y="232045"/>
                    </a:lnTo>
                    <a:close/>
                  </a:path>
                  <a:path w="306704" h="307975" extrusionOk="0">
                    <a:moveTo>
                      <a:pt x="178888" y="272795"/>
                    </a:moveTo>
                    <a:lnTo>
                      <a:pt x="155448" y="272795"/>
                    </a:lnTo>
                    <a:lnTo>
                      <a:pt x="153186" y="273926"/>
                    </a:lnTo>
                    <a:lnTo>
                      <a:pt x="222504" y="307847"/>
                    </a:lnTo>
                    <a:lnTo>
                      <a:pt x="224760" y="297179"/>
                    </a:lnTo>
                    <a:lnTo>
                      <a:pt x="211836" y="297179"/>
                    </a:lnTo>
                    <a:lnTo>
                      <a:pt x="213375" y="289638"/>
                    </a:lnTo>
                    <a:lnTo>
                      <a:pt x="178888" y="272795"/>
                    </a:lnTo>
                    <a:close/>
                  </a:path>
                  <a:path w="306704" h="307975" extrusionOk="0">
                    <a:moveTo>
                      <a:pt x="94200" y="289108"/>
                    </a:moveTo>
                    <a:lnTo>
                      <a:pt x="86868" y="292607"/>
                    </a:lnTo>
                    <a:lnTo>
                      <a:pt x="96012" y="297179"/>
                    </a:lnTo>
                    <a:lnTo>
                      <a:pt x="94200" y="289108"/>
                    </a:lnTo>
                    <a:close/>
                  </a:path>
                  <a:path w="306704" h="307975" extrusionOk="0">
                    <a:moveTo>
                      <a:pt x="153924" y="260603"/>
                    </a:moveTo>
                    <a:lnTo>
                      <a:pt x="94200" y="289108"/>
                    </a:lnTo>
                    <a:lnTo>
                      <a:pt x="96012" y="297179"/>
                    </a:lnTo>
                    <a:lnTo>
                      <a:pt x="106680" y="297179"/>
                    </a:lnTo>
                    <a:lnTo>
                      <a:pt x="153186" y="273926"/>
                    </a:lnTo>
                    <a:lnTo>
                      <a:pt x="150876" y="272795"/>
                    </a:lnTo>
                    <a:lnTo>
                      <a:pt x="178888" y="272795"/>
                    </a:lnTo>
                    <a:lnTo>
                      <a:pt x="153924" y="260603"/>
                    </a:lnTo>
                    <a:close/>
                  </a:path>
                  <a:path w="306704" h="307975" extrusionOk="0">
                    <a:moveTo>
                      <a:pt x="213375" y="289638"/>
                    </a:moveTo>
                    <a:lnTo>
                      <a:pt x="211836" y="297179"/>
                    </a:lnTo>
                    <a:lnTo>
                      <a:pt x="219456" y="292607"/>
                    </a:lnTo>
                    <a:lnTo>
                      <a:pt x="213375" y="289638"/>
                    </a:lnTo>
                    <a:close/>
                  </a:path>
                  <a:path w="306704" h="307975" extrusionOk="0">
                    <a:moveTo>
                      <a:pt x="287757" y="193542"/>
                    </a:moveTo>
                    <a:lnTo>
                      <a:pt x="227076" y="222503"/>
                    </a:lnTo>
                    <a:lnTo>
                      <a:pt x="213375" y="289638"/>
                    </a:lnTo>
                    <a:lnTo>
                      <a:pt x="219456" y="292607"/>
                    </a:lnTo>
                    <a:lnTo>
                      <a:pt x="211836" y="297179"/>
                    </a:lnTo>
                    <a:lnTo>
                      <a:pt x="224760" y="297179"/>
                    </a:lnTo>
                    <a:lnTo>
                      <a:pt x="238300" y="233171"/>
                    </a:lnTo>
                    <a:lnTo>
                      <a:pt x="236220" y="233171"/>
                    </a:lnTo>
                    <a:lnTo>
                      <a:pt x="239268" y="228599"/>
                    </a:lnTo>
                    <a:lnTo>
                      <a:pt x="245364" y="228599"/>
                    </a:lnTo>
                    <a:lnTo>
                      <a:pt x="303276" y="199643"/>
                    </a:lnTo>
                    <a:lnTo>
                      <a:pt x="292608" y="199643"/>
                    </a:lnTo>
                    <a:lnTo>
                      <a:pt x="287757" y="193542"/>
                    </a:lnTo>
                    <a:close/>
                  </a:path>
                  <a:path w="306704" h="307975" extrusionOk="0">
                    <a:moveTo>
                      <a:pt x="155448" y="272795"/>
                    </a:moveTo>
                    <a:lnTo>
                      <a:pt x="150876" y="272795"/>
                    </a:lnTo>
                    <a:lnTo>
                      <a:pt x="153186" y="273926"/>
                    </a:lnTo>
                    <a:lnTo>
                      <a:pt x="155448" y="272795"/>
                    </a:lnTo>
                    <a:close/>
                  </a:path>
                  <a:path w="306704" h="307975" extrusionOk="0">
                    <a:moveTo>
                      <a:pt x="67056" y="228599"/>
                    </a:moveTo>
                    <a:lnTo>
                      <a:pt x="67851" y="232045"/>
                    </a:lnTo>
                    <a:lnTo>
                      <a:pt x="70104" y="233171"/>
                    </a:lnTo>
                    <a:lnTo>
                      <a:pt x="67056" y="228599"/>
                    </a:lnTo>
                    <a:close/>
                  </a:path>
                  <a:path w="306704" h="307975" extrusionOk="0">
                    <a:moveTo>
                      <a:pt x="80616" y="228599"/>
                    </a:moveTo>
                    <a:lnTo>
                      <a:pt x="67056" y="228599"/>
                    </a:lnTo>
                    <a:lnTo>
                      <a:pt x="70104" y="233171"/>
                    </a:lnTo>
                    <a:lnTo>
                      <a:pt x="81642" y="233171"/>
                    </a:lnTo>
                    <a:lnTo>
                      <a:pt x="80616" y="228599"/>
                    </a:lnTo>
                    <a:close/>
                  </a:path>
                  <a:path w="306704" h="307975" extrusionOk="0">
                    <a:moveTo>
                      <a:pt x="239268" y="228599"/>
                    </a:moveTo>
                    <a:lnTo>
                      <a:pt x="236220" y="233171"/>
                    </a:lnTo>
                    <a:lnTo>
                      <a:pt x="238546" y="232008"/>
                    </a:lnTo>
                    <a:lnTo>
                      <a:pt x="239268" y="228599"/>
                    </a:lnTo>
                    <a:close/>
                  </a:path>
                  <a:path w="306704" h="307975" extrusionOk="0">
                    <a:moveTo>
                      <a:pt x="238546" y="232008"/>
                    </a:moveTo>
                    <a:lnTo>
                      <a:pt x="236220" y="233171"/>
                    </a:lnTo>
                    <a:lnTo>
                      <a:pt x="238300" y="233171"/>
                    </a:lnTo>
                    <a:lnTo>
                      <a:pt x="238546" y="232008"/>
                    </a:lnTo>
                    <a:close/>
                  </a:path>
                  <a:path w="306704" h="307975" extrusionOk="0">
                    <a:moveTo>
                      <a:pt x="46808" y="138147"/>
                    </a:moveTo>
                    <a:lnTo>
                      <a:pt x="0" y="198119"/>
                    </a:lnTo>
                    <a:lnTo>
                      <a:pt x="67851" y="232045"/>
                    </a:lnTo>
                    <a:lnTo>
                      <a:pt x="67056" y="228599"/>
                    </a:lnTo>
                    <a:lnTo>
                      <a:pt x="80616" y="228599"/>
                    </a:lnTo>
                    <a:lnTo>
                      <a:pt x="79248" y="222503"/>
                    </a:lnTo>
                    <a:lnTo>
                      <a:pt x="31350" y="199643"/>
                    </a:lnTo>
                    <a:lnTo>
                      <a:pt x="13716" y="199643"/>
                    </a:lnTo>
                    <a:lnTo>
                      <a:pt x="12192" y="190499"/>
                    </a:lnTo>
                    <a:lnTo>
                      <a:pt x="20984" y="190499"/>
                    </a:lnTo>
                    <a:lnTo>
                      <a:pt x="60960" y="140207"/>
                    </a:lnTo>
                    <a:lnTo>
                      <a:pt x="47244" y="140207"/>
                    </a:lnTo>
                    <a:lnTo>
                      <a:pt x="46808" y="138147"/>
                    </a:lnTo>
                    <a:close/>
                  </a:path>
                  <a:path w="306704" h="307975" extrusionOk="0">
                    <a:moveTo>
                      <a:pt x="245364" y="228599"/>
                    </a:moveTo>
                    <a:lnTo>
                      <a:pt x="239268" y="228599"/>
                    </a:lnTo>
                    <a:lnTo>
                      <a:pt x="238546" y="232008"/>
                    </a:lnTo>
                    <a:lnTo>
                      <a:pt x="245364" y="228599"/>
                    </a:lnTo>
                    <a:close/>
                  </a:path>
                  <a:path w="306704" h="307975" extrusionOk="0">
                    <a:moveTo>
                      <a:pt x="12192" y="190499"/>
                    </a:moveTo>
                    <a:lnTo>
                      <a:pt x="13716" y="199643"/>
                    </a:lnTo>
                    <a:lnTo>
                      <a:pt x="18566" y="193542"/>
                    </a:lnTo>
                    <a:lnTo>
                      <a:pt x="12192" y="190499"/>
                    </a:lnTo>
                    <a:close/>
                  </a:path>
                  <a:path w="306704" h="307975" extrusionOk="0">
                    <a:moveTo>
                      <a:pt x="18566" y="193542"/>
                    </a:moveTo>
                    <a:lnTo>
                      <a:pt x="13716" y="199643"/>
                    </a:lnTo>
                    <a:lnTo>
                      <a:pt x="31350" y="199643"/>
                    </a:lnTo>
                    <a:lnTo>
                      <a:pt x="18566" y="193542"/>
                    </a:lnTo>
                    <a:close/>
                  </a:path>
                  <a:path w="306704" h="307975" extrusionOk="0">
                    <a:moveTo>
                      <a:pt x="294132" y="190499"/>
                    </a:moveTo>
                    <a:lnTo>
                      <a:pt x="287757" y="193542"/>
                    </a:lnTo>
                    <a:lnTo>
                      <a:pt x="292608" y="199643"/>
                    </a:lnTo>
                    <a:lnTo>
                      <a:pt x="294132" y="190499"/>
                    </a:lnTo>
                    <a:close/>
                  </a:path>
                  <a:path w="306704" h="307975" extrusionOk="0">
                    <a:moveTo>
                      <a:pt x="300376" y="190499"/>
                    </a:moveTo>
                    <a:lnTo>
                      <a:pt x="294132" y="190499"/>
                    </a:lnTo>
                    <a:lnTo>
                      <a:pt x="292608" y="199643"/>
                    </a:lnTo>
                    <a:lnTo>
                      <a:pt x="303276" y="199643"/>
                    </a:lnTo>
                    <a:lnTo>
                      <a:pt x="306324" y="198119"/>
                    </a:lnTo>
                    <a:lnTo>
                      <a:pt x="300376" y="190499"/>
                    </a:lnTo>
                    <a:close/>
                  </a:path>
                  <a:path w="306704" h="307975" extrusionOk="0">
                    <a:moveTo>
                      <a:pt x="20984" y="190499"/>
                    </a:moveTo>
                    <a:lnTo>
                      <a:pt x="12192" y="190499"/>
                    </a:lnTo>
                    <a:lnTo>
                      <a:pt x="18566" y="193542"/>
                    </a:lnTo>
                    <a:lnTo>
                      <a:pt x="20984" y="190499"/>
                    </a:lnTo>
                    <a:close/>
                  </a:path>
                  <a:path w="306704" h="307975" extrusionOk="0">
                    <a:moveTo>
                      <a:pt x="262128" y="65531"/>
                    </a:moveTo>
                    <a:lnTo>
                      <a:pt x="245364" y="140207"/>
                    </a:lnTo>
                    <a:lnTo>
                      <a:pt x="287757" y="193542"/>
                    </a:lnTo>
                    <a:lnTo>
                      <a:pt x="294132" y="190499"/>
                    </a:lnTo>
                    <a:lnTo>
                      <a:pt x="300376" y="190499"/>
                    </a:lnTo>
                    <a:lnTo>
                      <a:pt x="261124" y="140207"/>
                    </a:lnTo>
                    <a:lnTo>
                      <a:pt x="259079" y="140207"/>
                    </a:lnTo>
                    <a:lnTo>
                      <a:pt x="257556" y="135635"/>
                    </a:lnTo>
                    <a:lnTo>
                      <a:pt x="260135" y="135635"/>
                    </a:lnTo>
                    <a:lnTo>
                      <a:pt x="274202" y="74675"/>
                    </a:lnTo>
                    <a:lnTo>
                      <a:pt x="268224" y="74675"/>
                    </a:lnTo>
                    <a:lnTo>
                      <a:pt x="262128" y="65531"/>
                    </a:lnTo>
                    <a:close/>
                  </a:path>
                  <a:path w="306704" h="307975" extrusionOk="0">
                    <a:moveTo>
                      <a:pt x="48768" y="135635"/>
                    </a:moveTo>
                    <a:lnTo>
                      <a:pt x="46808" y="138147"/>
                    </a:lnTo>
                    <a:lnTo>
                      <a:pt x="47244" y="140207"/>
                    </a:lnTo>
                    <a:lnTo>
                      <a:pt x="48768" y="135635"/>
                    </a:lnTo>
                    <a:close/>
                  </a:path>
                  <a:path w="306704" h="307975" extrusionOk="0">
                    <a:moveTo>
                      <a:pt x="59933" y="135635"/>
                    </a:moveTo>
                    <a:lnTo>
                      <a:pt x="48768" y="135635"/>
                    </a:lnTo>
                    <a:lnTo>
                      <a:pt x="47244" y="140207"/>
                    </a:lnTo>
                    <a:lnTo>
                      <a:pt x="60960" y="140207"/>
                    </a:lnTo>
                    <a:lnTo>
                      <a:pt x="59933" y="135635"/>
                    </a:lnTo>
                    <a:close/>
                  </a:path>
                  <a:path w="306704" h="307975" extrusionOk="0">
                    <a:moveTo>
                      <a:pt x="257556" y="135635"/>
                    </a:moveTo>
                    <a:lnTo>
                      <a:pt x="259079" y="140207"/>
                    </a:lnTo>
                    <a:lnTo>
                      <a:pt x="259546" y="138186"/>
                    </a:lnTo>
                    <a:lnTo>
                      <a:pt x="257556" y="135635"/>
                    </a:lnTo>
                    <a:close/>
                  </a:path>
                  <a:path w="306704" h="307975" extrusionOk="0">
                    <a:moveTo>
                      <a:pt x="259546" y="138186"/>
                    </a:moveTo>
                    <a:lnTo>
                      <a:pt x="259079" y="140207"/>
                    </a:lnTo>
                    <a:lnTo>
                      <a:pt x="261124" y="140207"/>
                    </a:lnTo>
                    <a:lnTo>
                      <a:pt x="259546" y="138186"/>
                    </a:lnTo>
                    <a:close/>
                  </a:path>
                  <a:path w="306704" h="307975" extrusionOk="0">
                    <a:moveTo>
                      <a:pt x="260135" y="135635"/>
                    </a:moveTo>
                    <a:lnTo>
                      <a:pt x="257556" y="135635"/>
                    </a:lnTo>
                    <a:lnTo>
                      <a:pt x="259546" y="138186"/>
                    </a:lnTo>
                    <a:lnTo>
                      <a:pt x="260135" y="135635"/>
                    </a:lnTo>
                    <a:close/>
                  </a:path>
                  <a:path w="306704" h="307975" extrusionOk="0">
                    <a:moveTo>
                      <a:pt x="106026" y="60959"/>
                    </a:moveTo>
                    <a:lnTo>
                      <a:pt x="30480" y="60959"/>
                    </a:lnTo>
                    <a:lnTo>
                      <a:pt x="46808" y="138147"/>
                    </a:lnTo>
                    <a:lnTo>
                      <a:pt x="48768" y="135635"/>
                    </a:lnTo>
                    <a:lnTo>
                      <a:pt x="59933" y="135635"/>
                    </a:lnTo>
                    <a:lnTo>
                      <a:pt x="46248" y="74675"/>
                    </a:lnTo>
                    <a:lnTo>
                      <a:pt x="38100" y="74675"/>
                    </a:lnTo>
                    <a:lnTo>
                      <a:pt x="44196" y="65531"/>
                    </a:lnTo>
                    <a:lnTo>
                      <a:pt x="119809" y="65531"/>
                    </a:lnTo>
                    <a:lnTo>
                      <a:pt x="120982" y="64007"/>
                    </a:lnTo>
                    <a:lnTo>
                      <a:pt x="103632" y="64007"/>
                    </a:lnTo>
                    <a:lnTo>
                      <a:pt x="106026" y="60959"/>
                    </a:lnTo>
                    <a:close/>
                  </a:path>
                  <a:path w="306704" h="307975" extrusionOk="0">
                    <a:moveTo>
                      <a:pt x="44196" y="65531"/>
                    </a:moveTo>
                    <a:lnTo>
                      <a:pt x="38100" y="74675"/>
                    </a:lnTo>
                    <a:lnTo>
                      <a:pt x="46248" y="74675"/>
                    </a:lnTo>
                    <a:lnTo>
                      <a:pt x="44196" y="65531"/>
                    </a:lnTo>
                    <a:close/>
                  </a:path>
                  <a:path w="306704" h="307975" extrusionOk="0">
                    <a:moveTo>
                      <a:pt x="119809" y="65531"/>
                    </a:moveTo>
                    <a:lnTo>
                      <a:pt x="44196" y="65531"/>
                    </a:lnTo>
                    <a:lnTo>
                      <a:pt x="46248" y="74675"/>
                    </a:lnTo>
                    <a:lnTo>
                      <a:pt x="112776" y="74675"/>
                    </a:lnTo>
                    <a:lnTo>
                      <a:pt x="119809" y="65531"/>
                    </a:lnTo>
                    <a:close/>
                  </a:path>
                  <a:path w="306704" h="307975" extrusionOk="0">
                    <a:moveTo>
                      <a:pt x="165535" y="15239"/>
                    </a:moveTo>
                    <a:lnTo>
                      <a:pt x="158496" y="15239"/>
                    </a:lnTo>
                    <a:lnTo>
                      <a:pt x="153249" y="22060"/>
                    </a:lnTo>
                    <a:lnTo>
                      <a:pt x="195072" y="74675"/>
                    </a:lnTo>
                    <a:lnTo>
                      <a:pt x="260075" y="74675"/>
                    </a:lnTo>
                    <a:lnTo>
                      <a:pt x="262128" y="65531"/>
                    </a:lnTo>
                    <a:lnTo>
                      <a:pt x="276312" y="65531"/>
                    </a:lnTo>
                    <a:lnTo>
                      <a:pt x="276664" y="64007"/>
                    </a:lnTo>
                    <a:lnTo>
                      <a:pt x="202692" y="64007"/>
                    </a:lnTo>
                    <a:lnTo>
                      <a:pt x="198120" y="60959"/>
                    </a:lnTo>
                    <a:lnTo>
                      <a:pt x="200369" y="60959"/>
                    </a:lnTo>
                    <a:lnTo>
                      <a:pt x="165535" y="15239"/>
                    </a:lnTo>
                    <a:close/>
                  </a:path>
                  <a:path w="306704" h="307975" extrusionOk="0">
                    <a:moveTo>
                      <a:pt x="276312" y="65531"/>
                    </a:moveTo>
                    <a:lnTo>
                      <a:pt x="262128" y="65531"/>
                    </a:lnTo>
                    <a:lnTo>
                      <a:pt x="268224" y="74675"/>
                    </a:lnTo>
                    <a:lnTo>
                      <a:pt x="274202" y="74675"/>
                    </a:lnTo>
                    <a:lnTo>
                      <a:pt x="276312" y="65531"/>
                    </a:lnTo>
                    <a:close/>
                  </a:path>
                  <a:path w="306704" h="307975" extrusionOk="0">
                    <a:moveTo>
                      <a:pt x="153924" y="0"/>
                    </a:moveTo>
                    <a:lnTo>
                      <a:pt x="103632" y="64007"/>
                    </a:lnTo>
                    <a:lnTo>
                      <a:pt x="108204" y="60959"/>
                    </a:lnTo>
                    <a:lnTo>
                      <a:pt x="123326" y="60959"/>
                    </a:lnTo>
                    <a:lnTo>
                      <a:pt x="153249" y="22060"/>
                    </a:lnTo>
                    <a:lnTo>
                      <a:pt x="147828" y="15239"/>
                    </a:lnTo>
                    <a:lnTo>
                      <a:pt x="165535" y="15239"/>
                    </a:lnTo>
                    <a:lnTo>
                      <a:pt x="153924" y="0"/>
                    </a:lnTo>
                    <a:close/>
                  </a:path>
                  <a:path w="306704" h="307975" extrusionOk="0">
                    <a:moveTo>
                      <a:pt x="123326" y="60959"/>
                    </a:moveTo>
                    <a:lnTo>
                      <a:pt x="108204" y="60959"/>
                    </a:lnTo>
                    <a:lnTo>
                      <a:pt x="103632" y="64007"/>
                    </a:lnTo>
                    <a:lnTo>
                      <a:pt x="120982" y="64007"/>
                    </a:lnTo>
                    <a:lnTo>
                      <a:pt x="123326" y="60959"/>
                    </a:lnTo>
                    <a:close/>
                  </a:path>
                  <a:path w="306704" h="307975" extrusionOk="0">
                    <a:moveTo>
                      <a:pt x="200369" y="60959"/>
                    </a:moveTo>
                    <a:lnTo>
                      <a:pt x="198120" y="60959"/>
                    </a:lnTo>
                    <a:lnTo>
                      <a:pt x="202692" y="64007"/>
                    </a:lnTo>
                    <a:lnTo>
                      <a:pt x="200369" y="60959"/>
                    </a:lnTo>
                    <a:close/>
                  </a:path>
                  <a:path w="306704" h="307975" extrusionOk="0">
                    <a:moveTo>
                      <a:pt x="277368" y="60959"/>
                    </a:moveTo>
                    <a:lnTo>
                      <a:pt x="200369" y="60959"/>
                    </a:lnTo>
                    <a:lnTo>
                      <a:pt x="202692" y="64007"/>
                    </a:lnTo>
                    <a:lnTo>
                      <a:pt x="276664" y="64007"/>
                    </a:lnTo>
                    <a:lnTo>
                      <a:pt x="277368" y="60959"/>
                    </a:lnTo>
                    <a:close/>
                  </a:path>
                  <a:path w="306704" h="307975" extrusionOk="0">
                    <a:moveTo>
                      <a:pt x="158496" y="15239"/>
                    </a:moveTo>
                    <a:lnTo>
                      <a:pt x="147828" y="15239"/>
                    </a:lnTo>
                    <a:lnTo>
                      <a:pt x="153249" y="22060"/>
                    </a:lnTo>
                    <a:lnTo>
                      <a:pt x="158496" y="15239"/>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nvGrpSpPr>
              <p:cNvPr id="418" name="Google Shape;418;p5"/>
              <p:cNvGrpSpPr/>
              <p:nvPr/>
            </p:nvGrpSpPr>
            <p:grpSpPr>
              <a:xfrm>
                <a:off x="7603625" y="4019847"/>
                <a:ext cx="246519" cy="246519"/>
                <a:chOff x="7603625" y="4019847"/>
                <a:chExt cx="246519" cy="246519"/>
              </a:xfrm>
            </p:grpSpPr>
            <p:sp>
              <p:nvSpPr>
                <p:cNvPr id="419" name="Google Shape;419;p5"/>
                <p:cNvSpPr/>
                <p:nvPr/>
              </p:nvSpPr>
              <p:spPr>
                <a:xfrm>
                  <a:off x="7603625" y="4019847"/>
                  <a:ext cx="246519" cy="246519"/>
                </a:xfrm>
                <a:custGeom>
                  <a:avLst/>
                  <a:gdLst/>
                  <a:ahLst/>
                  <a:cxnLst/>
                  <a:rect l="l" t="t" r="r" b="b"/>
                  <a:pathLst>
                    <a:path w="288290" h="288289" extrusionOk="0">
                      <a:moveTo>
                        <a:pt x="259079" y="56388"/>
                      </a:moveTo>
                      <a:lnTo>
                        <a:pt x="28956" y="56388"/>
                      </a:lnTo>
                      <a:lnTo>
                        <a:pt x="44196" y="128016"/>
                      </a:lnTo>
                      <a:lnTo>
                        <a:pt x="0" y="184404"/>
                      </a:lnTo>
                      <a:lnTo>
                        <a:pt x="64008" y="216408"/>
                      </a:lnTo>
                      <a:lnTo>
                        <a:pt x="80772" y="288036"/>
                      </a:lnTo>
                      <a:lnTo>
                        <a:pt x="144780" y="256032"/>
                      </a:lnTo>
                      <a:lnTo>
                        <a:pt x="215597" y="256032"/>
                      </a:lnTo>
                      <a:lnTo>
                        <a:pt x="224028" y="216408"/>
                      </a:lnTo>
                      <a:lnTo>
                        <a:pt x="288036" y="184404"/>
                      </a:lnTo>
                      <a:lnTo>
                        <a:pt x="243840" y="128016"/>
                      </a:lnTo>
                      <a:lnTo>
                        <a:pt x="259079" y="56388"/>
                      </a:lnTo>
                      <a:close/>
                    </a:path>
                    <a:path w="288290" h="288289" extrusionOk="0">
                      <a:moveTo>
                        <a:pt x="215597" y="256032"/>
                      </a:moveTo>
                      <a:lnTo>
                        <a:pt x="144780" y="256032"/>
                      </a:lnTo>
                      <a:lnTo>
                        <a:pt x="208788" y="288036"/>
                      </a:lnTo>
                      <a:lnTo>
                        <a:pt x="215597" y="256032"/>
                      </a:lnTo>
                      <a:close/>
                    </a:path>
                    <a:path w="288290" h="288289" extrusionOk="0">
                      <a:moveTo>
                        <a:pt x="144780" y="0"/>
                      </a:moveTo>
                      <a:lnTo>
                        <a:pt x="99060" y="56388"/>
                      </a:lnTo>
                      <a:lnTo>
                        <a:pt x="188976" y="56388"/>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sp>
              <p:nvSpPr>
                <p:cNvPr id="420" name="Google Shape;420;p5"/>
                <p:cNvSpPr/>
                <p:nvPr/>
              </p:nvSpPr>
              <p:spPr>
                <a:xfrm>
                  <a:off x="7664880" y="4081097"/>
                  <a:ext cx="123792" cy="123802"/>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MS Gothic"/>
                    <a:ea typeface="MS Gothic"/>
                    <a:cs typeface="MS Gothic"/>
                    <a:sym typeface="MS Gothic"/>
                  </a:endParaRPr>
                </a:p>
              </p:txBody>
            </p:sp>
          </p:grpSp>
          <p:sp>
            <p:nvSpPr>
              <p:cNvPr id="421" name="Google Shape;421;p5"/>
              <p:cNvSpPr/>
              <p:nvPr/>
            </p:nvSpPr>
            <p:spPr>
              <a:xfrm>
                <a:off x="4913474" y="2883834"/>
                <a:ext cx="12618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MS Gothic"/>
                    <a:ea typeface="MS Gothic"/>
                    <a:cs typeface="MS Gothic"/>
                    <a:sym typeface="MS Gothic"/>
                  </a:rPr>
                  <a:t>放射性医薬品</a:t>
                </a:r>
                <a:endParaRPr/>
              </a:p>
            </p:txBody>
          </p:sp>
          <p:sp>
            <p:nvSpPr>
              <p:cNvPr id="422" name="Google Shape;422;p5"/>
              <p:cNvSpPr/>
              <p:nvPr/>
            </p:nvSpPr>
            <p:spPr>
              <a:xfrm>
                <a:off x="7974109" y="4286237"/>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傷</a:t>
                </a:r>
                <a:endParaRPr/>
              </a:p>
            </p:txBody>
          </p:sp>
          <p:sp>
            <p:nvSpPr>
              <p:cNvPr id="423" name="Google Shape;423;p5"/>
              <p:cNvSpPr/>
              <p:nvPr/>
            </p:nvSpPr>
            <p:spPr>
              <a:xfrm>
                <a:off x="7307035" y="3184952"/>
                <a:ext cx="260615" cy="231946"/>
              </a:xfrm>
              <a:prstGeom prst="rect">
                <a:avLst/>
              </a:prstGeom>
              <a:solidFill>
                <a:srgbClr val="A9D5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5"/>
              <p:cNvSpPr/>
              <p:nvPr/>
            </p:nvSpPr>
            <p:spPr>
              <a:xfrm>
                <a:off x="7226129" y="3140701"/>
                <a:ext cx="3642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肺</a:t>
                </a:r>
                <a:endParaRPr/>
              </a:p>
            </p:txBody>
          </p:sp>
          <p:grpSp>
            <p:nvGrpSpPr>
              <p:cNvPr id="425" name="Google Shape;425;p5"/>
              <p:cNvGrpSpPr/>
              <p:nvPr/>
            </p:nvGrpSpPr>
            <p:grpSpPr>
              <a:xfrm>
                <a:off x="4731332" y="5411809"/>
                <a:ext cx="3961979" cy="343199"/>
                <a:chOff x="4731332" y="5427441"/>
                <a:chExt cx="3961979" cy="343199"/>
              </a:xfrm>
            </p:grpSpPr>
            <p:sp>
              <p:nvSpPr>
                <p:cNvPr id="426" name="Google Shape;426;p5"/>
                <p:cNvSpPr txBox="1"/>
                <p:nvPr/>
              </p:nvSpPr>
              <p:spPr>
                <a:xfrm>
                  <a:off x="4731332" y="5454848"/>
                  <a:ext cx="3961979" cy="315792"/>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2052" b="1">
                      <a:solidFill>
                        <a:srgbClr val="C00000"/>
                      </a:solidFill>
                      <a:latin typeface="MS Gothic"/>
                      <a:ea typeface="MS Gothic"/>
                      <a:cs typeface="MS Gothic"/>
                      <a:sym typeface="MS Gothic"/>
                    </a:rPr>
                    <a:t>●体内から放射線を受ける</a:t>
                  </a:r>
                  <a:endParaRPr/>
                </a:p>
              </p:txBody>
            </p:sp>
            <p:sp>
              <p:nvSpPr>
                <p:cNvPr id="427" name="Google Shape;427;p5"/>
                <p:cNvSpPr/>
                <p:nvPr/>
              </p:nvSpPr>
              <p:spPr>
                <a:xfrm>
                  <a:off x="6296750" y="5427441"/>
                  <a:ext cx="1140592" cy="639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8" name="Google Shape;428;p5"/>
              <p:cNvSpPr/>
              <p:nvPr/>
            </p:nvSpPr>
            <p:spPr>
              <a:xfrm>
                <a:off x="4817275" y="5894719"/>
                <a:ext cx="2489760" cy="673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29" name="Google Shape;429;p5"/>
            <p:cNvGrpSpPr/>
            <p:nvPr/>
          </p:nvGrpSpPr>
          <p:grpSpPr>
            <a:xfrm>
              <a:off x="6891076" y="5994268"/>
              <a:ext cx="1335156" cy="263352"/>
              <a:chOff x="6704503" y="5929010"/>
              <a:chExt cx="1335156" cy="263352"/>
            </a:xfrm>
          </p:grpSpPr>
          <p:sp>
            <p:nvSpPr>
              <p:cNvPr id="430" name="Google Shape;430;p5"/>
              <p:cNvSpPr/>
              <p:nvPr/>
            </p:nvSpPr>
            <p:spPr>
              <a:xfrm>
                <a:off x="6712322" y="5938133"/>
                <a:ext cx="246519" cy="246519"/>
              </a:xfrm>
              <a:custGeom>
                <a:avLst/>
                <a:gdLst/>
                <a:ahLst/>
                <a:cxnLst/>
                <a:rect l="l" t="t" r="r" b="b"/>
                <a:pathLst>
                  <a:path w="288290" h="288290" extrusionOk="0">
                    <a:moveTo>
                      <a:pt x="259079" y="56387"/>
                    </a:moveTo>
                    <a:lnTo>
                      <a:pt x="28956" y="56387"/>
                    </a:lnTo>
                    <a:lnTo>
                      <a:pt x="44196" y="128015"/>
                    </a:lnTo>
                    <a:lnTo>
                      <a:pt x="0" y="184403"/>
                    </a:lnTo>
                    <a:lnTo>
                      <a:pt x="64008" y="216407"/>
                    </a:lnTo>
                    <a:lnTo>
                      <a:pt x="80772" y="288035"/>
                    </a:lnTo>
                    <a:lnTo>
                      <a:pt x="144780" y="256031"/>
                    </a:lnTo>
                    <a:lnTo>
                      <a:pt x="215597" y="256031"/>
                    </a:lnTo>
                    <a:lnTo>
                      <a:pt x="224028" y="216407"/>
                    </a:lnTo>
                    <a:lnTo>
                      <a:pt x="288036" y="184403"/>
                    </a:lnTo>
                    <a:lnTo>
                      <a:pt x="243840" y="128015"/>
                    </a:lnTo>
                    <a:lnTo>
                      <a:pt x="259079" y="56387"/>
                    </a:lnTo>
                    <a:close/>
                  </a:path>
                  <a:path w="288290" h="288290" extrusionOk="0">
                    <a:moveTo>
                      <a:pt x="215597" y="256031"/>
                    </a:moveTo>
                    <a:lnTo>
                      <a:pt x="144780" y="256031"/>
                    </a:lnTo>
                    <a:lnTo>
                      <a:pt x="208788" y="288035"/>
                    </a:lnTo>
                    <a:lnTo>
                      <a:pt x="215597" y="256031"/>
                    </a:lnTo>
                    <a:close/>
                  </a:path>
                  <a:path w="288290" h="288290" extrusionOk="0">
                    <a:moveTo>
                      <a:pt x="144780" y="0"/>
                    </a:moveTo>
                    <a:lnTo>
                      <a:pt x="100584" y="56387"/>
                    </a:lnTo>
                    <a:lnTo>
                      <a:pt x="188976" y="56387"/>
                    </a:lnTo>
                    <a:lnTo>
                      <a:pt x="1447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31" name="Google Shape;431;p5"/>
              <p:cNvSpPr/>
              <p:nvPr/>
            </p:nvSpPr>
            <p:spPr>
              <a:xfrm>
                <a:off x="6704503" y="5929010"/>
                <a:ext cx="263352" cy="263352"/>
              </a:xfrm>
              <a:custGeom>
                <a:avLst/>
                <a:gdLst/>
                <a:ahLst/>
                <a:cxnLst/>
                <a:rect l="l" t="t" r="r" b="b"/>
                <a:pathLst>
                  <a:path w="307975" h="307975" extrusionOk="0">
                    <a:moveTo>
                      <a:pt x="67851" y="232045"/>
                    </a:moveTo>
                    <a:lnTo>
                      <a:pt x="85344" y="307847"/>
                    </a:lnTo>
                    <a:lnTo>
                      <a:pt x="107143" y="297179"/>
                    </a:lnTo>
                    <a:lnTo>
                      <a:pt x="96012" y="297179"/>
                    </a:lnTo>
                    <a:lnTo>
                      <a:pt x="86868" y="292607"/>
                    </a:lnTo>
                    <a:lnTo>
                      <a:pt x="94166" y="288958"/>
                    </a:lnTo>
                    <a:lnTo>
                      <a:pt x="81642" y="233171"/>
                    </a:lnTo>
                    <a:lnTo>
                      <a:pt x="70104" y="233171"/>
                    </a:lnTo>
                    <a:lnTo>
                      <a:pt x="67851" y="232045"/>
                    </a:lnTo>
                    <a:close/>
                  </a:path>
                  <a:path w="307975" h="307975" extrusionOk="0">
                    <a:moveTo>
                      <a:pt x="181355" y="272795"/>
                    </a:moveTo>
                    <a:lnTo>
                      <a:pt x="156972" y="272795"/>
                    </a:lnTo>
                    <a:lnTo>
                      <a:pt x="153924" y="274287"/>
                    </a:lnTo>
                    <a:lnTo>
                      <a:pt x="222504" y="307847"/>
                    </a:lnTo>
                    <a:lnTo>
                      <a:pt x="224760" y="297179"/>
                    </a:lnTo>
                    <a:lnTo>
                      <a:pt x="211836" y="297179"/>
                    </a:lnTo>
                    <a:lnTo>
                      <a:pt x="213529" y="288882"/>
                    </a:lnTo>
                    <a:lnTo>
                      <a:pt x="181355" y="272795"/>
                    </a:lnTo>
                    <a:close/>
                  </a:path>
                  <a:path w="307975" h="307975" extrusionOk="0">
                    <a:moveTo>
                      <a:pt x="94166" y="288958"/>
                    </a:moveTo>
                    <a:lnTo>
                      <a:pt x="86868" y="292607"/>
                    </a:lnTo>
                    <a:lnTo>
                      <a:pt x="96012" y="297179"/>
                    </a:lnTo>
                    <a:lnTo>
                      <a:pt x="94166" y="288958"/>
                    </a:lnTo>
                    <a:close/>
                  </a:path>
                  <a:path w="307975" h="307975" extrusionOk="0">
                    <a:moveTo>
                      <a:pt x="153924" y="259079"/>
                    </a:moveTo>
                    <a:lnTo>
                      <a:pt x="94166" y="288958"/>
                    </a:lnTo>
                    <a:lnTo>
                      <a:pt x="96012" y="297179"/>
                    </a:lnTo>
                    <a:lnTo>
                      <a:pt x="107143" y="297179"/>
                    </a:lnTo>
                    <a:lnTo>
                      <a:pt x="153924" y="274287"/>
                    </a:lnTo>
                    <a:lnTo>
                      <a:pt x="150876" y="272795"/>
                    </a:lnTo>
                    <a:lnTo>
                      <a:pt x="181355" y="272795"/>
                    </a:lnTo>
                    <a:lnTo>
                      <a:pt x="153924" y="259079"/>
                    </a:lnTo>
                    <a:close/>
                  </a:path>
                  <a:path w="307975" h="307975" extrusionOk="0">
                    <a:moveTo>
                      <a:pt x="213529" y="288882"/>
                    </a:moveTo>
                    <a:lnTo>
                      <a:pt x="211836" y="297179"/>
                    </a:lnTo>
                    <a:lnTo>
                      <a:pt x="220979" y="292607"/>
                    </a:lnTo>
                    <a:lnTo>
                      <a:pt x="213529" y="288882"/>
                    </a:lnTo>
                    <a:close/>
                  </a:path>
                  <a:path w="307975" h="307975" extrusionOk="0">
                    <a:moveTo>
                      <a:pt x="287104" y="192489"/>
                    </a:moveTo>
                    <a:lnTo>
                      <a:pt x="227076" y="222503"/>
                    </a:lnTo>
                    <a:lnTo>
                      <a:pt x="213529" y="288882"/>
                    </a:lnTo>
                    <a:lnTo>
                      <a:pt x="220979" y="292607"/>
                    </a:lnTo>
                    <a:lnTo>
                      <a:pt x="211836" y="297179"/>
                    </a:lnTo>
                    <a:lnTo>
                      <a:pt x="224760" y="297179"/>
                    </a:lnTo>
                    <a:lnTo>
                      <a:pt x="238300" y="233171"/>
                    </a:lnTo>
                    <a:lnTo>
                      <a:pt x="236220" y="233171"/>
                    </a:lnTo>
                    <a:lnTo>
                      <a:pt x="239268" y="228599"/>
                    </a:lnTo>
                    <a:lnTo>
                      <a:pt x="245562" y="228599"/>
                    </a:lnTo>
                    <a:lnTo>
                      <a:pt x="304733" y="199643"/>
                    </a:lnTo>
                    <a:lnTo>
                      <a:pt x="292608" y="199643"/>
                    </a:lnTo>
                    <a:lnTo>
                      <a:pt x="287104" y="192489"/>
                    </a:lnTo>
                    <a:close/>
                  </a:path>
                  <a:path w="307975" h="307975" extrusionOk="0">
                    <a:moveTo>
                      <a:pt x="156972" y="272795"/>
                    </a:moveTo>
                    <a:lnTo>
                      <a:pt x="150876" y="272795"/>
                    </a:lnTo>
                    <a:lnTo>
                      <a:pt x="153924" y="274287"/>
                    </a:lnTo>
                    <a:lnTo>
                      <a:pt x="156972" y="272795"/>
                    </a:lnTo>
                    <a:close/>
                  </a:path>
                  <a:path w="307975" h="307975" extrusionOk="0">
                    <a:moveTo>
                      <a:pt x="67056" y="228599"/>
                    </a:moveTo>
                    <a:lnTo>
                      <a:pt x="67851" y="232045"/>
                    </a:lnTo>
                    <a:lnTo>
                      <a:pt x="70104" y="233171"/>
                    </a:lnTo>
                    <a:lnTo>
                      <a:pt x="67056" y="228599"/>
                    </a:lnTo>
                    <a:close/>
                  </a:path>
                  <a:path w="307975" h="307975" extrusionOk="0">
                    <a:moveTo>
                      <a:pt x="80616" y="228599"/>
                    </a:moveTo>
                    <a:lnTo>
                      <a:pt x="67056" y="228599"/>
                    </a:lnTo>
                    <a:lnTo>
                      <a:pt x="70104" y="233171"/>
                    </a:lnTo>
                    <a:lnTo>
                      <a:pt x="81642" y="233171"/>
                    </a:lnTo>
                    <a:lnTo>
                      <a:pt x="80616" y="228599"/>
                    </a:lnTo>
                    <a:close/>
                  </a:path>
                  <a:path w="307975" h="307975" extrusionOk="0">
                    <a:moveTo>
                      <a:pt x="239268" y="228599"/>
                    </a:moveTo>
                    <a:lnTo>
                      <a:pt x="236220" y="233171"/>
                    </a:lnTo>
                    <a:lnTo>
                      <a:pt x="238541" y="232036"/>
                    </a:lnTo>
                    <a:lnTo>
                      <a:pt x="239268" y="228599"/>
                    </a:lnTo>
                    <a:close/>
                  </a:path>
                  <a:path w="307975" h="307975" extrusionOk="0">
                    <a:moveTo>
                      <a:pt x="238541" y="232036"/>
                    </a:moveTo>
                    <a:lnTo>
                      <a:pt x="236220" y="233171"/>
                    </a:lnTo>
                    <a:lnTo>
                      <a:pt x="238300" y="233171"/>
                    </a:lnTo>
                    <a:lnTo>
                      <a:pt x="238541" y="232036"/>
                    </a:lnTo>
                    <a:close/>
                  </a:path>
                  <a:path w="307975" h="307975" extrusionOk="0">
                    <a:moveTo>
                      <a:pt x="46565" y="137002"/>
                    </a:moveTo>
                    <a:lnTo>
                      <a:pt x="0" y="198119"/>
                    </a:lnTo>
                    <a:lnTo>
                      <a:pt x="67851" y="232045"/>
                    </a:lnTo>
                    <a:lnTo>
                      <a:pt x="67056" y="228599"/>
                    </a:lnTo>
                    <a:lnTo>
                      <a:pt x="80616" y="228599"/>
                    </a:lnTo>
                    <a:lnTo>
                      <a:pt x="79248" y="222503"/>
                    </a:lnTo>
                    <a:lnTo>
                      <a:pt x="33527" y="199643"/>
                    </a:lnTo>
                    <a:lnTo>
                      <a:pt x="13716" y="199643"/>
                    </a:lnTo>
                    <a:lnTo>
                      <a:pt x="12192" y="188975"/>
                    </a:lnTo>
                    <a:lnTo>
                      <a:pt x="22195" y="188975"/>
                    </a:lnTo>
                    <a:lnTo>
                      <a:pt x="60960" y="140207"/>
                    </a:lnTo>
                    <a:lnTo>
                      <a:pt x="47244" y="140207"/>
                    </a:lnTo>
                    <a:lnTo>
                      <a:pt x="46565" y="137002"/>
                    </a:lnTo>
                    <a:close/>
                  </a:path>
                  <a:path w="307975" h="307975" extrusionOk="0">
                    <a:moveTo>
                      <a:pt x="245562" y="228599"/>
                    </a:moveTo>
                    <a:lnTo>
                      <a:pt x="239268" y="228599"/>
                    </a:lnTo>
                    <a:lnTo>
                      <a:pt x="238541" y="232036"/>
                    </a:lnTo>
                    <a:lnTo>
                      <a:pt x="245562" y="228599"/>
                    </a:lnTo>
                    <a:close/>
                  </a:path>
                  <a:path w="307975" h="307975" extrusionOk="0">
                    <a:moveTo>
                      <a:pt x="12192" y="188975"/>
                    </a:moveTo>
                    <a:lnTo>
                      <a:pt x="13716" y="199643"/>
                    </a:lnTo>
                    <a:lnTo>
                      <a:pt x="19350" y="192555"/>
                    </a:lnTo>
                    <a:lnTo>
                      <a:pt x="12192" y="188975"/>
                    </a:lnTo>
                    <a:close/>
                  </a:path>
                  <a:path w="307975" h="307975" extrusionOk="0">
                    <a:moveTo>
                      <a:pt x="19350" y="192555"/>
                    </a:moveTo>
                    <a:lnTo>
                      <a:pt x="13716" y="199643"/>
                    </a:lnTo>
                    <a:lnTo>
                      <a:pt x="33527" y="199643"/>
                    </a:lnTo>
                    <a:lnTo>
                      <a:pt x="19350" y="192555"/>
                    </a:lnTo>
                    <a:close/>
                  </a:path>
                  <a:path w="307975" h="307975" extrusionOk="0">
                    <a:moveTo>
                      <a:pt x="294132" y="188975"/>
                    </a:moveTo>
                    <a:lnTo>
                      <a:pt x="287104" y="192489"/>
                    </a:lnTo>
                    <a:lnTo>
                      <a:pt x="292608" y="199643"/>
                    </a:lnTo>
                    <a:lnTo>
                      <a:pt x="294132" y="188975"/>
                    </a:lnTo>
                    <a:close/>
                  </a:path>
                  <a:path w="307975" h="307975" extrusionOk="0">
                    <a:moveTo>
                      <a:pt x="300663" y="188975"/>
                    </a:moveTo>
                    <a:lnTo>
                      <a:pt x="294132" y="188975"/>
                    </a:lnTo>
                    <a:lnTo>
                      <a:pt x="292608" y="199643"/>
                    </a:lnTo>
                    <a:lnTo>
                      <a:pt x="304733" y="199643"/>
                    </a:lnTo>
                    <a:lnTo>
                      <a:pt x="307848" y="198119"/>
                    </a:lnTo>
                    <a:lnTo>
                      <a:pt x="300663" y="188975"/>
                    </a:lnTo>
                    <a:close/>
                  </a:path>
                  <a:path w="307975" h="307975" extrusionOk="0">
                    <a:moveTo>
                      <a:pt x="22195" y="188975"/>
                    </a:moveTo>
                    <a:lnTo>
                      <a:pt x="12192" y="188975"/>
                    </a:lnTo>
                    <a:lnTo>
                      <a:pt x="19350" y="192555"/>
                    </a:lnTo>
                    <a:lnTo>
                      <a:pt x="22195" y="188975"/>
                    </a:lnTo>
                    <a:close/>
                  </a:path>
                  <a:path w="307975" h="307975" extrusionOk="0">
                    <a:moveTo>
                      <a:pt x="262128" y="65531"/>
                    </a:moveTo>
                    <a:lnTo>
                      <a:pt x="246888" y="140207"/>
                    </a:lnTo>
                    <a:lnTo>
                      <a:pt x="287104" y="192489"/>
                    </a:lnTo>
                    <a:lnTo>
                      <a:pt x="294132" y="188975"/>
                    </a:lnTo>
                    <a:lnTo>
                      <a:pt x="300663" y="188975"/>
                    </a:lnTo>
                    <a:lnTo>
                      <a:pt x="262345" y="140207"/>
                    </a:lnTo>
                    <a:lnTo>
                      <a:pt x="259079" y="140207"/>
                    </a:lnTo>
                    <a:lnTo>
                      <a:pt x="257556" y="134111"/>
                    </a:lnTo>
                    <a:lnTo>
                      <a:pt x="260486" y="134111"/>
                    </a:lnTo>
                    <a:lnTo>
                      <a:pt x="274554" y="73151"/>
                    </a:lnTo>
                    <a:lnTo>
                      <a:pt x="268224" y="73151"/>
                    </a:lnTo>
                    <a:lnTo>
                      <a:pt x="262128" y="65531"/>
                    </a:lnTo>
                    <a:close/>
                  </a:path>
                  <a:path w="307975" h="307975" extrusionOk="0">
                    <a:moveTo>
                      <a:pt x="48768" y="134111"/>
                    </a:moveTo>
                    <a:lnTo>
                      <a:pt x="46565" y="137002"/>
                    </a:lnTo>
                    <a:lnTo>
                      <a:pt x="47244" y="140207"/>
                    </a:lnTo>
                    <a:lnTo>
                      <a:pt x="48768" y="134111"/>
                    </a:lnTo>
                    <a:close/>
                  </a:path>
                  <a:path w="307975" h="307975" extrusionOk="0">
                    <a:moveTo>
                      <a:pt x="59591" y="134111"/>
                    </a:moveTo>
                    <a:lnTo>
                      <a:pt x="48768" y="134111"/>
                    </a:lnTo>
                    <a:lnTo>
                      <a:pt x="47244" y="140207"/>
                    </a:lnTo>
                    <a:lnTo>
                      <a:pt x="60960" y="140207"/>
                    </a:lnTo>
                    <a:lnTo>
                      <a:pt x="59591" y="134111"/>
                    </a:lnTo>
                    <a:close/>
                  </a:path>
                  <a:path w="307975" h="307975" extrusionOk="0">
                    <a:moveTo>
                      <a:pt x="257556" y="134111"/>
                    </a:moveTo>
                    <a:lnTo>
                      <a:pt x="259079" y="140207"/>
                    </a:lnTo>
                    <a:lnTo>
                      <a:pt x="259821" y="136995"/>
                    </a:lnTo>
                    <a:lnTo>
                      <a:pt x="257556" y="134111"/>
                    </a:lnTo>
                    <a:close/>
                  </a:path>
                  <a:path w="307975" h="307975" extrusionOk="0">
                    <a:moveTo>
                      <a:pt x="259821" y="136995"/>
                    </a:moveTo>
                    <a:lnTo>
                      <a:pt x="259079" y="140207"/>
                    </a:lnTo>
                    <a:lnTo>
                      <a:pt x="262345" y="140207"/>
                    </a:lnTo>
                    <a:lnTo>
                      <a:pt x="259821" y="136995"/>
                    </a:lnTo>
                    <a:close/>
                  </a:path>
                  <a:path w="307975" h="307975" extrusionOk="0">
                    <a:moveTo>
                      <a:pt x="104858" y="60959"/>
                    </a:moveTo>
                    <a:lnTo>
                      <a:pt x="30480" y="60959"/>
                    </a:lnTo>
                    <a:lnTo>
                      <a:pt x="46565" y="137002"/>
                    </a:lnTo>
                    <a:lnTo>
                      <a:pt x="48768" y="134111"/>
                    </a:lnTo>
                    <a:lnTo>
                      <a:pt x="59591" y="134111"/>
                    </a:lnTo>
                    <a:lnTo>
                      <a:pt x="45906" y="73151"/>
                    </a:lnTo>
                    <a:lnTo>
                      <a:pt x="38100" y="73151"/>
                    </a:lnTo>
                    <a:lnTo>
                      <a:pt x="44196" y="65531"/>
                    </a:lnTo>
                    <a:lnTo>
                      <a:pt x="118637" y="65531"/>
                    </a:lnTo>
                    <a:lnTo>
                      <a:pt x="120982" y="62483"/>
                    </a:lnTo>
                    <a:lnTo>
                      <a:pt x="103632" y="62483"/>
                    </a:lnTo>
                    <a:lnTo>
                      <a:pt x="104858" y="60959"/>
                    </a:lnTo>
                    <a:close/>
                  </a:path>
                  <a:path w="307975" h="307975" extrusionOk="0">
                    <a:moveTo>
                      <a:pt x="260486" y="134111"/>
                    </a:moveTo>
                    <a:lnTo>
                      <a:pt x="257556" y="134111"/>
                    </a:lnTo>
                    <a:lnTo>
                      <a:pt x="259821" y="136995"/>
                    </a:lnTo>
                    <a:lnTo>
                      <a:pt x="260486" y="134111"/>
                    </a:lnTo>
                    <a:close/>
                  </a:path>
                  <a:path w="307975" h="307975" extrusionOk="0">
                    <a:moveTo>
                      <a:pt x="44196" y="65531"/>
                    </a:moveTo>
                    <a:lnTo>
                      <a:pt x="38100" y="73151"/>
                    </a:lnTo>
                    <a:lnTo>
                      <a:pt x="45906" y="73151"/>
                    </a:lnTo>
                    <a:lnTo>
                      <a:pt x="44196" y="65531"/>
                    </a:lnTo>
                    <a:close/>
                  </a:path>
                  <a:path w="307975" h="307975" extrusionOk="0">
                    <a:moveTo>
                      <a:pt x="118637" y="65531"/>
                    </a:moveTo>
                    <a:lnTo>
                      <a:pt x="44196" y="65531"/>
                    </a:lnTo>
                    <a:lnTo>
                      <a:pt x="45906" y="73151"/>
                    </a:lnTo>
                    <a:lnTo>
                      <a:pt x="112776" y="73151"/>
                    </a:lnTo>
                    <a:lnTo>
                      <a:pt x="118637" y="65531"/>
                    </a:lnTo>
                    <a:close/>
                  </a:path>
                  <a:path w="307975" h="307975" extrusionOk="0">
                    <a:moveTo>
                      <a:pt x="164629" y="13715"/>
                    </a:moveTo>
                    <a:lnTo>
                      <a:pt x="158496" y="13715"/>
                    </a:lnTo>
                    <a:lnTo>
                      <a:pt x="153249" y="20536"/>
                    </a:lnTo>
                    <a:lnTo>
                      <a:pt x="195072" y="73151"/>
                    </a:lnTo>
                    <a:lnTo>
                      <a:pt x="260572" y="73151"/>
                    </a:lnTo>
                    <a:lnTo>
                      <a:pt x="262128" y="65531"/>
                    </a:lnTo>
                    <a:lnTo>
                      <a:pt x="276312" y="65531"/>
                    </a:lnTo>
                    <a:lnTo>
                      <a:pt x="277016" y="62483"/>
                    </a:lnTo>
                    <a:lnTo>
                      <a:pt x="202692" y="62483"/>
                    </a:lnTo>
                    <a:lnTo>
                      <a:pt x="198120" y="60959"/>
                    </a:lnTo>
                    <a:lnTo>
                      <a:pt x="201502" y="60959"/>
                    </a:lnTo>
                    <a:lnTo>
                      <a:pt x="164629" y="13715"/>
                    </a:lnTo>
                    <a:close/>
                  </a:path>
                  <a:path w="307975" h="307975" extrusionOk="0">
                    <a:moveTo>
                      <a:pt x="276312" y="65531"/>
                    </a:moveTo>
                    <a:lnTo>
                      <a:pt x="262128" y="65531"/>
                    </a:lnTo>
                    <a:lnTo>
                      <a:pt x="268224" y="73151"/>
                    </a:lnTo>
                    <a:lnTo>
                      <a:pt x="274554" y="73151"/>
                    </a:lnTo>
                    <a:lnTo>
                      <a:pt x="276312" y="65531"/>
                    </a:lnTo>
                    <a:close/>
                  </a:path>
                  <a:path w="307975" h="307975" extrusionOk="0">
                    <a:moveTo>
                      <a:pt x="153924" y="0"/>
                    </a:moveTo>
                    <a:lnTo>
                      <a:pt x="103632" y="62483"/>
                    </a:lnTo>
                    <a:lnTo>
                      <a:pt x="109728" y="60959"/>
                    </a:lnTo>
                    <a:lnTo>
                      <a:pt x="122154" y="60959"/>
                    </a:lnTo>
                    <a:lnTo>
                      <a:pt x="153249" y="20536"/>
                    </a:lnTo>
                    <a:lnTo>
                      <a:pt x="147828" y="13715"/>
                    </a:lnTo>
                    <a:lnTo>
                      <a:pt x="164629" y="13715"/>
                    </a:lnTo>
                    <a:lnTo>
                      <a:pt x="153924" y="0"/>
                    </a:lnTo>
                    <a:close/>
                  </a:path>
                  <a:path w="307975" h="307975" extrusionOk="0">
                    <a:moveTo>
                      <a:pt x="122154" y="60959"/>
                    </a:moveTo>
                    <a:lnTo>
                      <a:pt x="109728" y="60959"/>
                    </a:lnTo>
                    <a:lnTo>
                      <a:pt x="103632" y="62483"/>
                    </a:lnTo>
                    <a:lnTo>
                      <a:pt x="120982" y="62483"/>
                    </a:lnTo>
                    <a:lnTo>
                      <a:pt x="122154" y="60959"/>
                    </a:lnTo>
                    <a:close/>
                  </a:path>
                  <a:path w="307975" h="307975" extrusionOk="0">
                    <a:moveTo>
                      <a:pt x="201502" y="60959"/>
                    </a:moveTo>
                    <a:lnTo>
                      <a:pt x="198120" y="60959"/>
                    </a:lnTo>
                    <a:lnTo>
                      <a:pt x="202692" y="62483"/>
                    </a:lnTo>
                    <a:lnTo>
                      <a:pt x="201502" y="60959"/>
                    </a:lnTo>
                    <a:close/>
                  </a:path>
                  <a:path w="307975" h="307975" extrusionOk="0">
                    <a:moveTo>
                      <a:pt x="277368" y="60959"/>
                    </a:moveTo>
                    <a:lnTo>
                      <a:pt x="201502" y="60959"/>
                    </a:lnTo>
                    <a:lnTo>
                      <a:pt x="202692" y="62483"/>
                    </a:lnTo>
                    <a:lnTo>
                      <a:pt x="277016" y="62483"/>
                    </a:lnTo>
                    <a:lnTo>
                      <a:pt x="277368" y="60959"/>
                    </a:lnTo>
                    <a:close/>
                  </a:path>
                  <a:path w="307975" h="307975" extrusionOk="0">
                    <a:moveTo>
                      <a:pt x="158496" y="13715"/>
                    </a:moveTo>
                    <a:lnTo>
                      <a:pt x="147828" y="13715"/>
                    </a:lnTo>
                    <a:lnTo>
                      <a:pt x="153249" y="20536"/>
                    </a:lnTo>
                    <a:lnTo>
                      <a:pt x="158496" y="13715"/>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32" name="Google Shape;432;p5"/>
              <p:cNvSpPr/>
              <p:nvPr/>
            </p:nvSpPr>
            <p:spPr>
              <a:xfrm>
                <a:off x="6773571" y="5999382"/>
                <a:ext cx="123802" cy="122494"/>
              </a:xfrm>
              <a:prstGeom prst="rect">
                <a:avLst/>
              </a:prstGeom>
              <a:blipFill rotWithShape="1">
                <a:blip r:embed="rId2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33" name="Google Shape;433;p5"/>
              <p:cNvSpPr txBox="1"/>
              <p:nvPr/>
            </p:nvSpPr>
            <p:spPr>
              <a:xfrm>
                <a:off x="6977565" y="5949412"/>
                <a:ext cx="1062094" cy="210507"/>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368">
                    <a:solidFill>
                      <a:srgbClr val="FF0000"/>
                    </a:solidFill>
                    <a:latin typeface="MS Gothic"/>
                    <a:ea typeface="MS Gothic"/>
                    <a:cs typeface="MS Gothic"/>
                    <a:sym typeface="MS Gothic"/>
                  </a:rPr>
                  <a:t>:放射性物質</a:t>
                </a:r>
                <a:endParaRPr sz="1368">
                  <a:solidFill>
                    <a:srgbClr val="000000"/>
                  </a:solidFill>
                  <a:latin typeface="MS Gothic"/>
                  <a:ea typeface="MS Gothic"/>
                  <a:cs typeface="MS Gothic"/>
                  <a:sym typeface="MS Gothic"/>
                </a:endParaRPr>
              </a:p>
            </p:txBody>
          </p:sp>
        </p:grpSp>
        <p:sp>
          <p:nvSpPr>
            <p:cNvPr id="434" name="Google Shape;434;p5"/>
            <p:cNvSpPr/>
            <p:nvPr/>
          </p:nvSpPr>
          <p:spPr>
            <a:xfrm>
              <a:off x="2526487" y="6386034"/>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 2 章 放射線による被ばく</a:t>
              </a:r>
              <a:endParaRPr/>
            </a:p>
          </p:txBody>
        </p:sp>
        <p:grpSp>
          <p:nvGrpSpPr>
            <p:cNvPr id="435" name="Google Shape;435;p5"/>
            <p:cNvGrpSpPr/>
            <p:nvPr/>
          </p:nvGrpSpPr>
          <p:grpSpPr>
            <a:xfrm>
              <a:off x="12525" y="46826"/>
              <a:ext cx="9144000" cy="860127"/>
              <a:chOff x="12526" y="67458"/>
              <a:chExt cx="9144000" cy="860127"/>
            </a:xfrm>
          </p:grpSpPr>
          <p:sp>
            <p:nvSpPr>
              <p:cNvPr id="436" name="Google Shape;436;p5"/>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　　　  外部被ばくと内部被ばく</a:t>
                </a:r>
                <a:endParaRPr sz="3600">
                  <a:solidFill>
                    <a:srgbClr val="001132"/>
                  </a:solidFill>
                  <a:latin typeface="Meiryo"/>
                  <a:ea typeface="Meiryo"/>
                  <a:cs typeface="Meiryo"/>
                  <a:sym typeface="Meiryo"/>
                </a:endParaRPr>
              </a:p>
            </p:txBody>
          </p:sp>
          <p:pic>
            <p:nvPicPr>
              <p:cNvPr id="437" name="Google Shape;437;p5"/>
              <p:cNvPicPr preferRelativeResize="0"/>
              <p:nvPr/>
            </p:nvPicPr>
            <p:blipFill rotWithShape="1">
              <a:blip r:embed="rId23">
                <a:alphaModFix/>
              </a:blip>
              <a:srcRect/>
              <a:stretch/>
            </p:blipFill>
            <p:spPr>
              <a:xfrm>
                <a:off x="64526" y="67458"/>
                <a:ext cx="856700" cy="860127"/>
              </a:xfrm>
              <a:prstGeom prst="rect">
                <a:avLst/>
              </a:prstGeom>
              <a:noFill/>
              <a:ln>
                <a:noFill/>
              </a:ln>
            </p:spPr>
          </p:pic>
        </p:grpSp>
        <p:sp>
          <p:nvSpPr>
            <p:cNvPr id="438" name="Google Shape;438;p5"/>
            <p:cNvSpPr txBox="1"/>
            <p:nvPr/>
          </p:nvSpPr>
          <p:spPr>
            <a:xfrm>
              <a:off x="1167695" y="172180"/>
              <a:ext cx="1424102"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被ばくの経路</a:t>
              </a:r>
              <a:endParaRPr sz="1710">
                <a:solidFill>
                  <a:srgbClr val="000000"/>
                </a:solidFill>
                <a:latin typeface="Arial"/>
                <a:ea typeface="Arial"/>
                <a:cs typeface="Arial"/>
                <a:sym typeface="Arial"/>
              </a:endParaRPr>
            </a:p>
          </p:txBody>
        </p:sp>
        <p:grpSp>
          <p:nvGrpSpPr>
            <p:cNvPr id="439" name="Google Shape;439;p5"/>
            <p:cNvGrpSpPr/>
            <p:nvPr/>
          </p:nvGrpSpPr>
          <p:grpSpPr>
            <a:xfrm>
              <a:off x="27837" y="6655212"/>
              <a:ext cx="1592528" cy="234685"/>
              <a:chOff x="27837" y="6655212"/>
              <a:chExt cx="1592528" cy="234685"/>
            </a:xfrm>
          </p:grpSpPr>
          <p:pic>
            <p:nvPicPr>
              <p:cNvPr id="440" name="Google Shape;440;p5"/>
              <p:cNvPicPr preferRelativeResize="0"/>
              <p:nvPr/>
            </p:nvPicPr>
            <p:blipFill rotWithShape="1">
              <a:blip r:embed="rId24">
                <a:alphaModFix/>
              </a:blip>
              <a:srcRect/>
              <a:stretch/>
            </p:blipFill>
            <p:spPr>
              <a:xfrm>
                <a:off x="27837" y="6676338"/>
                <a:ext cx="154723" cy="155342"/>
              </a:xfrm>
              <a:prstGeom prst="rect">
                <a:avLst/>
              </a:prstGeom>
              <a:noFill/>
              <a:ln>
                <a:noFill/>
              </a:ln>
            </p:spPr>
          </p:pic>
          <p:sp>
            <p:nvSpPr>
              <p:cNvPr id="441" name="Google Shape;441;p5"/>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6"/>
          <p:cNvGrpSpPr/>
          <p:nvPr/>
        </p:nvGrpSpPr>
        <p:grpSpPr>
          <a:xfrm>
            <a:off x="-6263" y="2754"/>
            <a:ext cx="9239903" cy="6887143"/>
            <a:chOff x="-6263" y="2754"/>
            <a:chExt cx="9239903" cy="6887143"/>
          </a:xfrm>
        </p:grpSpPr>
        <p:grpSp>
          <p:nvGrpSpPr>
            <p:cNvPr id="447" name="Google Shape;447;p6"/>
            <p:cNvGrpSpPr/>
            <p:nvPr/>
          </p:nvGrpSpPr>
          <p:grpSpPr>
            <a:xfrm>
              <a:off x="-6263" y="2754"/>
              <a:ext cx="9156525" cy="981635"/>
              <a:chOff x="-17208" y="-1480275"/>
              <a:chExt cx="9156525" cy="981635"/>
            </a:xfrm>
          </p:grpSpPr>
          <p:sp>
            <p:nvSpPr>
              <p:cNvPr id="448" name="Google Shape;448;p6"/>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449" name="Google Shape;449;p6"/>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sp>
          <p:nvSpPr>
            <p:cNvPr id="450" name="Google Shape;450;p6"/>
            <p:cNvSpPr/>
            <p:nvPr/>
          </p:nvSpPr>
          <p:spPr>
            <a:xfrm>
              <a:off x="660551" y="2402830"/>
              <a:ext cx="7819097" cy="395646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grpSp>
          <p:nvGrpSpPr>
            <p:cNvPr id="451" name="Google Shape;451;p6"/>
            <p:cNvGrpSpPr/>
            <p:nvPr/>
          </p:nvGrpSpPr>
          <p:grpSpPr>
            <a:xfrm>
              <a:off x="902943" y="2587882"/>
              <a:ext cx="4777685" cy="3668460"/>
              <a:chOff x="902943" y="2587882"/>
              <a:chExt cx="4777685" cy="3668460"/>
            </a:xfrm>
          </p:grpSpPr>
          <p:sp>
            <p:nvSpPr>
              <p:cNvPr id="452" name="Google Shape;452;p6"/>
              <p:cNvSpPr/>
              <p:nvPr/>
            </p:nvSpPr>
            <p:spPr>
              <a:xfrm>
                <a:off x="4549249" y="5101066"/>
                <a:ext cx="199386" cy="65484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3" name="Google Shape;453;p6"/>
              <p:cNvSpPr/>
              <p:nvPr/>
            </p:nvSpPr>
            <p:spPr>
              <a:xfrm>
                <a:off x="3937848" y="3442021"/>
                <a:ext cx="160183" cy="103169"/>
              </a:xfrm>
              <a:custGeom>
                <a:avLst/>
                <a:gdLst/>
                <a:ahLst/>
                <a:cxnLst/>
                <a:rect l="l" t="t" r="r" b="b"/>
                <a:pathLst>
                  <a:path w="187325" h="120650" extrusionOk="0">
                    <a:moveTo>
                      <a:pt x="68284" y="0"/>
                    </a:moveTo>
                    <a:lnTo>
                      <a:pt x="29636" y="7170"/>
                    </a:lnTo>
                    <a:lnTo>
                      <a:pt x="1814" y="38775"/>
                    </a:lnTo>
                    <a:lnTo>
                      <a:pt x="0" y="49632"/>
                    </a:lnTo>
                    <a:lnTo>
                      <a:pt x="854" y="60586"/>
                    </a:lnTo>
                    <a:lnTo>
                      <a:pt x="27200" y="100214"/>
                    </a:lnTo>
                    <a:lnTo>
                      <a:pt x="74111" y="119399"/>
                    </a:lnTo>
                    <a:lnTo>
                      <a:pt x="88234" y="120047"/>
                    </a:lnTo>
                    <a:lnTo>
                      <a:pt x="101736" y="118732"/>
                    </a:lnTo>
                    <a:lnTo>
                      <a:pt x="143336" y="95618"/>
                    </a:lnTo>
                    <a:lnTo>
                      <a:pt x="153093" y="72862"/>
                    </a:lnTo>
                    <a:lnTo>
                      <a:pt x="157915" y="60783"/>
                    </a:lnTo>
                    <a:lnTo>
                      <a:pt x="163619" y="49496"/>
                    </a:lnTo>
                    <a:lnTo>
                      <a:pt x="170274" y="38921"/>
                    </a:lnTo>
                    <a:lnTo>
                      <a:pt x="177952" y="28975"/>
                    </a:lnTo>
                    <a:lnTo>
                      <a:pt x="186722" y="19575"/>
                    </a:lnTo>
                    <a:lnTo>
                      <a:pt x="174886" y="17691"/>
                    </a:lnTo>
                    <a:lnTo>
                      <a:pt x="137630" y="12148"/>
                    </a:lnTo>
                    <a:lnTo>
                      <a:pt x="124881" y="9972"/>
                    </a:lnTo>
                    <a:lnTo>
                      <a:pt x="112094" y="7448"/>
                    </a:lnTo>
                    <a:lnTo>
                      <a:pt x="99343" y="4468"/>
                    </a:lnTo>
                    <a:lnTo>
                      <a:pt x="83425" y="1248"/>
                    </a:lnTo>
                    <a:lnTo>
                      <a:pt x="68284" y="0"/>
                    </a:lnTo>
                    <a:close/>
                  </a:path>
                </a:pathLst>
              </a:custGeom>
              <a:solidFill>
                <a:srgbClr val="FF99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4" name="Google Shape;454;p6"/>
              <p:cNvSpPr/>
              <p:nvPr/>
            </p:nvSpPr>
            <p:spPr>
              <a:xfrm>
                <a:off x="3994092" y="3355456"/>
                <a:ext cx="213722" cy="18244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5" name="Google Shape;455;p6"/>
              <p:cNvSpPr/>
              <p:nvPr/>
            </p:nvSpPr>
            <p:spPr>
              <a:xfrm>
                <a:off x="5045761" y="3033570"/>
                <a:ext cx="354574" cy="233487"/>
              </a:xfrm>
              <a:custGeom>
                <a:avLst/>
                <a:gdLst/>
                <a:ahLst/>
                <a:cxnLst/>
                <a:rect l="l" t="t" r="r" b="b"/>
                <a:pathLst>
                  <a:path w="414654" h="273050" extrusionOk="0">
                    <a:moveTo>
                      <a:pt x="409956" y="0"/>
                    </a:moveTo>
                    <a:lnTo>
                      <a:pt x="0" y="266700"/>
                    </a:lnTo>
                    <a:lnTo>
                      <a:pt x="3048" y="272796"/>
                    </a:lnTo>
                    <a:lnTo>
                      <a:pt x="414528" y="6096"/>
                    </a:lnTo>
                    <a:lnTo>
                      <a:pt x="40995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6" name="Google Shape;456;p6"/>
              <p:cNvSpPr/>
              <p:nvPr/>
            </p:nvSpPr>
            <p:spPr>
              <a:xfrm>
                <a:off x="4653503" y="5220311"/>
                <a:ext cx="314393" cy="348058"/>
              </a:xfrm>
              <a:custGeom>
                <a:avLst/>
                <a:gdLst/>
                <a:ahLst/>
                <a:cxnLst/>
                <a:rect l="l" t="t" r="r" b="b"/>
                <a:pathLst>
                  <a:path w="367664" h="407035" extrusionOk="0">
                    <a:moveTo>
                      <a:pt x="330708" y="80771"/>
                    </a:moveTo>
                    <a:lnTo>
                      <a:pt x="36576" y="80771"/>
                    </a:lnTo>
                    <a:lnTo>
                      <a:pt x="56388" y="181355"/>
                    </a:lnTo>
                    <a:lnTo>
                      <a:pt x="0" y="260603"/>
                    </a:lnTo>
                    <a:lnTo>
                      <a:pt x="80772" y="306323"/>
                    </a:lnTo>
                    <a:lnTo>
                      <a:pt x="102107" y="406907"/>
                    </a:lnTo>
                    <a:lnTo>
                      <a:pt x="182880" y="361187"/>
                    </a:lnTo>
                    <a:lnTo>
                      <a:pt x="274181" y="361187"/>
                    </a:lnTo>
                    <a:lnTo>
                      <a:pt x="284988" y="306323"/>
                    </a:lnTo>
                    <a:lnTo>
                      <a:pt x="367284" y="260603"/>
                    </a:lnTo>
                    <a:lnTo>
                      <a:pt x="310896" y="181355"/>
                    </a:lnTo>
                    <a:lnTo>
                      <a:pt x="330708" y="80771"/>
                    </a:lnTo>
                    <a:close/>
                  </a:path>
                  <a:path w="367664" h="407035" extrusionOk="0">
                    <a:moveTo>
                      <a:pt x="274181" y="361187"/>
                    </a:moveTo>
                    <a:lnTo>
                      <a:pt x="182880" y="361187"/>
                    </a:lnTo>
                    <a:lnTo>
                      <a:pt x="265176" y="406907"/>
                    </a:lnTo>
                    <a:lnTo>
                      <a:pt x="274181" y="361187"/>
                    </a:lnTo>
                    <a:close/>
                  </a:path>
                  <a:path w="367664" h="407035" extrusionOk="0">
                    <a:moveTo>
                      <a:pt x="182880" y="0"/>
                    </a:moveTo>
                    <a:lnTo>
                      <a:pt x="126492" y="80771"/>
                    </a:lnTo>
                    <a:lnTo>
                      <a:pt x="240792" y="80771"/>
                    </a:lnTo>
                    <a:lnTo>
                      <a:pt x="1828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7" name="Google Shape;457;p6"/>
              <p:cNvSpPr/>
              <p:nvPr/>
            </p:nvSpPr>
            <p:spPr>
              <a:xfrm>
                <a:off x="4645684" y="5209886"/>
                <a:ext cx="330140" cy="366520"/>
              </a:xfrm>
              <a:custGeom>
                <a:avLst/>
                <a:gdLst/>
                <a:ahLst/>
                <a:cxnLst/>
                <a:rect l="l" t="t" r="r" b="b"/>
                <a:pathLst>
                  <a:path w="386079" h="428625" extrusionOk="0">
                    <a:moveTo>
                      <a:pt x="83963" y="320721"/>
                    </a:moveTo>
                    <a:lnTo>
                      <a:pt x="106680" y="428244"/>
                    </a:lnTo>
                    <a:lnTo>
                      <a:pt x="126015" y="417576"/>
                    </a:lnTo>
                    <a:lnTo>
                      <a:pt x="117348" y="417576"/>
                    </a:lnTo>
                    <a:lnTo>
                      <a:pt x="108204" y="413004"/>
                    </a:lnTo>
                    <a:lnTo>
                      <a:pt x="115578" y="408981"/>
                    </a:lnTo>
                    <a:lnTo>
                      <a:pt x="97894" y="323088"/>
                    </a:lnTo>
                    <a:lnTo>
                      <a:pt x="88392" y="323088"/>
                    </a:lnTo>
                    <a:lnTo>
                      <a:pt x="83963" y="320721"/>
                    </a:lnTo>
                    <a:close/>
                  </a:path>
                  <a:path w="386079" h="428625" extrusionOk="0">
                    <a:moveTo>
                      <a:pt x="214782" y="379476"/>
                    </a:moveTo>
                    <a:lnTo>
                      <a:pt x="195072" y="379476"/>
                    </a:lnTo>
                    <a:lnTo>
                      <a:pt x="192050" y="381143"/>
                    </a:lnTo>
                    <a:lnTo>
                      <a:pt x="278892" y="428244"/>
                    </a:lnTo>
                    <a:lnTo>
                      <a:pt x="281145" y="417576"/>
                    </a:lnTo>
                    <a:lnTo>
                      <a:pt x="268224" y="417576"/>
                    </a:lnTo>
                    <a:lnTo>
                      <a:pt x="269980" y="409046"/>
                    </a:lnTo>
                    <a:lnTo>
                      <a:pt x="214782" y="379476"/>
                    </a:lnTo>
                    <a:close/>
                  </a:path>
                  <a:path w="386079" h="428625" extrusionOk="0">
                    <a:moveTo>
                      <a:pt x="115578" y="408981"/>
                    </a:moveTo>
                    <a:lnTo>
                      <a:pt x="108204" y="413004"/>
                    </a:lnTo>
                    <a:lnTo>
                      <a:pt x="117348" y="417576"/>
                    </a:lnTo>
                    <a:lnTo>
                      <a:pt x="115578" y="408981"/>
                    </a:lnTo>
                    <a:close/>
                  </a:path>
                  <a:path w="386079" h="428625" extrusionOk="0">
                    <a:moveTo>
                      <a:pt x="192024" y="367284"/>
                    </a:moveTo>
                    <a:lnTo>
                      <a:pt x="115578" y="408981"/>
                    </a:lnTo>
                    <a:lnTo>
                      <a:pt x="117348" y="417576"/>
                    </a:lnTo>
                    <a:lnTo>
                      <a:pt x="126015" y="417576"/>
                    </a:lnTo>
                    <a:lnTo>
                      <a:pt x="192050" y="381143"/>
                    </a:lnTo>
                    <a:lnTo>
                      <a:pt x="188976" y="379476"/>
                    </a:lnTo>
                    <a:lnTo>
                      <a:pt x="214782" y="379476"/>
                    </a:lnTo>
                    <a:lnTo>
                      <a:pt x="192024" y="367284"/>
                    </a:lnTo>
                    <a:close/>
                  </a:path>
                  <a:path w="386079" h="428625" extrusionOk="0">
                    <a:moveTo>
                      <a:pt x="269980" y="409046"/>
                    </a:moveTo>
                    <a:lnTo>
                      <a:pt x="268224" y="417576"/>
                    </a:lnTo>
                    <a:lnTo>
                      <a:pt x="277368" y="413004"/>
                    </a:lnTo>
                    <a:lnTo>
                      <a:pt x="269980" y="409046"/>
                    </a:lnTo>
                    <a:close/>
                  </a:path>
                  <a:path w="386079" h="428625" extrusionOk="0">
                    <a:moveTo>
                      <a:pt x="367684" y="271330"/>
                    </a:moveTo>
                    <a:lnTo>
                      <a:pt x="289560" y="313944"/>
                    </a:lnTo>
                    <a:lnTo>
                      <a:pt x="269980" y="409046"/>
                    </a:lnTo>
                    <a:lnTo>
                      <a:pt x="277368" y="413004"/>
                    </a:lnTo>
                    <a:lnTo>
                      <a:pt x="268224" y="417576"/>
                    </a:lnTo>
                    <a:lnTo>
                      <a:pt x="281145" y="417576"/>
                    </a:lnTo>
                    <a:lnTo>
                      <a:pt x="301108" y="323088"/>
                    </a:lnTo>
                    <a:lnTo>
                      <a:pt x="297180" y="323088"/>
                    </a:lnTo>
                    <a:lnTo>
                      <a:pt x="301752" y="320040"/>
                    </a:lnTo>
                    <a:lnTo>
                      <a:pt x="302882" y="320040"/>
                    </a:lnTo>
                    <a:lnTo>
                      <a:pt x="382720" y="277368"/>
                    </a:lnTo>
                    <a:lnTo>
                      <a:pt x="371856" y="277368"/>
                    </a:lnTo>
                    <a:lnTo>
                      <a:pt x="367684" y="271330"/>
                    </a:lnTo>
                    <a:close/>
                  </a:path>
                  <a:path w="386079" h="428625" extrusionOk="0">
                    <a:moveTo>
                      <a:pt x="195072" y="379476"/>
                    </a:moveTo>
                    <a:lnTo>
                      <a:pt x="188976" y="379476"/>
                    </a:lnTo>
                    <a:lnTo>
                      <a:pt x="192050" y="381143"/>
                    </a:lnTo>
                    <a:lnTo>
                      <a:pt x="195072" y="379476"/>
                    </a:lnTo>
                    <a:close/>
                  </a:path>
                  <a:path w="386079" h="428625" extrusionOk="0">
                    <a:moveTo>
                      <a:pt x="83820" y="320040"/>
                    </a:moveTo>
                    <a:lnTo>
                      <a:pt x="83963" y="320721"/>
                    </a:lnTo>
                    <a:lnTo>
                      <a:pt x="88392" y="323088"/>
                    </a:lnTo>
                    <a:lnTo>
                      <a:pt x="83820" y="320040"/>
                    </a:lnTo>
                    <a:close/>
                  </a:path>
                  <a:path w="386079" h="428625" extrusionOk="0">
                    <a:moveTo>
                      <a:pt x="97267" y="320040"/>
                    </a:moveTo>
                    <a:lnTo>
                      <a:pt x="83820" y="320040"/>
                    </a:lnTo>
                    <a:lnTo>
                      <a:pt x="88392" y="323088"/>
                    </a:lnTo>
                    <a:lnTo>
                      <a:pt x="97894" y="323088"/>
                    </a:lnTo>
                    <a:lnTo>
                      <a:pt x="97267" y="320040"/>
                    </a:lnTo>
                    <a:close/>
                  </a:path>
                  <a:path w="386079" h="428625" extrusionOk="0">
                    <a:moveTo>
                      <a:pt x="301752" y="320040"/>
                    </a:moveTo>
                    <a:lnTo>
                      <a:pt x="297180" y="323088"/>
                    </a:lnTo>
                    <a:lnTo>
                      <a:pt x="301608" y="320721"/>
                    </a:lnTo>
                    <a:lnTo>
                      <a:pt x="301752" y="320040"/>
                    </a:lnTo>
                    <a:close/>
                  </a:path>
                  <a:path w="386079" h="428625" extrusionOk="0">
                    <a:moveTo>
                      <a:pt x="301608" y="320721"/>
                    </a:moveTo>
                    <a:lnTo>
                      <a:pt x="297180" y="323088"/>
                    </a:lnTo>
                    <a:lnTo>
                      <a:pt x="301108" y="323088"/>
                    </a:lnTo>
                    <a:lnTo>
                      <a:pt x="301608" y="320721"/>
                    </a:lnTo>
                    <a:close/>
                  </a:path>
                  <a:path w="386079" h="428625" extrusionOk="0">
                    <a:moveTo>
                      <a:pt x="59066" y="191674"/>
                    </a:moveTo>
                    <a:lnTo>
                      <a:pt x="0" y="275844"/>
                    </a:lnTo>
                    <a:lnTo>
                      <a:pt x="83963" y="320721"/>
                    </a:lnTo>
                    <a:lnTo>
                      <a:pt x="83820" y="320040"/>
                    </a:lnTo>
                    <a:lnTo>
                      <a:pt x="97267" y="320040"/>
                    </a:lnTo>
                    <a:lnTo>
                      <a:pt x="96012" y="313944"/>
                    </a:lnTo>
                    <a:lnTo>
                      <a:pt x="28956" y="277368"/>
                    </a:lnTo>
                    <a:lnTo>
                      <a:pt x="13716" y="277368"/>
                    </a:lnTo>
                    <a:lnTo>
                      <a:pt x="12192" y="268224"/>
                    </a:lnTo>
                    <a:lnTo>
                      <a:pt x="20033" y="268224"/>
                    </a:lnTo>
                    <a:lnTo>
                      <a:pt x="71628" y="193548"/>
                    </a:lnTo>
                    <a:lnTo>
                      <a:pt x="59436" y="193548"/>
                    </a:lnTo>
                    <a:lnTo>
                      <a:pt x="59066" y="191674"/>
                    </a:lnTo>
                    <a:close/>
                  </a:path>
                  <a:path w="386079" h="428625" extrusionOk="0">
                    <a:moveTo>
                      <a:pt x="302882" y="320040"/>
                    </a:moveTo>
                    <a:lnTo>
                      <a:pt x="301752" y="320040"/>
                    </a:lnTo>
                    <a:lnTo>
                      <a:pt x="301608" y="320721"/>
                    </a:lnTo>
                    <a:lnTo>
                      <a:pt x="302882" y="320040"/>
                    </a:lnTo>
                    <a:close/>
                  </a:path>
                  <a:path w="386079" h="428625" extrusionOk="0">
                    <a:moveTo>
                      <a:pt x="12192" y="268224"/>
                    </a:moveTo>
                    <a:lnTo>
                      <a:pt x="13716" y="277368"/>
                    </a:lnTo>
                    <a:lnTo>
                      <a:pt x="17887" y="271330"/>
                    </a:lnTo>
                    <a:lnTo>
                      <a:pt x="12192" y="268224"/>
                    </a:lnTo>
                    <a:close/>
                  </a:path>
                  <a:path w="386079" h="428625" extrusionOk="0">
                    <a:moveTo>
                      <a:pt x="17887" y="271330"/>
                    </a:moveTo>
                    <a:lnTo>
                      <a:pt x="13716" y="277368"/>
                    </a:lnTo>
                    <a:lnTo>
                      <a:pt x="28956" y="277368"/>
                    </a:lnTo>
                    <a:lnTo>
                      <a:pt x="17887" y="271330"/>
                    </a:lnTo>
                    <a:close/>
                  </a:path>
                  <a:path w="386079" h="428625" extrusionOk="0">
                    <a:moveTo>
                      <a:pt x="373380" y="268224"/>
                    </a:moveTo>
                    <a:lnTo>
                      <a:pt x="367684" y="271330"/>
                    </a:lnTo>
                    <a:lnTo>
                      <a:pt x="371856" y="277368"/>
                    </a:lnTo>
                    <a:lnTo>
                      <a:pt x="373380" y="268224"/>
                    </a:lnTo>
                    <a:close/>
                  </a:path>
                  <a:path w="386079" h="428625" extrusionOk="0">
                    <a:moveTo>
                      <a:pt x="380224" y="268224"/>
                    </a:moveTo>
                    <a:lnTo>
                      <a:pt x="373380" y="268224"/>
                    </a:lnTo>
                    <a:lnTo>
                      <a:pt x="371856" y="277368"/>
                    </a:lnTo>
                    <a:lnTo>
                      <a:pt x="382720" y="277368"/>
                    </a:lnTo>
                    <a:lnTo>
                      <a:pt x="385572" y="275844"/>
                    </a:lnTo>
                    <a:lnTo>
                      <a:pt x="380224" y="268224"/>
                    </a:lnTo>
                    <a:close/>
                  </a:path>
                  <a:path w="386079" h="428625" extrusionOk="0">
                    <a:moveTo>
                      <a:pt x="20033" y="268224"/>
                    </a:moveTo>
                    <a:lnTo>
                      <a:pt x="12192" y="268224"/>
                    </a:lnTo>
                    <a:lnTo>
                      <a:pt x="17887" y="271330"/>
                    </a:lnTo>
                    <a:lnTo>
                      <a:pt x="20033" y="268224"/>
                    </a:lnTo>
                    <a:close/>
                  </a:path>
                  <a:path w="386079" h="428625" extrusionOk="0">
                    <a:moveTo>
                      <a:pt x="333756" y="91440"/>
                    </a:moveTo>
                    <a:lnTo>
                      <a:pt x="313944" y="193548"/>
                    </a:lnTo>
                    <a:lnTo>
                      <a:pt x="367684" y="271330"/>
                    </a:lnTo>
                    <a:lnTo>
                      <a:pt x="373380" y="268224"/>
                    </a:lnTo>
                    <a:lnTo>
                      <a:pt x="380224" y="268224"/>
                    </a:lnTo>
                    <a:lnTo>
                      <a:pt x="327820" y="193548"/>
                    </a:lnTo>
                    <a:lnTo>
                      <a:pt x="326136" y="193548"/>
                    </a:lnTo>
                    <a:lnTo>
                      <a:pt x="324612" y="188976"/>
                    </a:lnTo>
                    <a:lnTo>
                      <a:pt x="327037" y="188976"/>
                    </a:lnTo>
                    <a:lnTo>
                      <a:pt x="344767" y="99060"/>
                    </a:lnTo>
                    <a:lnTo>
                      <a:pt x="339852" y="99060"/>
                    </a:lnTo>
                    <a:lnTo>
                      <a:pt x="333756" y="91440"/>
                    </a:lnTo>
                    <a:close/>
                  </a:path>
                  <a:path w="386079" h="428625" extrusionOk="0">
                    <a:moveTo>
                      <a:pt x="60960" y="188976"/>
                    </a:moveTo>
                    <a:lnTo>
                      <a:pt x="59066" y="191674"/>
                    </a:lnTo>
                    <a:lnTo>
                      <a:pt x="59436" y="193548"/>
                    </a:lnTo>
                    <a:lnTo>
                      <a:pt x="60960" y="188976"/>
                    </a:lnTo>
                    <a:close/>
                  </a:path>
                  <a:path w="386079" h="428625" extrusionOk="0">
                    <a:moveTo>
                      <a:pt x="70740" y="188976"/>
                    </a:moveTo>
                    <a:lnTo>
                      <a:pt x="60960" y="188976"/>
                    </a:lnTo>
                    <a:lnTo>
                      <a:pt x="59436" y="193548"/>
                    </a:lnTo>
                    <a:lnTo>
                      <a:pt x="71628" y="193548"/>
                    </a:lnTo>
                    <a:lnTo>
                      <a:pt x="70740" y="188976"/>
                    </a:lnTo>
                    <a:close/>
                  </a:path>
                  <a:path w="386079" h="428625" extrusionOk="0">
                    <a:moveTo>
                      <a:pt x="324612" y="188976"/>
                    </a:moveTo>
                    <a:lnTo>
                      <a:pt x="326136" y="193548"/>
                    </a:lnTo>
                    <a:lnTo>
                      <a:pt x="326505" y="191674"/>
                    </a:lnTo>
                    <a:lnTo>
                      <a:pt x="324612" y="188976"/>
                    </a:lnTo>
                    <a:close/>
                  </a:path>
                  <a:path w="386079" h="428625" extrusionOk="0">
                    <a:moveTo>
                      <a:pt x="326505" y="191674"/>
                    </a:moveTo>
                    <a:lnTo>
                      <a:pt x="326136" y="193548"/>
                    </a:lnTo>
                    <a:lnTo>
                      <a:pt x="327820" y="193548"/>
                    </a:lnTo>
                    <a:lnTo>
                      <a:pt x="326505" y="191674"/>
                    </a:lnTo>
                    <a:close/>
                  </a:path>
                  <a:path w="386079" h="428625" extrusionOk="0">
                    <a:moveTo>
                      <a:pt x="133166" y="85344"/>
                    </a:moveTo>
                    <a:lnTo>
                      <a:pt x="38100" y="85344"/>
                    </a:lnTo>
                    <a:lnTo>
                      <a:pt x="59066" y="191674"/>
                    </a:lnTo>
                    <a:lnTo>
                      <a:pt x="60960" y="188976"/>
                    </a:lnTo>
                    <a:lnTo>
                      <a:pt x="70740" y="188976"/>
                    </a:lnTo>
                    <a:lnTo>
                      <a:pt x="53294" y="99060"/>
                    </a:lnTo>
                    <a:lnTo>
                      <a:pt x="45720" y="99060"/>
                    </a:lnTo>
                    <a:lnTo>
                      <a:pt x="51816" y="91440"/>
                    </a:lnTo>
                    <a:lnTo>
                      <a:pt x="144087" y="91440"/>
                    </a:lnTo>
                    <a:lnTo>
                      <a:pt x="146248" y="88392"/>
                    </a:lnTo>
                    <a:lnTo>
                      <a:pt x="131064" y="88392"/>
                    </a:lnTo>
                    <a:lnTo>
                      <a:pt x="133166" y="85344"/>
                    </a:lnTo>
                    <a:close/>
                  </a:path>
                  <a:path w="386079" h="428625" extrusionOk="0">
                    <a:moveTo>
                      <a:pt x="327037" y="188976"/>
                    </a:moveTo>
                    <a:lnTo>
                      <a:pt x="324612" y="188976"/>
                    </a:lnTo>
                    <a:lnTo>
                      <a:pt x="326505" y="191674"/>
                    </a:lnTo>
                    <a:lnTo>
                      <a:pt x="327037" y="188976"/>
                    </a:lnTo>
                    <a:close/>
                  </a:path>
                  <a:path w="386079" h="428625" extrusionOk="0">
                    <a:moveTo>
                      <a:pt x="51816" y="91440"/>
                    </a:moveTo>
                    <a:lnTo>
                      <a:pt x="45720" y="99060"/>
                    </a:lnTo>
                    <a:lnTo>
                      <a:pt x="53294" y="99060"/>
                    </a:lnTo>
                    <a:lnTo>
                      <a:pt x="51816" y="91440"/>
                    </a:lnTo>
                    <a:close/>
                  </a:path>
                  <a:path w="386079" h="428625" extrusionOk="0">
                    <a:moveTo>
                      <a:pt x="144087" y="91440"/>
                    </a:moveTo>
                    <a:lnTo>
                      <a:pt x="51816" y="91440"/>
                    </a:lnTo>
                    <a:lnTo>
                      <a:pt x="53294" y="99060"/>
                    </a:lnTo>
                    <a:lnTo>
                      <a:pt x="138684" y="99060"/>
                    </a:lnTo>
                    <a:lnTo>
                      <a:pt x="144087" y="91440"/>
                    </a:lnTo>
                    <a:close/>
                  </a:path>
                  <a:path w="386079" h="428625" extrusionOk="0">
                    <a:moveTo>
                      <a:pt x="202797" y="15240"/>
                    </a:moveTo>
                    <a:lnTo>
                      <a:pt x="198120" y="15240"/>
                    </a:lnTo>
                    <a:lnTo>
                      <a:pt x="192786" y="22762"/>
                    </a:lnTo>
                    <a:lnTo>
                      <a:pt x="246888" y="99060"/>
                    </a:lnTo>
                    <a:lnTo>
                      <a:pt x="332277" y="99060"/>
                    </a:lnTo>
                    <a:lnTo>
                      <a:pt x="333756" y="91440"/>
                    </a:lnTo>
                    <a:lnTo>
                      <a:pt x="346269" y="91440"/>
                    </a:lnTo>
                    <a:lnTo>
                      <a:pt x="346870" y="88392"/>
                    </a:lnTo>
                    <a:lnTo>
                      <a:pt x="254508" y="88392"/>
                    </a:lnTo>
                    <a:lnTo>
                      <a:pt x="249936" y="85344"/>
                    </a:lnTo>
                    <a:lnTo>
                      <a:pt x="252353" y="85344"/>
                    </a:lnTo>
                    <a:lnTo>
                      <a:pt x="202797" y="15240"/>
                    </a:lnTo>
                    <a:close/>
                  </a:path>
                  <a:path w="386079" h="428625" extrusionOk="0">
                    <a:moveTo>
                      <a:pt x="346269" y="91440"/>
                    </a:moveTo>
                    <a:lnTo>
                      <a:pt x="333756" y="91440"/>
                    </a:lnTo>
                    <a:lnTo>
                      <a:pt x="339852" y="99060"/>
                    </a:lnTo>
                    <a:lnTo>
                      <a:pt x="344767" y="99060"/>
                    </a:lnTo>
                    <a:lnTo>
                      <a:pt x="346269" y="91440"/>
                    </a:lnTo>
                    <a:close/>
                  </a:path>
                  <a:path w="386079" h="428625" extrusionOk="0">
                    <a:moveTo>
                      <a:pt x="192024" y="0"/>
                    </a:moveTo>
                    <a:lnTo>
                      <a:pt x="131064" y="88392"/>
                    </a:lnTo>
                    <a:lnTo>
                      <a:pt x="135636" y="85344"/>
                    </a:lnTo>
                    <a:lnTo>
                      <a:pt x="148409" y="85344"/>
                    </a:lnTo>
                    <a:lnTo>
                      <a:pt x="192786" y="22762"/>
                    </a:lnTo>
                    <a:lnTo>
                      <a:pt x="187452" y="15240"/>
                    </a:lnTo>
                    <a:lnTo>
                      <a:pt x="202797" y="15240"/>
                    </a:lnTo>
                    <a:lnTo>
                      <a:pt x="192024" y="0"/>
                    </a:lnTo>
                    <a:close/>
                  </a:path>
                  <a:path w="386079" h="428625" extrusionOk="0">
                    <a:moveTo>
                      <a:pt x="148409" y="85344"/>
                    </a:moveTo>
                    <a:lnTo>
                      <a:pt x="135636" y="85344"/>
                    </a:lnTo>
                    <a:lnTo>
                      <a:pt x="131064" y="88392"/>
                    </a:lnTo>
                    <a:lnTo>
                      <a:pt x="146248" y="88392"/>
                    </a:lnTo>
                    <a:lnTo>
                      <a:pt x="148409" y="85344"/>
                    </a:lnTo>
                    <a:close/>
                  </a:path>
                  <a:path w="386079" h="428625" extrusionOk="0">
                    <a:moveTo>
                      <a:pt x="252353" y="85344"/>
                    </a:moveTo>
                    <a:lnTo>
                      <a:pt x="249936" y="85344"/>
                    </a:lnTo>
                    <a:lnTo>
                      <a:pt x="254508" y="88392"/>
                    </a:lnTo>
                    <a:lnTo>
                      <a:pt x="252353" y="85344"/>
                    </a:lnTo>
                    <a:close/>
                  </a:path>
                  <a:path w="386079" h="428625" extrusionOk="0">
                    <a:moveTo>
                      <a:pt x="347472" y="85344"/>
                    </a:moveTo>
                    <a:lnTo>
                      <a:pt x="252353" y="85344"/>
                    </a:lnTo>
                    <a:lnTo>
                      <a:pt x="254508" y="88392"/>
                    </a:lnTo>
                    <a:lnTo>
                      <a:pt x="346870" y="88392"/>
                    </a:lnTo>
                    <a:lnTo>
                      <a:pt x="347472" y="85344"/>
                    </a:lnTo>
                    <a:close/>
                  </a:path>
                  <a:path w="386079" h="428625" extrusionOk="0">
                    <a:moveTo>
                      <a:pt x="198120" y="15240"/>
                    </a:moveTo>
                    <a:lnTo>
                      <a:pt x="187452" y="15240"/>
                    </a:lnTo>
                    <a:lnTo>
                      <a:pt x="192786" y="22762"/>
                    </a:lnTo>
                    <a:lnTo>
                      <a:pt x="198120"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8" name="Google Shape;458;p6"/>
              <p:cNvSpPr/>
              <p:nvPr/>
            </p:nvSpPr>
            <p:spPr>
              <a:xfrm>
                <a:off x="4731694" y="5307625"/>
                <a:ext cx="157685" cy="17332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59" name="Google Shape;459;p6"/>
              <p:cNvSpPr/>
              <p:nvPr/>
            </p:nvSpPr>
            <p:spPr>
              <a:xfrm>
                <a:off x="4770790" y="3124793"/>
                <a:ext cx="315479" cy="348058"/>
              </a:xfrm>
              <a:custGeom>
                <a:avLst/>
                <a:gdLst/>
                <a:ahLst/>
                <a:cxnLst/>
                <a:rect l="l" t="t" r="r" b="b"/>
                <a:pathLst>
                  <a:path w="368935" h="407035" extrusionOk="0">
                    <a:moveTo>
                      <a:pt x="332232" y="80771"/>
                    </a:moveTo>
                    <a:lnTo>
                      <a:pt x="36576" y="80771"/>
                    </a:lnTo>
                    <a:lnTo>
                      <a:pt x="57912" y="181355"/>
                    </a:lnTo>
                    <a:lnTo>
                      <a:pt x="0" y="262127"/>
                    </a:lnTo>
                    <a:lnTo>
                      <a:pt x="82296" y="306323"/>
                    </a:lnTo>
                    <a:lnTo>
                      <a:pt x="102107" y="406907"/>
                    </a:lnTo>
                    <a:lnTo>
                      <a:pt x="184404" y="362711"/>
                    </a:lnTo>
                    <a:lnTo>
                      <a:pt x="275405" y="362711"/>
                    </a:lnTo>
                    <a:lnTo>
                      <a:pt x="286512" y="306323"/>
                    </a:lnTo>
                    <a:lnTo>
                      <a:pt x="368808" y="262127"/>
                    </a:lnTo>
                    <a:lnTo>
                      <a:pt x="312420" y="181355"/>
                    </a:lnTo>
                    <a:lnTo>
                      <a:pt x="332232" y="80771"/>
                    </a:lnTo>
                    <a:close/>
                  </a:path>
                  <a:path w="368935" h="407035" extrusionOk="0">
                    <a:moveTo>
                      <a:pt x="275405" y="362711"/>
                    </a:moveTo>
                    <a:lnTo>
                      <a:pt x="184404" y="362711"/>
                    </a:lnTo>
                    <a:lnTo>
                      <a:pt x="266700" y="406907"/>
                    </a:lnTo>
                    <a:lnTo>
                      <a:pt x="275405" y="362711"/>
                    </a:lnTo>
                    <a:close/>
                  </a:path>
                  <a:path w="368935" h="407035" extrusionOk="0">
                    <a:moveTo>
                      <a:pt x="184404" y="0"/>
                    </a:moveTo>
                    <a:lnTo>
                      <a:pt x="128016" y="80771"/>
                    </a:lnTo>
                    <a:lnTo>
                      <a:pt x="240792" y="80771"/>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0" name="Google Shape;460;p6"/>
              <p:cNvSpPr/>
              <p:nvPr/>
            </p:nvSpPr>
            <p:spPr>
              <a:xfrm>
                <a:off x="4762970" y="3115671"/>
                <a:ext cx="331226" cy="366520"/>
              </a:xfrm>
              <a:custGeom>
                <a:avLst/>
                <a:gdLst/>
                <a:ahLst/>
                <a:cxnLst/>
                <a:rect l="l" t="t" r="r" b="b"/>
                <a:pathLst>
                  <a:path w="387350" h="428625" extrusionOk="0">
                    <a:moveTo>
                      <a:pt x="85973" y="321753"/>
                    </a:moveTo>
                    <a:lnTo>
                      <a:pt x="106680" y="428244"/>
                    </a:lnTo>
                    <a:lnTo>
                      <a:pt x="129158" y="416052"/>
                    </a:lnTo>
                    <a:lnTo>
                      <a:pt x="117348" y="416052"/>
                    </a:lnTo>
                    <a:lnTo>
                      <a:pt x="108204" y="413004"/>
                    </a:lnTo>
                    <a:lnTo>
                      <a:pt x="115927" y="408728"/>
                    </a:lnTo>
                    <a:lnTo>
                      <a:pt x="99310" y="323088"/>
                    </a:lnTo>
                    <a:lnTo>
                      <a:pt x="88392" y="323088"/>
                    </a:lnTo>
                    <a:lnTo>
                      <a:pt x="85973" y="321753"/>
                    </a:lnTo>
                    <a:close/>
                  </a:path>
                  <a:path w="387350" h="428625" extrusionOk="0">
                    <a:moveTo>
                      <a:pt x="218325" y="379476"/>
                    </a:moveTo>
                    <a:lnTo>
                      <a:pt x="196596" y="379476"/>
                    </a:lnTo>
                    <a:lnTo>
                      <a:pt x="193548" y="381129"/>
                    </a:lnTo>
                    <a:lnTo>
                      <a:pt x="280416" y="428244"/>
                    </a:lnTo>
                    <a:lnTo>
                      <a:pt x="282786" y="416052"/>
                    </a:lnTo>
                    <a:lnTo>
                      <a:pt x="269748" y="416052"/>
                    </a:lnTo>
                    <a:lnTo>
                      <a:pt x="271168" y="408728"/>
                    </a:lnTo>
                    <a:lnTo>
                      <a:pt x="218325" y="379476"/>
                    </a:lnTo>
                    <a:close/>
                  </a:path>
                  <a:path w="387350" h="428625" extrusionOk="0">
                    <a:moveTo>
                      <a:pt x="115927" y="408728"/>
                    </a:moveTo>
                    <a:lnTo>
                      <a:pt x="108204" y="413004"/>
                    </a:lnTo>
                    <a:lnTo>
                      <a:pt x="117348" y="416052"/>
                    </a:lnTo>
                    <a:lnTo>
                      <a:pt x="115927" y="408728"/>
                    </a:lnTo>
                    <a:close/>
                  </a:path>
                  <a:path w="387350" h="428625" extrusionOk="0">
                    <a:moveTo>
                      <a:pt x="193548" y="365760"/>
                    </a:moveTo>
                    <a:lnTo>
                      <a:pt x="115927" y="408728"/>
                    </a:lnTo>
                    <a:lnTo>
                      <a:pt x="117348" y="416052"/>
                    </a:lnTo>
                    <a:lnTo>
                      <a:pt x="129158" y="416052"/>
                    </a:lnTo>
                    <a:lnTo>
                      <a:pt x="193548" y="381129"/>
                    </a:lnTo>
                    <a:lnTo>
                      <a:pt x="190500" y="379476"/>
                    </a:lnTo>
                    <a:lnTo>
                      <a:pt x="218325" y="379476"/>
                    </a:lnTo>
                    <a:lnTo>
                      <a:pt x="193548" y="365760"/>
                    </a:lnTo>
                    <a:close/>
                  </a:path>
                  <a:path w="387350" h="428625" extrusionOk="0">
                    <a:moveTo>
                      <a:pt x="271168" y="408728"/>
                    </a:moveTo>
                    <a:lnTo>
                      <a:pt x="269748" y="416052"/>
                    </a:lnTo>
                    <a:lnTo>
                      <a:pt x="278892" y="413004"/>
                    </a:lnTo>
                    <a:lnTo>
                      <a:pt x="271168" y="408728"/>
                    </a:lnTo>
                    <a:close/>
                  </a:path>
                  <a:path w="387350" h="428625" extrusionOk="0">
                    <a:moveTo>
                      <a:pt x="368079" y="270477"/>
                    </a:moveTo>
                    <a:lnTo>
                      <a:pt x="289560" y="313944"/>
                    </a:lnTo>
                    <a:lnTo>
                      <a:pt x="271168" y="408728"/>
                    </a:lnTo>
                    <a:lnTo>
                      <a:pt x="278892" y="413004"/>
                    </a:lnTo>
                    <a:lnTo>
                      <a:pt x="269748" y="416052"/>
                    </a:lnTo>
                    <a:lnTo>
                      <a:pt x="282786" y="416052"/>
                    </a:lnTo>
                    <a:lnTo>
                      <a:pt x="300863" y="323088"/>
                    </a:lnTo>
                    <a:lnTo>
                      <a:pt x="298704" y="323088"/>
                    </a:lnTo>
                    <a:lnTo>
                      <a:pt x="301752" y="318516"/>
                    </a:lnTo>
                    <a:lnTo>
                      <a:pt x="306990" y="318516"/>
                    </a:lnTo>
                    <a:lnTo>
                      <a:pt x="384333" y="275844"/>
                    </a:lnTo>
                    <a:lnTo>
                      <a:pt x="371856" y="275844"/>
                    </a:lnTo>
                    <a:lnTo>
                      <a:pt x="368079" y="270477"/>
                    </a:lnTo>
                    <a:close/>
                  </a:path>
                  <a:path w="387350" h="428625" extrusionOk="0">
                    <a:moveTo>
                      <a:pt x="196596" y="379476"/>
                    </a:moveTo>
                    <a:lnTo>
                      <a:pt x="190500" y="379476"/>
                    </a:lnTo>
                    <a:lnTo>
                      <a:pt x="193548" y="381129"/>
                    </a:lnTo>
                    <a:lnTo>
                      <a:pt x="196596" y="379476"/>
                    </a:lnTo>
                    <a:close/>
                  </a:path>
                  <a:path w="387350" h="428625" extrusionOk="0">
                    <a:moveTo>
                      <a:pt x="85344" y="318516"/>
                    </a:moveTo>
                    <a:lnTo>
                      <a:pt x="85973" y="321753"/>
                    </a:lnTo>
                    <a:lnTo>
                      <a:pt x="88392" y="323088"/>
                    </a:lnTo>
                    <a:lnTo>
                      <a:pt x="85344" y="318516"/>
                    </a:lnTo>
                    <a:close/>
                  </a:path>
                  <a:path w="387350" h="428625" extrusionOk="0">
                    <a:moveTo>
                      <a:pt x="98423" y="318516"/>
                    </a:moveTo>
                    <a:lnTo>
                      <a:pt x="85344" y="318516"/>
                    </a:lnTo>
                    <a:lnTo>
                      <a:pt x="88392" y="323088"/>
                    </a:lnTo>
                    <a:lnTo>
                      <a:pt x="99310" y="323088"/>
                    </a:lnTo>
                    <a:lnTo>
                      <a:pt x="98423" y="318516"/>
                    </a:lnTo>
                    <a:close/>
                  </a:path>
                  <a:path w="387350" h="428625" extrusionOk="0">
                    <a:moveTo>
                      <a:pt x="301752" y="318516"/>
                    </a:moveTo>
                    <a:lnTo>
                      <a:pt x="298704" y="323088"/>
                    </a:lnTo>
                    <a:lnTo>
                      <a:pt x="301122" y="321753"/>
                    </a:lnTo>
                    <a:lnTo>
                      <a:pt x="301752" y="318516"/>
                    </a:lnTo>
                    <a:close/>
                  </a:path>
                  <a:path w="387350" h="428625" extrusionOk="0">
                    <a:moveTo>
                      <a:pt x="301122" y="321753"/>
                    </a:moveTo>
                    <a:lnTo>
                      <a:pt x="298704" y="323088"/>
                    </a:lnTo>
                    <a:lnTo>
                      <a:pt x="300863" y="323088"/>
                    </a:lnTo>
                    <a:lnTo>
                      <a:pt x="301122" y="321753"/>
                    </a:lnTo>
                    <a:close/>
                  </a:path>
                  <a:path w="387350" h="428625" extrusionOk="0">
                    <a:moveTo>
                      <a:pt x="59059" y="191637"/>
                    </a:moveTo>
                    <a:lnTo>
                      <a:pt x="0" y="274320"/>
                    </a:lnTo>
                    <a:lnTo>
                      <a:pt x="85973" y="321753"/>
                    </a:lnTo>
                    <a:lnTo>
                      <a:pt x="85344" y="318516"/>
                    </a:lnTo>
                    <a:lnTo>
                      <a:pt x="98423" y="318516"/>
                    </a:lnTo>
                    <a:lnTo>
                      <a:pt x="97536" y="313944"/>
                    </a:lnTo>
                    <a:lnTo>
                      <a:pt x="28710" y="275844"/>
                    </a:lnTo>
                    <a:lnTo>
                      <a:pt x="15240" y="275844"/>
                    </a:lnTo>
                    <a:lnTo>
                      <a:pt x="12192" y="266700"/>
                    </a:lnTo>
                    <a:lnTo>
                      <a:pt x="21674" y="266700"/>
                    </a:lnTo>
                    <a:lnTo>
                      <a:pt x="73152" y="193548"/>
                    </a:lnTo>
                    <a:lnTo>
                      <a:pt x="59436" y="193548"/>
                    </a:lnTo>
                    <a:lnTo>
                      <a:pt x="59059" y="191637"/>
                    </a:lnTo>
                    <a:close/>
                  </a:path>
                  <a:path w="387350" h="428625" extrusionOk="0">
                    <a:moveTo>
                      <a:pt x="306990" y="318516"/>
                    </a:moveTo>
                    <a:lnTo>
                      <a:pt x="301752" y="318516"/>
                    </a:lnTo>
                    <a:lnTo>
                      <a:pt x="301122" y="321753"/>
                    </a:lnTo>
                    <a:lnTo>
                      <a:pt x="306990" y="318516"/>
                    </a:lnTo>
                    <a:close/>
                  </a:path>
                  <a:path w="387350" h="428625" extrusionOk="0">
                    <a:moveTo>
                      <a:pt x="12192" y="266700"/>
                    </a:moveTo>
                    <a:lnTo>
                      <a:pt x="15240" y="275844"/>
                    </a:lnTo>
                    <a:lnTo>
                      <a:pt x="19016" y="270477"/>
                    </a:lnTo>
                    <a:lnTo>
                      <a:pt x="12192" y="266700"/>
                    </a:lnTo>
                    <a:close/>
                  </a:path>
                  <a:path w="387350" h="428625" extrusionOk="0">
                    <a:moveTo>
                      <a:pt x="19016" y="270477"/>
                    </a:moveTo>
                    <a:lnTo>
                      <a:pt x="15240" y="275844"/>
                    </a:lnTo>
                    <a:lnTo>
                      <a:pt x="28710" y="275844"/>
                    </a:lnTo>
                    <a:lnTo>
                      <a:pt x="19016" y="270477"/>
                    </a:lnTo>
                    <a:close/>
                  </a:path>
                  <a:path w="387350" h="428625" extrusionOk="0">
                    <a:moveTo>
                      <a:pt x="374904" y="266700"/>
                    </a:moveTo>
                    <a:lnTo>
                      <a:pt x="368079" y="270477"/>
                    </a:lnTo>
                    <a:lnTo>
                      <a:pt x="371856" y="275844"/>
                    </a:lnTo>
                    <a:lnTo>
                      <a:pt x="374904" y="266700"/>
                    </a:lnTo>
                    <a:close/>
                  </a:path>
                  <a:path w="387350" h="428625" extrusionOk="0">
                    <a:moveTo>
                      <a:pt x="381653" y="266700"/>
                    </a:moveTo>
                    <a:lnTo>
                      <a:pt x="374904" y="266700"/>
                    </a:lnTo>
                    <a:lnTo>
                      <a:pt x="371856" y="275844"/>
                    </a:lnTo>
                    <a:lnTo>
                      <a:pt x="384333" y="275844"/>
                    </a:lnTo>
                    <a:lnTo>
                      <a:pt x="387096" y="274320"/>
                    </a:lnTo>
                    <a:lnTo>
                      <a:pt x="381653" y="266700"/>
                    </a:lnTo>
                    <a:close/>
                  </a:path>
                  <a:path w="387350" h="428625" extrusionOk="0">
                    <a:moveTo>
                      <a:pt x="21674" y="266700"/>
                    </a:moveTo>
                    <a:lnTo>
                      <a:pt x="12192" y="266700"/>
                    </a:lnTo>
                    <a:lnTo>
                      <a:pt x="19016" y="270477"/>
                    </a:lnTo>
                    <a:lnTo>
                      <a:pt x="21674" y="266700"/>
                    </a:lnTo>
                    <a:close/>
                  </a:path>
                  <a:path w="387350" h="428625" extrusionOk="0">
                    <a:moveTo>
                      <a:pt x="335280" y="89916"/>
                    </a:moveTo>
                    <a:lnTo>
                      <a:pt x="313944" y="193548"/>
                    </a:lnTo>
                    <a:lnTo>
                      <a:pt x="368079" y="270477"/>
                    </a:lnTo>
                    <a:lnTo>
                      <a:pt x="374904" y="266700"/>
                    </a:lnTo>
                    <a:lnTo>
                      <a:pt x="381653" y="266700"/>
                    </a:lnTo>
                    <a:lnTo>
                      <a:pt x="329401" y="193548"/>
                    </a:lnTo>
                    <a:lnTo>
                      <a:pt x="327660" y="193548"/>
                    </a:lnTo>
                    <a:lnTo>
                      <a:pt x="326136" y="188976"/>
                    </a:lnTo>
                    <a:lnTo>
                      <a:pt x="328561" y="188976"/>
                    </a:lnTo>
                    <a:lnTo>
                      <a:pt x="346591" y="97536"/>
                    </a:lnTo>
                    <a:lnTo>
                      <a:pt x="341376" y="97536"/>
                    </a:lnTo>
                    <a:lnTo>
                      <a:pt x="335280" y="89916"/>
                    </a:lnTo>
                    <a:close/>
                  </a:path>
                  <a:path w="387350" h="428625" extrusionOk="0">
                    <a:moveTo>
                      <a:pt x="60960" y="188976"/>
                    </a:moveTo>
                    <a:lnTo>
                      <a:pt x="59059" y="191637"/>
                    </a:lnTo>
                    <a:lnTo>
                      <a:pt x="59436" y="193548"/>
                    </a:lnTo>
                    <a:lnTo>
                      <a:pt x="60960" y="188976"/>
                    </a:lnTo>
                    <a:close/>
                  </a:path>
                  <a:path w="387350" h="428625" extrusionOk="0">
                    <a:moveTo>
                      <a:pt x="72210" y="188976"/>
                    </a:moveTo>
                    <a:lnTo>
                      <a:pt x="60960" y="188976"/>
                    </a:lnTo>
                    <a:lnTo>
                      <a:pt x="59436" y="193548"/>
                    </a:lnTo>
                    <a:lnTo>
                      <a:pt x="73152" y="193548"/>
                    </a:lnTo>
                    <a:lnTo>
                      <a:pt x="72210" y="188976"/>
                    </a:lnTo>
                    <a:close/>
                  </a:path>
                  <a:path w="387350" h="428625" extrusionOk="0">
                    <a:moveTo>
                      <a:pt x="326136" y="188976"/>
                    </a:moveTo>
                    <a:lnTo>
                      <a:pt x="327660" y="193548"/>
                    </a:lnTo>
                    <a:lnTo>
                      <a:pt x="328036" y="191637"/>
                    </a:lnTo>
                    <a:lnTo>
                      <a:pt x="326136" y="188976"/>
                    </a:lnTo>
                    <a:close/>
                  </a:path>
                  <a:path w="387350" h="428625" extrusionOk="0">
                    <a:moveTo>
                      <a:pt x="328036" y="191637"/>
                    </a:moveTo>
                    <a:lnTo>
                      <a:pt x="327660" y="193548"/>
                    </a:lnTo>
                    <a:lnTo>
                      <a:pt x="329401" y="193548"/>
                    </a:lnTo>
                    <a:lnTo>
                      <a:pt x="328036" y="191637"/>
                    </a:lnTo>
                    <a:close/>
                  </a:path>
                  <a:path w="387350" h="428625" extrusionOk="0">
                    <a:moveTo>
                      <a:pt x="133218" y="85344"/>
                    </a:moveTo>
                    <a:lnTo>
                      <a:pt x="38100" y="85344"/>
                    </a:lnTo>
                    <a:lnTo>
                      <a:pt x="59059" y="191637"/>
                    </a:lnTo>
                    <a:lnTo>
                      <a:pt x="60960" y="188976"/>
                    </a:lnTo>
                    <a:lnTo>
                      <a:pt x="72210" y="188976"/>
                    </a:lnTo>
                    <a:lnTo>
                      <a:pt x="53384" y="97536"/>
                    </a:lnTo>
                    <a:lnTo>
                      <a:pt x="45720" y="97536"/>
                    </a:lnTo>
                    <a:lnTo>
                      <a:pt x="51816" y="89916"/>
                    </a:lnTo>
                    <a:lnTo>
                      <a:pt x="145570" y="89916"/>
                    </a:lnTo>
                    <a:lnTo>
                      <a:pt x="146642" y="88392"/>
                    </a:lnTo>
                    <a:lnTo>
                      <a:pt x="131064" y="88392"/>
                    </a:lnTo>
                    <a:lnTo>
                      <a:pt x="133218" y="85344"/>
                    </a:lnTo>
                    <a:close/>
                  </a:path>
                  <a:path w="387350" h="428625" extrusionOk="0">
                    <a:moveTo>
                      <a:pt x="328561" y="188976"/>
                    </a:moveTo>
                    <a:lnTo>
                      <a:pt x="326136" y="188976"/>
                    </a:lnTo>
                    <a:lnTo>
                      <a:pt x="328036" y="191637"/>
                    </a:lnTo>
                    <a:lnTo>
                      <a:pt x="328561" y="188976"/>
                    </a:lnTo>
                    <a:close/>
                  </a:path>
                  <a:path w="387350" h="428625" extrusionOk="0">
                    <a:moveTo>
                      <a:pt x="51816" y="89916"/>
                    </a:moveTo>
                    <a:lnTo>
                      <a:pt x="45720" y="97536"/>
                    </a:lnTo>
                    <a:lnTo>
                      <a:pt x="53384" y="97536"/>
                    </a:lnTo>
                    <a:lnTo>
                      <a:pt x="51816" y="89916"/>
                    </a:lnTo>
                    <a:close/>
                  </a:path>
                  <a:path w="387350" h="428625" extrusionOk="0">
                    <a:moveTo>
                      <a:pt x="145570" y="89916"/>
                    </a:moveTo>
                    <a:lnTo>
                      <a:pt x="51816" y="89916"/>
                    </a:lnTo>
                    <a:lnTo>
                      <a:pt x="53384" y="97536"/>
                    </a:lnTo>
                    <a:lnTo>
                      <a:pt x="140208" y="97536"/>
                    </a:lnTo>
                    <a:lnTo>
                      <a:pt x="145570" y="89916"/>
                    </a:lnTo>
                    <a:close/>
                  </a:path>
                  <a:path w="387350" h="428625" extrusionOk="0">
                    <a:moveTo>
                      <a:pt x="204321" y="15240"/>
                    </a:moveTo>
                    <a:lnTo>
                      <a:pt x="198120" y="15240"/>
                    </a:lnTo>
                    <a:lnTo>
                      <a:pt x="193548" y="21737"/>
                    </a:lnTo>
                    <a:lnTo>
                      <a:pt x="246888" y="97536"/>
                    </a:lnTo>
                    <a:lnTo>
                      <a:pt x="333711" y="97536"/>
                    </a:lnTo>
                    <a:lnTo>
                      <a:pt x="335280" y="89916"/>
                    </a:lnTo>
                    <a:lnTo>
                      <a:pt x="348094" y="89916"/>
                    </a:lnTo>
                    <a:lnTo>
                      <a:pt x="348394" y="88392"/>
                    </a:lnTo>
                    <a:lnTo>
                      <a:pt x="256032" y="88392"/>
                    </a:lnTo>
                    <a:lnTo>
                      <a:pt x="249936" y="85344"/>
                    </a:lnTo>
                    <a:lnTo>
                      <a:pt x="253877" y="85344"/>
                    </a:lnTo>
                    <a:lnTo>
                      <a:pt x="204321" y="15240"/>
                    </a:lnTo>
                    <a:close/>
                  </a:path>
                  <a:path w="387350" h="428625" extrusionOk="0">
                    <a:moveTo>
                      <a:pt x="348094" y="89916"/>
                    </a:moveTo>
                    <a:lnTo>
                      <a:pt x="335280" y="89916"/>
                    </a:lnTo>
                    <a:lnTo>
                      <a:pt x="341376" y="97536"/>
                    </a:lnTo>
                    <a:lnTo>
                      <a:pt x="346591" y="97536"/>
                    </a:lnTo>
                    <a:lnTo>
                      <a:pt x="348094" y="89916"/>
                    </a:lnTo>
                    <a:close/>
                  </a:path>
                  <a:path w="387350" h="428625" extrusionOk="0">
                    <a:moveTo>
                      <a:pt x="193548" y="0"/>
                    </a:moveTo>
                    <a:lnTo>
                      <a:pt x="131064" y="88392"/>
                    </a:lnTo>
                    <a:lnTo>
                      <a:pt x="137160" y="85344"/>
                    </a:lnTo>
                    <a:lnTo>
                      <a:pt x="148787" y="85344"/>
                    </a:lnTo>
                    <a:lnTo>
                      <a:pt x="193548" y="21737"/>
                    </a:lnTo>
                    <a:lnTo>
                      <a:pt x="188976" y="15240"/>
                    </a:lnTo>
                    <a:lnTo>
                      <a:pt x="204321" y="15240"/>
                    </a:lnTo>
                    <a:lnTo>
                      <a:pt x="193548" y="0"/>
                    </a:lnTo>
                    <a:close/>
                  </a:path>
                  <a:path w="387350" h="428625" extrusionOk="0">
                    <a:moveTo>
                      <a:pt x="148787" y="85344"/>
                    </a:moveTo>
                    <a:lnTo>
                      <a:pt x="137160" y="85344"/>
                    </a:lnTo>
                    <a:lnTo>
                      <a:pt x="131064" y="88392"/>
                    </a:lnTo>
                    <a:lnTo>
                      <a:pt x="146642" y="88392"/>
                    </a:lnTo>
                    <a:lnTo>
                      <a:pt x="148787" y="85344"/>
                    </a:lnTo>
                    <a:close/>
                  </a:path>
                  <a:path w="387350" h="428625" extrusionOk="0">
                    <a:moveTo>
                      <a:pt x="253877" y="85344"/>
                    </a:moveTo>
                    <a:lnTo>
                      <a:pt x="249936" y="85344"/>
                    </a:lnTo>
                    <a:lnTo>
                      <a:pt x="256032" y="88392"/>
                    </a:lnTo>
                    <a:lnTo>
                      <a:pt x="253877" y="85344"/>
                    </a:lnTo>
                    <a:close/>
                  </a:path>
                  <a:path w="387350" h="428625" extrusionOk="0">
                    <a:moveTo>
                      <a:pt x="348996" y="85344"/>
                    </a:moveTo>
                    <a:lnTo>
                      <a:pt x="253877" y="85344"/>
                    </a:lnTo>
                    <a:lnTo>
                      <a:pt x="256032" y="88392"/>
                    </a:lnTo>
                    <a:lnTo>
                      <a:pt x="348394" y="88392"/>
                    </a:lnTo>
                    <a:lnTo>
                      <a:pt x="348996" y="85344"/>
                    </a:lnTo>
                    <a:close/>
                  </a:path>
                  <a:path w="387350" h="428625" extrusionOk="0">
                    <a:moveTo>
                      <a:pt x="198120" y="15240"/>
                    </a:moveTo>
                    <a:lnTo>
                      <a:pt x="188976" y="15240"/>
                    </a:lnTo>
                    <a:lnTo>
                      <a:pt x="193548" y="21737"/>
                    </a:lnTo>
                    <a:lnTo>
                      <a:pt x="198120"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1" name="Google Shape;461;p6"/>
              <p:cNvSpPr/>
              <p:nvPr/>
            </p:nvSpPr>
            <p:spPr>
              <a:xfrm>
                <a:off x="4850284" y="3212107"/>
                <a:ext cx="156381" cy="17332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2" name="Google Shape;462;p6"/>
              <p:cNvSpPr/>
              <p:nvPr/>
            </p:nvSpPr>
            <p:spPr>
              <a:xfrm>
                <a:off x="4155687" y="3420615"/>
                <a:ext cx="315479" cy="348058"/>
              </a:xfrm>
              <a:custGeom>
                <a:avLst/>
                <a:gdLst/>
                <a:ahLst/>
                <a:cxnLst/>
                <a:rect l="l" t="t" r="r" b="b"/>
                <a:pathLst>
                  <a:path w="368935" h="407035" extrusionOk="0">
                    <a:moveTo>
                      <a:pt x="332232" y="80771"/>
                    </a:moveTo>
                    <a:lnTo>
                      <a:pt x="36576" y="80771"/>
                    </a:lnTo>
                    <a:lnTo>
                      <a:pt x="56388" y="181355"/>
                    </a:lnTo>
                    <a:lnTo>
                      <a:pt x="0" y="262127"/>
                    </a:lnTo>
                    <a:lnTo>
                      <a:pt x="82296" y="306323"/>
                    </a:lnTo>
                    <a:lnTo>
                      <a:pt x="102107" y="406907"/>
                    </a:lnTo>
                    <a:lnTo>
                      <a:pt x="184404" y="362711"/>
                    </a:lnTo>
                    <a:lnTo>
                      <a:pt x="275405" y="362711"/>
                    </a:lnTo>
                    <a:lnTo>
                      <a:pt x="286512" y="306323"/>
                    </a:lnTo>
                    <a:lnTo>
                      <a:pt x="368808" y="262127"/>
                    </a:lnTo>
                    <a:lnTo>
                      <a:pt x="310896" y="181355"/>
                    </a:lnTo>
                    <a:lnTo>
                      <a:pt x="332232" y="80771"/>
                    </a:lnTo>
                    <a:close/>
                  </a:path>
                  <a:path w="368935" h="407035" extrusionOk="0">
                    <a:moveTo>
                      <a:pt x="275405" y="362711"/>
                    </a:moveTo>
                    <a:lnTo>
                      <a:pt x="184404" y="362711"/>
                    </a:lnTo>
                    <a:lnTo>
                      <a:pt x="266700" y="406907"/>
                    </a:lnTo>
                    <a:lnTo>
                      <a:pt x="275405" y="362711"/>
                    </a:lnTo>
                    <a:close/>
                  </a:path>
                  <a:path w="368935" h="407035" extrusionOk="0">
                    <a:moveTo>
                      <a:pt x="184404" y="0"/>
                    </a:moveTo>
                    <a:lnTo>
                      <a:pt x="128016" y="80771"/>
                    </a:lnTo>
                    <a:lnTo>
                      <a:pt x="240792" y="80771"/>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3" name="Google Shape;463;p6"/>
              <p:cNvSpPr/>
              <p:nvPr/>
            </p:nvSpPr>
            <p:spPr>
              <a:xfrm>
                <a:off x="4147868" y="3411494"/>
                <a:ext cx="331226" cy="364891"/>
              </a:xfrm>
              <a:custGeom>
                <a:avLst/>
                <a:gdLst/>
                <a:ahLst/>
                <a:cxnLst/>
                <a:rect l="l" t="t" r="r" b="b"/>
                <a:pathLst>
                  <a:path w="387350" h="426720" extrusionOk="0">
                    <a:moveTo>
                      <a:pt x="85983" y="321759"/>
                    </a:moveTo>
                    <a:lnTo>
                      <a:pt x="106680" y="426720"/>
                    </a:lnTo>
                    <a:lnTo>
                      <a:pt x="126349" y="416052"/>
                    </a:lnTo>
                    <a:lnTo>
                      <a:pt x="117348" y="416052"/>
                    </a:lnTo>
                    <a:lnTo>
                      <a:pt x="108204" y="411480"/>
                    </a:lnTo>
                    <a:lnTo>
                      <a:pt x="115705" y="407461"/>
                    </a:lnTo>
                    <a:lnTo>
                      <a:pt x="99575"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8224" y="416052"/>
                    </a:lnTo>
                    <a:lnTo>
                      <a:pt x="270131" y="406786"/>
                    </a:lnTo>
                    <a:lnTo>
                      <a:pt x="216306" y="377952"/>
                    </a:lnTo>
                    <a:close/>
                  </a:path>
                  <a:path w="387350" h="426720" extrusionOk="0">
                    <a:moveTo>
                      <a:pt x="115705" y="407461"/>
                    </a:moveTo>
                    <a:lnTo>
                      <a:pt x="108204" y="411480"/>
                    </a:lnTo>
                    <a:lnTo>
                      <a:pt x="117348" y="416052"/>
                    </a:lnTo>
                    <a:lnTo>
                      <a:pt x="115705" y="407461"/>
                    </a:lnTo>
                    <a:close/>
                  </a:path>
                  <a:path w="387350" h="426720" extrusionOk="0">
                    <a:moveTo>
                      <a:pt x="193548" y="365760"/>
                    </a:moveTo>
                    <a:lnTo>
                      <a:pt x="115705" y="407461"/>
                    </a:lnTo>
                    <a:lnTo>
                      <a:pt x="117348" y="416052"/>
                    </a:lnTo>
                    <a:lnTo>
                      <a:pt x="126349" y="416052"/>
                    </a:lnTo>
                    <a:lnTo>
                      <a:pt x="193548" y="379605"/>
                    </a:lnTo>
                    <a:lnTo>
                      <a:pt x="190500" y="377952"/>
                    </a:lnTo>
                    <a:lnTo>
                      <a:pt x="216306" y="377952"/>
                    </a:lnTo>
                    <a:lnTo>
                      <a:pt x="193548" y="365760"/>
                    </a:lnTo>
                    <a:close/>
                  </a:path>
                  <a:path w="387350" h="426720" extrusionOk="0">
                    <a:moveTo>
                      <a:pt x="270131" y="406786"/>
                    </a:moveTo>
                    <a:lnTo>
                      <a:pt x="268224" y="416052"/>
                    </a:lnTo>
                    <a:lnTo>
                      <a:pt x="278892" y="411480"/>
                    </a:lnTo>
                    <a:lnTo>
                      <a:pt x="270131" y="406786"/>
                    </a:lnTo>
                    <a:close/>
                  </a:path>
                  <a:path w="387350" h="426720" extrusionOk="0">
                    <a:moveTo>
                      <a:pt x="368017" y="270389"/>
                    </a:moveTo>
                    <a:lnTo>
                      <a:pt x="289560" y="312420"/>
                    </a:lnTo>
                    <a:lnTo>
                      <a:pt x="270131" y="406786"/>
                    </a:lnTo>
                    <a:lnTo>
                      <a:pt x="278892" y="411480"/>
                    </a:lnTo>
                    <a:lnTo>
                      <a:pt x="268224"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01" y="318516"/>
                    </a:moveTo>
                    <a:lnTo>
                      <a:pt x="85344" y="318516"/>
                    </a:lnTo>
                    <a:lnTo>
                      <a:pt x="88392" y="323088"/>
                    </a:lnTo>
                    <a:lnTo>
                      <a:pt x="99575" y="323088"/>
                    </a:lnTo>
                    <a:lnTo>
                      <a:pt x="9870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9059" y="191637"/>
                    </a:moveTo>
                    <a:lnTo>
                      <a:pt x="0" y="274320"/>
                    </a:lnTo>
                    <a:lnTo>
                      <a:pt x="85983" y="321759"/>
                    </a:lnTo>
                    <a:lnTo>
                      <a:pt x="85344" y="318516"/>
                    </a:lnTo>
                    <a:lnTo>
                      <a:pt x="98701" y="318516"/>
                    </a:lnTo>
                    <a:lnTo>
                      <a:pt x="97536" y="312420"/>
                    </a:lnTo>
                    <a:lnTo>
                      <a:pt x="29260" y="275844"/>
                    </a:lnTo>
                    <a:lnTo>
                      <a:pt x="13716" y="275844"/>
                    </a:lnTo>
                    <a:lnTo>
                      <a:pt x="12192" y="266700"/>
                    </a:lnTo>
                    <a:lnTo>
                      <a:pt x="20319" y="266700"/>
                    </a:lnTo>
                    <a:lnTo>
                      <a:pt x="73152" y="193548"/>
                    </a:lnTo>
                    <a:lnTo>
                      <a:pt x="59436" y="193548"/>
                    </a:lnTo>
                    <a:lnTo>
                      <a:pt x="59059" y="191637"/>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3716" y="275844"/>
                    </a:lnTo>
                    <a:lnTo>
                      <a:pt x="18052" y="269839"/>
                    </a:lnTo>
                    <a:lnTo>
                      <a:pt x="12192" y="266700"/>
                    </a:lnTo>
                    <a:close/>
                  </a:path>
                  <a:path w="387350" h="426720" extrusionOk="0">
                    <a:moveTo>
                      <a:pt x="18052" y="269839"/>
                    </a:moveTo>
                    <a:lnTo>
                      <a:pt x="13716" y="275844"/>
                    </a:lnTo>
                    <a:lnTo>
                      <a:pt x="29260" y="275844"/>
                    </a:lnTo>
                    <a:lnTo>
                      <a:pt x="18052" y="269839"/>
                    </a:lnTo>
                    <a:close/>
                  </a:path>
                  <a:path w="387350" h="426720" extrusionOk="0">
                    <a:moveTo>
                      <a:pt x="374904" y="266700"/>
                    </a:moveTo>
                    <a:lnTo>
                      <a:pt x="368017" y="270389"/>
                    </a:lnTo>
                    <a:lnTo>
                      <a:pt x="371856" y="275844"/>
                    </a:lnTo>
                    <a:lnTo>
                      <a:pt x="374904" y="266700"/>
                    </a:lnTo>
                    <a:close/>
                  </a:path>
                  <a:path w="387350" h="426720" extrusionOk="0">
                    <a:moveTo>
                      <a:pt x="381653" y="266700"/>
                    </a:moveTo>
                    <a:lnTo>
                      <a:pt x="374904" y="266700"/>
                    </a:lnTo>
                    <a:lnTo>
                      <a:pt x="371856" y="275844"/>
                    </a:lnTo>
                    <a:lnTo>
                      <a:pt x="384333" y="275844"/>
                    </a:lnTo>
                    <a:lnTo>
                      <a:pt x="387096" y="274320"/>
                    </a:lnTo>
                    <a:lnTo>
                      <a:pt x="381653" y="266700"/>
                    </a:lnTo>
                    <a:close/>
                  </a:path>
                  <a:path w="387350" h="426720" extrusionOk="0">
                    <a:moveTo>
                      <a:pt x="335280" y="89916"/>
                    </a:moveTo>
                    <a:lnTo>
                      <a:pt x="313944" y="193548"/>
                    </a:lnTo>
                    <a:lnTo>
                      <a:pt x="368017" y="270389"/>
                    </a:lnTo>
                    <a:lnTo>
                      <a:pt x="374904" y="266700"/>
                    </a:lnTo>
                    <a:lnTo>
                      <a:pt x="381653" y="266700"/>
                    </a:lnTo>
                    <a:lnTo>
                      <a:pt x="329401" y="193548"/>
                    </a:lnTo>
                    <a:lnTo>
                      <a:pt x="326136" y="193548"/>
                    </a:lnTo>
                    <a:lnTo>
                      <a:pt x="326136" y="188976"/>
                    </a:lnTo>
                    <a:lnTo>
                      <a:pt x="327101" y="188976"/>
                    </a:lnTo>
                    <a:lnTo>
                      <a:pt x="346420" y="97536"/>
                    </a:lnTo>
                    <a:lnTo>
                      <a:pt x="341376" y="97536"/>
                    </a:lnTo>
                    <a:lnTo>
                      <a:pt x="335280" y="89916"/>
                    </a:lnTo>
                    <a:close/>
                  </a:path>
                  <a:path w="387350" h="426720" extrusionOk="0">
                    <a:moveTo>
                      <a:pt x="20319" y="266700"/>
                    </a:moveTo>
                    <a:lnTo>
                      <a:pt x="12192" y="266700"/>
                    </a:lnTo>
                    <a:lnTo>
                      <a:pt x="18052" y="269839"/>
                    </a:lnTo>
                    <a:lnTo>
                      <a:pt x="20319" y="266700"/>
                    </a:lnTo>
                    <a:close/>
                  </a:path>
                  <a:path w="387350" h="426720" extrusionOk="0">
                    <a:moveTo>
                      <a:pt x="60960" y="188976"/>
                    </a:moveTo>
                    <a:lnTo>
                      <a:pt x="59059" y="191637"/>
                    </a:lnTo>
                    <a:lnTo>
                      <a:pt x="59436" y="193548"/>
                    </a:lnTo>
                    <a:lnTo>
                      <a:pt x="60960" y="188976"/>
                    </a:lnTo>
                    <a:close/>
                  </a:path>
                  <a:path w="387350" h="426720" extrusionOk="0">
                    <a:moveTo>
                      <a:pt x="72210" y="188976"/>
                    </a:moveTo>
                    <a:lnTo>
                      <a:pt x="60960" y="188976"/>
                    </a:lnTo>
                    <a:lnTo>
                      <a:pt x="59436" y="193548"/>
                    </a:lnTo>
                    <a:lnTo>
                      <a:pt x="73152" y="193548"/>
                    </a:lnTo>
                    <a:lnTo>
                      <a:pt x="72210" y="188976"/>
                    </a:lnTo>
                    <a:close/>
                  </a:path>
                  <a:path w="387350" h="426720" extrusionOk="0">
                    <a:moveTo>
                      <a:pt x="326136" y="188976"/>
                    </a:moveTo>
                    <a:lnTo>
                      <a:pt x="326136" y="193548"/>
                    </a:lnTo>
                    <a:lnTo>
                      <a:pt x="326881" y="190019"/>
                    </a:lnTo>
                    <a:lnTo>
                      <a:pt x="326136" y="188976"/>
                    </a:lnTo>
                    <a:close/>
                  </a:path>
                  <a:path w="387350" h="426720" extrusionOk="0">
                    <a:moveTo>
                      <a:pt x="326881" y="190019"/>
                    </a:moveTo>
                    <a:lnTo>
                      <a:pt x="326136" y="193548"/>
                    </a:lnTo>
                    <a:lnTo>
                      <a:pt x="329401" y="193548"/>
                    </a:lnTo>
                    <a:lnTo>
                      <a:pt x="326881" y="190019"/>
                    </a:lnTo>
                    <a:close/>
                  </a:path>
                  <a:path w="387350" h="426720" extrusionOk="0">
                    <a:moveTo>
                      <a:pt x="133218" y="85344"/>
                    </a:moveTo>
                    <a:lnTo>
                      <a:pt x="38100" y="85344"/>
                    </a:lnTo>
                    <a:lnTo>
                      <a:pt x="59059" y="191637"/>
                    </a:lnTo>
                    <a:lnTo>
                      <a:pt x="60960" y="188976"/>
                    </a:lnTo>
                    <a:lnTo>
                      <a:pt x="72210" y="188976"/>
                    </a:lnTo>
                    <a:lnTo>
                      <a:pt x="53384" y="97536"/>
                    </a:lnTo>
                    <a:lnTo>
                      <a:pt x="45720" y="97536"/>
                    </a:lnTo>
                    <a:lnTo>
                      <a:pt x="51816" y="89916"/>
                    </a:lnTo>
                    <a:lnTo>
                      <a:pt x="145570" y="89916"/>
                    </a:lnTo>
                    <a:lnTo>
                      <a:pt x="146642" y="88392"/>
                    </a:lnTo>
                    <a:lnTo>
                      <a:pt x="131064" y="88392"/>
                    </a:lnTo>
                    <a:lnTo>
                      <a:pt x="133218" y="85344"/>
                    </a:lnTo>
                    <a:close/>
                  </a:path>
                  <a:path w="387350" h="426720" extrusionOk="0">
                    <a:moveTo>
                      <a:pt x="327101" y="188976"/>
                    </a:moveTo>
                    <a:lnTo>
                      <a:pt x="326136" y="188976"/>
                    </a:lnTo>
                    <a:lnTo>
                      <a:pt x="326881" y="190019"/>
                    </a:lnTo>
                    <a:lnTo>
                      <a:pt x="327101" y="188976"/>
                    </a:lnTo>
                    <a:close/>
                  </a:path>
                  <a:path w="387350" h="426720" extrusionOk="0">
                    <a:moveTo>
                      <a:pt x="51816" y="89916"/>
                    </a:moveTo>
                    <a:lnTo>
                      <a:pt x="45720" y="97536"/>
                    </a:lnTo>
                    <a:lnTo>
                      <a:pt x="53384" y="97536"/>
                    </a:lnTo>
                    <a:lnTo>
                      <a:pt x="51816" y="89916"/>
                    </a:lnTo>
                    <a:close/>
                  </a:path>
                  <a:path w="387350" h="426720" extrusionOk="0">
                    <a:moveTo>
                      <a:pt x="145570" y="89916"/>
                    </a:moveTo>
                    <a:lnTo>
                      <a:pt x="51816" y="89916"/>
                    </a:lnTo>
                    <a:lnTo>
                      <a:pt x="53384" y="97536"/>
                    </a:lnTo>
                    <a:lnTo>
                      <a:pt x="140208" y="97536"/>
                    </a:lnTo>
                    <a:lnTo>
                      <a:pt x="145570" y="89916"/>
                    </a:lnTo>
                    <a:close/>
                  </a:path>
                  <a:path w="387350" h="426720" extrusionOk="0">
                    <a:moveTo>
                      <a:pt x="204058" y="15240"/>
                    </a:moveTo>
                    <a:lnTo>
                      <a:pt x="198120" y="15240"/>
                    </a:lnTo>
                    <a:lnTo>
                      <a:pt x="192855" y="22721"/>
                    </a:lnTo>
                    <a:lnTo>
                      <a:pt x="246888" y="97536"/>
                    </a:lnTo>
                    <a:lnTo>
                      <a:pt x="333711" y="97536"/>
                    </a:lnTo>
                    <a:lnTo>
                      <a:pt x="335280" y="89916"/>
                    </a:lnTo>
                    <a:lnTo>
                      <a:pt x="348030" y="89916"/>
                    </a:lnTo>
                    <a:lnTo>
                      <a:pt x="348352" y="88392"/>
                    </a:lnTo>
                    <a:lnTo>
                      <a:pt x="254508" y="88392"/>
                    </a:lnTo>
                    <a:lnTo>
                      <a:pt x="249936" y="85344"/>
                    </a:lnTo>
                    <a:lnTo>
                      <a:pt x="252405" y="85344"/>
                    </a:lnTo>
                    <a:lnTo>
                      <a:pt x="204058" y="15240"/>
                    </a:lnTo>
                    <a:close/>
                  </a:path>
                  <a:path w="387350" h="426720" extrusionOk="0">
                    <a:moveTo>
                      <a:pt x="348030" y="89916"/>
                    </a:moveTo>
                    <a:lnTo>
                      <a:pt x="335280" y="89916"/>
                    </a:lnTo>
                    <a:lnTo>
                      <a:pt x="341376" y="97536"/>
                    </a:lnTo>
                    <a:lnTo>
                      <a:pt x="346420" y="97536"/>
                    </a:lnTo>
                    <a:lnTo>
                      <a:pt x="348030" y="89916"/>
                    </a:lnTo>
                    <a:close/>
                  </a:path>
                  <a:path w="387350" h="426720" extrusionOk="0">
                    <a:moveTo>
                      <a:pt x="193548" y="0"/>
                    </a:moveTo>
                    <a:lnTo>
                      <a:pt x="131064" y="88392"/>
                    </a:lnTo>
                    <a:lnTo>
                      <a:pt x="137160" y="85344"/>
                    </a:lnTo>
                    <a:lnTo>
                      <a:pt x="148787" y="85344"/>
                    </a:lnTo>
                    <a:lnTo>
                      <a:pt x="192855" y="22721"/>
                    </a:lnTo>
                    <a:lnTo>
                      <a:pt x="187452" y="15240"/>
                    </a:lnTo>
                    <a:lnTo>
                      <a:pt x="204058" y="15240"/>
                    </a:lnTo>
                    <a:lnTo>
                      <a:pt x="193548" y="0"/>
                    </a:lnTo>
                    <a:close/>
                  </a:path>
                  <a:path w="387350" h="426720" extrusionOk="0">
                    <a:moveTo>
                      <a:pt x="148787" y="85344"/>
                    </a:moveTo>
                    <a:lnTo>
                      <a:pt x="137160" y="85344"/>
                    </a:lnTo>
                    <a:lnTo>
                      <a:pt x="131064" y="88392"/>
                    </a:lnTo>
                    <a:lnTo>
                      <a:pt x="146642" y="88392"/>
                    </a:lnTo>
                    <a:lnTo>
                      <a:pt x="148787" y="85344"/>
                    </a:lnTo>
                    <a:close/>
                  </a:path>
                  <a:path w="387350" h="426720" extrusionOk="0">
                    <a:moveTo>
                      <a:pt x="252405" y="85344"/>
                    </a:moveTo>
                    <a:lnTo>
                      <a:pt x="249936" y="85344"/>
                    </a:lnTo>
                    <a:lnTo>
                      <a:pt x="254508" y="88392"/>
                    </a:lnTo>
                    <a:lnTo>
                      <a:pt x="252405" y="85344"/>
                    </a:lnTo>
                    <a:close/>
                  </a:path>
                  <a:path w="387350" h="426720" extrusionOk="0">
                    <a:moveTo>
                      <a:pt x="348996" y="85344"/>
                    </a:moveTo>
                    <a:lnTo>
                      <a:pt x="252405" y="85344"/>
                    </a:lnTo>
                    <a:lnTo>
                      <a:pt x="254508" y="88392"/>
                    </a:lnTo>
                    <a:lnTo>
                      <a:pt x="348352" y="88392"/>
                    </a:lnTo>
                    <a:lnTo>
                      <a:pt x="348996" y="85344"/>
                    </a:lnTo>
                    <a:close/>
                  </a:path>
                  <a:path w="387350" h="426720" extrusionOk="0">
                    <a:moveTo>
                      <a:pt x="198120" y="15240"/>
                    </a:moveTo>
                    <a:lnTo>
                      <a:pt x="187452" y="15240"/>
                    </a:lnTo>
                    <a:lnTo>
                      <a:pt x="192855" y="22721"/>
                    </a:lnTo>
                    <a:lnTo>
                      <a:pt x="198120"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4" name="Google Shape;464;p6"/>
              <p:cNvSpPr/>
              <p:nvPr/>
            </p:nvSpPr>
            <p:spPr>
              <a:xfrm>
                <a:off x="4233878" y="3507930"/>
                <a:ext cx="157684" cy="173322"/>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5" name="Google Shape;465;p6"/>
              <p:cNvSpPr/>
              <p:nvPr/>
            </p:nvSpPr>
            <p:spPr>
              <a:xfrm>
                <a:off x="4674354" y="4730315"/>
                <a:ext cx="104255" cy="105884"/>
              </a:xfrm>
              <a:custGeom>
                <a:avLst/>
                <a:gdLst/>
                <a:ahLst/>
                <a:cxnLst/>
                <a:rect l="l" t="t" r="r" b="b"/>
                <a:pathLst>
                  <a:path w="121920" h="123825" extrusionOk="0">
                    <a:moveTo>
                      <a:pt x="58460" y="88391"/>
                    </a:moveTo>
                    <a:lnTo>
                      <a:pt x="44196" y="88391"/>
                    </a:lnTo>
                    <a:lnTo>
                      <a:pt x="47244" y="123443"/>
                    </a:lnTo>
                    <a:lnTo>
                      <a:pt x="58460" y="88391"/>
                    </a:lnTo>
                    <a:close/>
                  </a:path>
                  <a:path w="121920" h="123825" extrusionOk="0">
                    <a:moveTo>
                      <a:pt x="78790" y="85343"/>
                    </a:moveTo>
                    <a:lnTo>
                      <a:pt x="59436" y="85343"/>
                    </a:lnTo>
                    <a:lnTo>
                      <a:pt x="74676" y="112775"/>
                    </a:lnTo>
                    <a:lnTo>
                      <a:pt x="78790" y="85343"/>
                    </a:lnTo>
                    <a:close/>
                  </a:path>
                  <a:path w="121920" h="123825" extrusionOk="0">
                    <a:moveTo>
                      <a:pt x="98298" y="82295"/>
                    </a:moveTo>
                    <a:lnTo>
                      <a:pt x="79248" y="82295"/>
                    </a:lnTo>
                    <a:lnTo>
                      <a:pt x="103632" y="103631"/>
                    </a:lnTo>
                    <a:lnTo>
                      <a:pt x="98298" y="82295"/>
                    </a:lnTo>
                    <a:close/>
                  </a:path>
                  <a:path w="121920" h="123825" extrusionOk="0">
                    <a:moveTo>
                      <a:pt x="97536" y="79247"/>
                    </a:moveTo>
                    <a:lnTo>
                      <a:pt x="32004" y="79247"/>
                    </a:lnTo>
                    <a:lnTo>
                      <a:pt x="27432" y="100583"/>
                    </a:lnTo>
                    <a:lnTo>
                      <a:pt x="44196" y="88391"/>
                    </a:lnTo>
                    <a:lnTo>
                      <a:pt x="58460" y="88391"/>
                    </a:lnTo>
                    <a:lnTo>
                      <a:pt x="59436" y="85343"/>
                    </a:lnTo>
                    <a:lnTo>
                      <a:pt x="78790" y="85343"/>
                    </a:lnTo>
                    <a:lnTo>
                      <a:pt x="79248" y="82295"/>
                    </a:lnTo>
                    <a:lnTo>
                      <a:pt x="98298" y="82295"/>
                    </a:lnTo>
                    <a:lnTo>
                      <a:pt x="97536" y="79247"/>
                    </a:lnTo>
                    <a:close/>
                  </a:path>
                  <a:path w="121920" h="123825" extrusionOk="0">
                    <a:moveTo>
                      <a:pt x="1524" y="13715"/>
                    </a:moveTo>
                    <a:lnTo>
                      <a:pt x="25908" y="44195"/>
                    </a:lnTo>
                    <a:lnTo>
                      <a:pt x="0" y="48767"/>
                    </a:lnTo>
                    <a:lnTo>
                      <a:pt x="21336" y="67055"/>
                    </a:lnTo>
                    <a:lnTo>
                      <a:pt x="0" y="83819"/>
                    </a:lnTo>
                    <a:lnTo>
                      <a:pt x="32004" y="79247"/>
                    </a:lnTo>
                    <a:lnTo>
                      <a:pt x="97536" y="79247"/>
                    </a:lnTo>
                    <a:lnTo>
                      <a:pt x="96012" y="73151"/>
                    </a:lnTo>
                    <a:lnTo>
                      <a:pt x="118040" y="73151"/>
                    </a:lnTo>
                    <a:lnTo>
                      <a:pt x="100584" y="59435"/>
                    </a:lnTo>
                    <a:lnTo>
                      <a:pt x="120396" y="45719"/>
                    </a:lnTo>
                    <a:lnTo>
                      <a:pt x="94488" y="41147"/>
                    </a:lnTo>
                    <a:lnTo>
                      <a:pt x="97231" y="36575"/>
                    </a:lnTo>
                    <a:lnTo>
                      <a:pt x="41148" y="36575"/>
                    </a:lnTo>
                    <a:lnTo>
                      <a:pt x="1524" y="13715"/>
                    </a:lnTo>
                    <a:close/>
                  </a:path>
                  <a:path w="121920" h="123825" extrusionOk="0">
                    <a:moveTo>
                      <a:pt x="118040" y="73151"/>
                    </a:moveTo>
                    <a:lnTo>
                      <a:pt x="96012" y="73151"/>
                    </a:lnTo>
                    <a:lnTo>
                      <a:pt x="121920" y="76199"/>
                    </a:lnTo>
                    <a:lnTo>
                      <a:pt x="118040" y="73151"/>
                    </a:lnTo>
                    <a:close/>
                  </a:path>
                  <a:path w="121920" h="123825" extrusionOk="0">
                    <a:moveTo>
                      <a:pt x="47244" y="13715"/>
                    </a:moveTo>
                    <a:lnTo>
                      <a:pt x="41148" y="36575"/>
                    </a:lnTo>
                    <a:lnTo>
                      <a:pt x="97231" y="36575"/>
                    </a:lnTo>
                    <a:lnTo>
                      <a:pt x="99060" y="33527"/>
                    </a:lnTo>
                    <a:lnTo>
                      <a:pt x="60960" y="33527"/>
                    </a:lnTo>
                    <a:lnTo>
                      <a:pt x="47244" y="13715"/>
                    </a:lnTo>
                    <a:close/>
                  </a:path>
                  <a:path w="121920" h="123825" extrusionOk="0">
                    <a:moveTo>
                      <a:pt x="82296" y="0"/>
                    </a:moveTo>
                    <a:lnTo>
                      <a:pt x="60960" y="33527"/>
                    </a:lnTo>
                    <a:lnTo>
                      <a:pt x="99060" y="33527"/>
                    </a:lnTo>
                    <a:lnTo>
                      <a:pt x="100888" y="30479"/>
                    </a:lnTo>
                    <a:lnTo>
                      <a:pt x="80772" y="30479"/>
                    </a:lnTo>
                    <a:lnTo>
                      <a:pt x="82296" y="0"/>
                    </a:lnTo>
                    <a:close/>
                  </a:path>
                  <a:path w="121920" h="123825" extrusionOk="0">
                    <a:moveTo>
                      <a:pt x="103632" y="25907"/>
                    </a:moveTo>
                    <a:lnTo>
                      <a:pt x="80772" y="30479"/>
                    </a:lnTo>
                    <a:lnTo>
                      <a:pt x="100888" y="30479"/>
                    </a:lnTo>
                    <a:lnTo>
                      <a:pt x="103632" y="25907"/>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6" name="Google Shape;466;p6"/>
              <p:cNvSpPr/>
              <p:nvPr/>
            </p:nvSpPr>
            <p:spPr>
              <a:xfrm>
                <a:off x="4653503" y="4709464"/>
                <a:ext cx="144979" cy="151495"/>
              </a:xfrm>
              <a:custGeom>
                <a:avLst/>
                <a:gdLst/>
                <a:ahLst/>
                <a:cxnLst/>
                <a:rect l="l" t="t" r="r" b="b"/>
                <a:pathLst>
                  <a:path w="169545" h="177164" extrusionOk="0">
                    <a:moveTo>
                      <a:pt x="75064" y="115973"/>
                    </a:moveTo>
                    <a:lnTo>
                      <a:pt x="65608" y="146061"/>
                    </a:lnTo>
                    <a:lnTo>
                      <a:pt x="70103" y="176783"/>
                    </a:lnTo>
                    <a:lnTo>
                      <a:pt x="79318" y="146303"/>
                    </a:lnTo>
                    <a:lnTo>
                      <a:pt x="75064" y="115973"/>
                    </a:lnTo>
                    <a:close/>
                  </a:path>
                  <a:path w="169545" h="177164" extrusionOk="0">
                    <a:moveTo>
                      <a:pt x="92455" y="111251"/>
                    </a:moveTo>
                    <a:lnTo>
                      <a:pt x="89915" y="111251"/>
                    </a:lnTo>
                    <a:lnTo>
                      <a:pt x="85555" y="125675"/>
                    </a:lnTo>
                    <a:lnTo>
                      <a:pt x="103631" y="155447"/>
                    </a:lnTo>
                    <a:lnTo>
                      <a:pt x="106188" y="135635"/>
                    </a:lnTo>
                    <a:lnTo>
                      <a:pt x="92963" y="135635"/>
                    </a:lnTo>
                    <a:lnTo>
                      <a:pt x="95708" y="117107"/>
                    </a:lnTo>
                    <a:lnTo>
                      <a:pt x="92455" y="111251"/>
                    </a:lnTo>
                    <a:close/>
                  </a:path>
                  <a:path w="169545" h="177164" extrusionOk="0">
                    <a:moveTo>
                      <a:pt x="65608" y="146061"/>
                    </a:moveTo>
                    <a:lnTo>
                      <a:pt x="65531" y="146303"/>
                    </a:lnTo>
                    <a:lnTo>
                      <a:pt x="65608" y="146061"/>
                    </a:lnTo>
                    <a:close/>
                  </a:path>
                  <a:path w="169545" h="177164" extrusionOk="0">
                    <a:moveTo>
                      <a:pt x="82295" y="92963"/>
                    </a:moveTo>
                    <a:lnTo>
                      <a:pt x="75064" y="115973"/>
                    </a:lnTo>
                    <a:lnTo>
                      <a:pt x="79247" y="146303"/>
                    </a:lnTo>
                    <a:lnTo>
                      <a:pt x="85555" y="125675"/>
                    </a:lnTo>
                    <a:lnTo>
                      <a:pt x="77723" y="112775"/>
                    </a:lnTo>
                    <a:lnTo>
                      <a:pt x="89915" y="111251"/>
                    </a:lnTo>
                    <a:lnTo>
                      <a:pt x="92455" y="111251"/>
                    </a:lnTo>
                    <a:lnTo>
                      <a:pt x="82295" y="92963"/>
                    </a:lnTo>
                    <a:close/>
                  </a:path>
                  <a:path w="169545" h="177164" extrusionOk="0">
                    <a:moveTo>
                      <a:pt x="114219" y="108203"/>
                    </a:moveTo>
                    <a:lnTo>
                      <a:pt x="109727" y="108203"/>
                    </a:lnTo>
                    <a:lnTo>
                      <a:pt x="108282" y="119409"/>
                    </a:lnTo>
                    <a:lnTo>
                      <a:pt x="138683" y="146303"/>
                    </a:lnTo>
                    <a:lnTo>
                      <a:pt x="134619" y="129539"/>
                    </a:lnTo>
                    <a:lnTo>
                      <a:pt x="121919" y="129539"/>
                    </a:lnTo>
                    <a:lnTo>
                      <a:pt x="116531" y="110295"/>
                    </a:lnTo>
                    <a:lnTo>
                      <a:pt x="114219" y="108203"/>
                    </a:lnTo>
                    <a:close/>
                  </a:path>
                  <a:path w="169545" h="177164" extrusionOk="0">
                    <a:moveTo>
                      <a:pt x="74833" y="114299"/>
                    </a:moveTo>
                    <a:lnTo>
                      <a:pt x="60959" y="114299"/>
                    </a:lnTo>
                    <a:lnTo>
                      <a:pt x="71627" y="118871"/>
                    </a:lnTo>
                    <a:lnTo>
                      <a:pt x="62497" y="124806"/>
                    </a:lnTo>
                    <a:lnTo>
                      <a:pt x="65608" y="146061"/>
                    </a:lnTo>
                    <a:lnTo>
                      <a:pt x="75064" y="115973"/>
                    </a:lnTo>
                    <a:lnTo>
                      <a:pt x="74833" y="114299"/>
                    </a:lnTo>
                    <a:close/>
                  </a:path>
                  <a:path w="169545" h="177164" extrusionOk="0">
                    <a:moveTo>
                      <a:pt x="62788" y="102107"/>
                    </a:moveTo>
                    <a:lnTo>
                      <a:pt x="50291" y="102107"/>
                    </a:lnTo>
                    <a:lnTo>
                      <a:pt x="56387" y="109727"/>
                    </a:lnTo>
                    <a:lnTo>
                      <a:pt x="48151" y="110669"/>
                    </a:lnTo>
                    <a:lnTo>
                      <a:pt x="41147" y="138683"/>
                    </a:lnTo>
                    <a:lnTo>
                      <a:pt x="59904" y="126491"/>
                    </a:lnTo>
                    <a:lnTo>
                      <a:pt x="57911" y="126491"/>
                    </a:lnTo>
                    <a:lnTo>
                      <a:pt x="47243" y="118871"/>
                    </a:lnTo>
                    <a:lnTo>
                      <a:pt x="61248" y="109810"/>
                    </a:lnTo>
                    <a:lnTo>
                      <a:pt x="62788" y="102107"/>
                    </a:lnTo>
                    <a:close/>
                  </a:path>
                  <a:path w="169545" h="177164" extrusionOk="0">
                    <a:moveTo>
                      <a:pt x="95708" y="117107"/>
                    </a:moveTo>
                    <a:lnTo>
                      <a:pt x="92963" y="135635"/>
                    </a:lnTo>
                    <a:lnTo>
                      <a:pt x="105155" y="134111"/>
                    </a:lnTo>
                    <a:lnTo>
                      <a:pt x="95708" y="117107"/>
                    </a:lnTo>
                    <a:close/>
                  </a:path>
                  <a:path w="169545" h="177164" extrusionOk="0">
                    <a:moveTo>
                      <a:pt x="99059" y="94487"/>
                    </a:moveTo>
                    <a:lnTo>
                      <a:pt x="95708" y="117107"/>
                    </a:lnTo>
                    <a:lnTo>
                      <a:pt x="105155" y="134111"/>
                    </a:lnTo>
                    <a:lnTo>
                      <a:pt x="92963" y="135635"/>
                    </a:lnTo>
                    <a:lnTo>
                      <a:pt x="106188" y="135635"/>
                    </a:lnTo>
                    <a:lnTo>
                      <a:pt x="108282" y="119409"/>
                    </a:lnTo>
                    <a:lnTo>
                      <a:pt x="99059" y="111251"/>
                    </a:lnTo>
                    <a:lnTo>
                      <a:pt x="109727" y="108203"/>
                    </a:lnTo>
                    <a:lnTo>
                      <a:pt x="114219" y="108203"/>
                    </a:lnTo>
                    <a:lnTo>
                      <a:pt x="99059" y="94487"/>
                    </a:lnTo>
                    <a:close/>
                  </a:path>
                  <a:path w="169545" h="177164" extrusionOk="0">
                    <a:moveTo>
                      <a:pt x="116531" y="110295"/>
                    </a:moveTo>
                    <a:lnTo>
                      <a:pt x="121919" y="129539"/>
                    </a:lnTo>
                    <a:lnTo>
                      <a:pt x="131063" y="123443"/>
                    </a:lnTo>
                    <a:lnTo>
                      <a:pt x="116531" y="110295"/>
                    </a:lnTo>
                    <a:close/>
                  </a:path>
                  <a:path w="169545" h="177164" extrusionOk="0">
                    <a:moveTo>
                      <a:pt x="111251" y="91439"/>
                    </a:moveTo>
                    <a:lnTo>
                      <a:pt x="116531" y="110295"/>
                    </a:lnTo>
                    <a:lnTo>
                      <a:pt x="131063" y="123443"/>
                    </a:lnTo>
                    <a:lnTo>
                      <a:pt x="121919" y="129539"/>
                    </a:lnTo>
                    <a:lnTo>
                      <a:pt x="134619" y="129539"/>
                    </a:lnTo>
                    <a:lnTo>
                      <a:pt x="128855" y="105761"/>
                    </a:lnTo>
                    <a:lnTo>
                      <a:pt x="118871" y="105155"/>
                    </a:lnTo>
                    <a:lnTo>
                      <a:pt x="126491" y="96011"/>
                    </a:lnTo>
                    <a:lnTo>
                      <a:pt x="130193" y="96011"/>
                    </a:lnTo>
                    <a:lnTo>
                      <a:pt x="125338" y="92613"/>
                    </a:lnTo>
                    <a:lnTo>
                      <a:pt x="111251" y="91439"/>
                    </a:lnTo>
                    <a:close/>
                  </a:path>
                  <a:path w="169545" h="177164" extrusionOk="0">
                    <a:moveTo>
                      <a:pt x="61248" y="109810"/>
                    </a:moveTo>
                    <a:lnTo>
                      <a:pt x="47243" y="118871"/>
                    </a:lnTo>
                    <a:lnTo>
                      <a:pt x="57911" y="126491"/>
                    </a:lnTo>
                    <a:lnTo>
                      <a:pt x="61248" y="109810"/>
                    </a:lnTo>
                    <a:close/>
                  </a:path>
                  <a:path w="169545" h="177164" extrusionOk="0">
                    <a:moveTo>
                      <a:pt x="73151" y="102107"/>
                    </a:moveTo>
                    <a:lnTo>
                      <a:pt x="61248" y="109810"/>
                    </a:lnTo>
                    <a:lnTo>
                      <a:pt x="57911" y="126491"/>
                    </a:lnTo>
                    <a:lnTo>
                      <a:pt x="59904" y="126491"/>
                    </a:lnTo>
                    <a:lnTo>
                      <a:pt x="62497" y="124806"/>
                    </a:lnTo>
                    <a:lnTo>
                      <a:pt x="60959" y="114299"/>
                    </a:lnTo>
                    <a:lnTo>
                      <a:pt x="74833" y="114299"/>
                    </a:lnTo>
                    <a:lnTo>
                      <a:pt x="73151" y="102107"/>
                    </a:lnTo>
                    <a:close/>
                  </a:path>
                  <a:path w="169545" h="177164" extrusionOk="0">
                    <a:moveTo>
                      <a:pt x="89915" y="111251"/>
                    </a:moveTo>
                    <a:lnTo>
                      <a:pt x="77723" y="112775"/>
                    </a:lnTo>
                    <a:lnTo>
                      <a:pt x="85555" y="125675"/>
                    </a:lnTo>
                    <a:lnTo>
                      <a:pt x="89915" y="111251"/>
                    </a:lnTo>
                    <a:close/>
                  </a:path>
                  <a:path w="169545" h="177164" extrusionOk="0">
                    <a:moveTo>
                      <a:pt x="60959" y="114299"/>
                    </a:moveTo>
                    <a:lnTo>
                      <a:pt x="62497" y="124806"/>
                    </a:lnTo>
                    <a:lnTo>
                      <a:pt x="71627" y="118871"/>
                    </a:lnTo>
                    <a:lnTo>
                      <a:pt x="60959" y="114299"/>
                    </a:lnTo>
                    <a:close/>
                  </a:path>
                  <a:path w="169545" h="177164" extrusionOk="0">
                    <a:moveTo>
                      <a:pt x="109727" y="108203"/>
                    </a:moveTo>
                    <a:lnTo>
                      <a:pt x="99059" y="111251"/>
                    </a:lnTo>
                    <a:lnTo>
                      <a:pt x="108282" y="119409"/>
                    </a:lnTo>
                    <a:lnTo>
                      <a:pt x="109727" y="108203"/>
                    </a:lnTo>
                    <a:close/>
                  </a:path>
                  <a:path w="169545" h="177164" extrusionOk="0">
                    <a:moveTo>
                      <a:pt x="35468" y="91184"/>
                    </a:moveTo>
                    <a:lnTo>
                      <a:pt x="3047" y="115823"/>
                    </a:lnTo>
                    <a:lnTo>
                      <a:pt x="29717" y="112775"/>
                    </a:lnTo>
                    <a:lnTo>
                      <a:pt x="28955" y="112775"/>
                    </a:lnTo>
                    <a:lnTo>
                      <a:pt x="24383" y="100583"/>
                    </a:lnTo>
                    <a:lnTo>
                      <a:pt x="46917" y="97983"/>
                    </a:lnTo>
                    <a:lnTo>
                      <a:pt x="49312" y="96011"/>
                    </a:lnTo>
                    <a:lnTo>
                      <a:pt x="41147" y="96011"/>
                    </a:lnTo>
                    <a:lnTo>
                      <a:pt x="35468" y="91184"/>
                    </a:lnTo>
                    <a:close/>
                  </a:path>
                  <a:path w="169545" h="177164" extrusionOk="0">
                    <a:moveTo>
                      <a:pt x="46917" y="97983"/>
                    </a:moveTo>
                    <a:lnTo>
                      <a:pt x="24383" y="100583"/>
                    </a:lnTo>
                    <a:lnTo>
                      <a:pt x="28955" y="112775"/>
                    </a:lnTo>
                    <a:lnTo>
                      <a:pt x="46917" y="97983"/>
                    </a:lnTo>
                    <a:close/>
                  </a:path>
                  <a:path w="169545" h="177164" extrusionOk="0">
                    <a:moveTo>
                      <a:pt x="64007" y="96011"/>
                    </a:moveTo>
                    <a:lnTo>
                      <a:pt x="46917" y="97983"/>
                    </a:lnTo>
                    <a:lnTo>
                      <a:pt x="28955" y="112775"/>
                    </a:lnTo>
                    <a:lnTo>
                      <a:pt x="29717" y="112775"/>
                    </a:lnTo>
                    <a:lnTo>
                      <a:pt x="48151" y="110669"/>
                    </a:lnTo>
                    <a:lnTo>
                      <a:pt x="50291" y="102107"/>
                    </a:lnTo>
                    <a:lnTo>
                      <a:pt x="62788" y="102107"/>
                    </a:lnTo>
                    <a:lnTo>
                      <a:pt x="64007" y="96011"/>
                    </a:lnTo>
                    <a:close/>
                  </a:path>
                  <a:path w="169545" h="177164" extrusionOk="0">
                    <a:moveTo>
                      <a:pt x="50291" y="102107"/>
                    </a:moveTo>
                    <a:lnTo>
                      <a:pt x="48151" y="110669"/>
                    </a:lnTo>
                    <a:lnTo>
                      <a:pt x="56387" y="109727"/>
                    </a:lnTo>
                    <a:lnTo>
                      <a:pt x="50291" y="102107"/>
                    </a:lnTo>
                    <a:close/>
                  </a:path>
                  <a:path w="169545" h="177164" extrusionOk="0">
                    <a:moveTo>
                      <a:pt x="130193" y="96011"/>
                    </a:moveTo>
                    <a:lnTo>
                      <a:pt x="126491" y="96011"/>
                    </a:lnTo>
                    <a:lnTo>
                      <a:pt x="128855" y="105761"/>
                    </a:lnTo>
                    <a:lnTo>
                      <a:pt x="169163" y="108203"/>
                    </a:lnTo>
                    <a:lnTo>
                      <a:pt x="164832" y="105155"/>
                    </a:lnTo>
                    <a:lnTo>
                      <a:pt x="143255" y="105155"/>
                    </a:lnTo>
                    <a:lnTo>
                      <a:pt x="130193" y="96011"/>
                    </a:lnTo>
                    <a:close/>
                  </a:path>
                  <a:path w="169545" h="177164" extrusionOk="0">
                    <a:moveTo>
                      <a:pt x="126491" y="96011"/>
                    </a:moveTo>
                    <a:lnTo>
                      <a:pt x="118871" y="105155"/>
                    </a:lnTo>
                    <a:lnTo>
                      <a:pt x="128855" y="105761"/>
                    </a:lnTo>
                    <a:lnTo>
                      <a:pt x="126491" y="96011"/>
                    </a:lnTo>
                    <a:close/>
                  </a:path>
                  <a:path w="169545" h="177164" extrusionOk="0">
                    <a:moveTo>
                      <a:pt x="125338" y="92613"/>
                    </a:moveTo>
                    <a:lnTo>
                      <a:pt x="143255" y="105155"/>
                    </a:lnTo>
                    <a:lnTo>
                      <a:pt x="147827" y="94487"/>
                    </a:lnTo>
                    <a:lnTo>
                      <a:pt x="125338" y="92613"/>
                    </a:lnTo>
                    <a:close/>
                  </a:path>
                  <a:path w="169545" h="177164" extrusionOk="0">
                    <a:moveTo>
                      <a:pt x="127344" y="74107"/>
                    </a:moveTo>
                    <a:lnTo>
                      <a:pt x="112775" y="83819"/>
                    </a:lnTo>
                    <a:lnTo>
                      <a:pt x="125338" y="92613"/>
                    </a:lnTo>
                    <a:lnTo>
                      <a:pt x="147827" y="94487"/>
                    </a:lnTo>
                    <a:lnTo>
                      <a:pt x="143255" y="105155"/>
                    </a:lnTo>
                    <a:lnTo>
                      <a:pt x="164832" y="105155"/>
                    </a:lnTo>
                    <a:lnTo>
                      <a:pt x="143175" y="89915"/>
                    </a:lnTo>
                    <a:lnTo>
                      <a:pt x="128015" y="89915"/>
                    </a:lnTo>
                    <a:lnTo>
                      <a:pt x="128015" y="79247"/>
                    </a:lnTo>
                    <a:lnTo>
                      <a:pt x="142951" y="79247"/>
                    </a:lnTo>
                    <a:lnTo>
                      <a:pt x="145084" y="77723"/>
                    </a:lnTo>
                    <a:lnTo>
                      <a:pt x="143255" y="77723"/>
                    </a:lnTo>
                    <a:lnTo>
                      <a:pt x="127344" y="74107"/>
                    </a:lnTo>
                    <a:close/>
                  </a:path>
                  <a:path w="169545" h="177164" extrusionOk="0">
                    <a:moveTo>
                      <a:pt x="41147" y="86867"/>
                    </a:moveTo>
                    <a:lnTo>
                      <a:pt x="35468" y="91184"/>
                    </a:lnTo>
                    <a:lnTo>
                      <a:pt x="41147" y="96011"/>
                    </a:lnTo>
                    <a:lnTo>
                      <a:pt x="41147" y="86867"/>
                    </a:lnTo>
                    <a:close/>
                  </a:path>
                  <a:path w="169545" h="177164" extrusionOk="0">
                    <a:moveTo>
                      <a:pt x="49377" y="86867"/>
                    </a:moveTo>
                    <a:lnTo>
                      <a:pt x="41147" y="86867"/>
                    </a:lnTo>
                    <a:lnTo>
                      <a:pt x="41147" y="96011"/>
                    </a:lnTo>
                    <a:lnTo>
                      <a:pt x="49312" y="96011"/>
                    </a:lnTo>
                    <a:lnTo>
                      <a:pt x="54863" y="91439"/>
                    </a:lnTo>
                    <a:lnTo>
                      <a:pt x="49377" y="86867"/>
                    </a:lnTo>
                    <a:close/>
                  </a:path>
                  <a:path w="169545" h="177164" extrusionOk="0">
                    <a:moveTo>
                      <a:pt x="38975" y="63310"/>
                    </a:moveTo>
                    <a:lnTo>
                      <a:pt x="10667" y="70103"/>
                    </a:lnTo>
                    <a:lnTo>
                      <a:pt x="35468" y="91184"/>
                    </a:lnTo>
                    <a:lnTo>
                      <a:pt x="41147" y="86867"/>
                    </a:lnTo>
                    <a:lnTo>
                      <a:pt x="49377" y="86867"/>
                    </a:lnTo>
                    <a:lnTo>
                      <a:pt x="40233" y="79247"/>
                    </a:lnTo>
                    <a:lnTo>
                      <a:pt x="25907" y="79247"/>
                    </a:lnTo>
                    <a:lnTo>
                      <a:pt x="27431" y="68579"/>
                    </a:lnTo>
                    <a:lnTo>
                      <a:pt x="43248" y="68579"/>
                    </a:lnTo>
                    <a:lnTo>
                      <a:pt x="38975" y="63310"/>
                    </a:lnTo>
                    <a:close/>
                  </a:path>
                  <a:path w="169545" h="177164" extrusionOk="0">
                    <a:moveTo>
                      <a:pt x="128015" y="79247"/>
                    </a:moveTo>
                    <a:lnTo>
                      <a:pt x="128015" y="89915"/>
                    </a:lnTo>
                    <a:lnTo>
                      <a:pt x="135539" y="84542"/>
                    </a:lnTo>
                    <a:lnTo>
                      <a:pt x="128015" y="79247"/>
                    </a:lnTo>
                    <a:close/>
                  </a:path>
                  <a:path w="169545" h="177164" extrusionOk="0">
                    <a:moveTo>
                      <a:pt x="135539" y="84542"/>
                    </a:moveTo>
                    <a:lnTo>
                      <a:pt x="128015" y="89915"/>
                    </a:lnTo>
                    <a:lnTo>
                      <a:pt x="143175" y="89915"/>
                    </a:lnTo>
                    <a:lnTo>
                      <a:pt x="135539" y="84542"/>
                    </a:lnTo>
                    <a:close/>
                  </a:path>
                  <a:path w="169545" h="177164" extrusionOk="0">
                    <a:moveTo>
                      <a:pt x="142951" y="79247"/>
                    </a:moveTo>
                    <a:lnTo>
                      <a:pt x="128015" y="79247"/>
                    </a:lnTo>
                    <a:lnTo>
                      <a:pt x="135539" y="84542"/>
                    </a:lnTo>
                    <a:lnTo>
                      <a:pt x="142951" y="79247"/>
                    </a:lnTo>
                    <a:close/>
                  </a:path>
                  <a:path w="169545" h="177164" extrusionOk="0">
                    <a:moveTo>
                      <a:pt x="27431" y="68579"/>
                    </a:moveTo>
                    <a:lnTo>
                      <a:pt x="25907" y="79247"/>
                    </a:lnTo>
                    <a:lnTo>
                      <a:pt x="37269" y="76778"/>
                    </a:lnTo>
                    <a:lnTo>
                      <a:pt x="27431" y="68579"/>
                    </a:lnTo>
                    <a:close/>
                  </a:path>
                  <a:path w="169545" h="177164" extrusionOk="0">
                    <a:moveTo>
                      <a:pt x="37269" y="76778"/>
                    </a:moveTo>
                    <a:lnTo>
                      <a:pt x="25907" y="79247"/>
                    </a:lnTo>
                    <a:lnTo>
                      <a:pt x="40233" y="79247"/>
                    </a:lnTo>
                    <a:lnTo>
                      <a:pt x="37269" y="76778"/>
                    </a:lnTo>
                    <a:close/>
                  </a:path>
                  <a:path w="169545" h="177164" extrusionOk="0">
                    <a:moveTo>
                      <a:pt x="140207" y="65531"/>
                    </a:moveTo>
                    <a:lnTo>
                      <a:pt x="127344" y="74107"/>
                    </a:lnTo>
                    <a:lnTo>
                      <a:pt x="143255" y="77723"/>
                    </a:lnTo>
                    <a:lnTo>
                      <a:pt x="140207" y="65531"/>
                    </a:lnTo>
                    <a:close/>
                  </a:path>
                  <a:path w="169545" h="177164" extrusionOk="0">
                    <a:moveTo>
                      <a:pt x="152095" y="65531"/>
                    </a:moveTo>
                    <a:lnTo>
                      <a:pt x="140207" y="65531"/>
                    </a:lnTo>
                    <a:lnTo>
                      <a:pt x="143255" y="77723"/>
                    </a:lnTo>
                    <a:lnTo>
                      <a:pt x="145084" y="77723"/>
                    </a:lnTo>
                    <a:lnTo>
                      <a:pt x="160019" y="67055"/>
                    </a:lnTo>
                    <a:lnTo>
                      <a:pt x="152095" y="65531"/>
                    </a:lnTo>
                    <a:close/>
                  </a:path>
                  <a:path w="169545" h="177164" extrusionOk="0">
                    <a:moveTo>
                      <a:pt x="43248" y="68579"/>
                    </a:moveTo>
                    <a:lnTo>
                      <a:pt x="27431" y="68579"/>
                    </a:lnTo>
                    <a:lnTo>
                      <a:pt x="37269" y="76778"/>
                    </a:lnTo>
                    <a:lnTo>
                      <a:pt x="60959" y="71627"/>
                    </a:lnTo>
                    <a:lnTo>
                      <a:pt x="45719" y="71627"/>
                    </a:lnTo>
                    <a:lnTo>
                      <a:pt x="43248" y="68579"/>
                    </a:lnTo>
                    <a:close/>
                  </a:path>
                  <a:path w="169545" h="177164" extrusionOk="0">
                    <a:moveTo>
                      <a:pt x="138006" y="47243"/>
                    </a:moveTo>
                    <a:lnTo>
                      <a:pt x="123443" y="47243"/>
                    </a:lnTo>
                    <a:lnTo>
                      <a:pt x="129539" y="56387"/>
                    </a:lnTo>
                    <a:lnTo>
                      <a:pt x="116463" y="58878"/>
                    </a:lnTo>
                    <a:lnTo>
                      <a:pt x="109727" y="70103"/>
                    </a:lnTo>
                    <a:lnTo>
                      <a:pt x="127344" y="74107"/>
                    </a:lnTo>
                    <a:lnTo>
                      <a:pt x="135635" y="68579"/>
                    </a:lnTo>
                    <a:lnTo>
                      <a:pt x="124967" y="68579"/>
                    </a:lnTo>
                    <a:lnTo>
                      <a:pt x="120395" y="59435"/>
                    </a:lnTo>
                    <a:lnTo>
                      <a:pt x="130555" y="59435"/>
                    </a:lnTo>
                    <a:lnTo>
                      <a:pt x="138006" y="47243"/>
                    </a:lnTo>
                    <a:close/>
                  </a:path>
                  <a:path w="169545" h="177164" extrusionOk="0">
                    <a:moveTo>
                      <a:pt x="48767" y="60959"/>
                    </a:moveTo>
                    <a:lnTo>
                      <a:pt x="38975" y="63310"/>
                    </a:lnTo>
                    <a:lnTo>
                      <a:pt x="45719" y="71627"/>
                    </a:lnTo>
                    <a:lnTo>
                      <a:pt x="48767" y="60959"/>
                    </a:lnTo>
                    <a:close/>
                  </a:path>
                  <a:path w="169545" h="177164" extrusionOk="0">
                    <a:moveTo>
                      <a:pt x="52425" y="60959"/>
                    </a:moveTo>
                    <a:lnTo>
                      <a:pt x="48767" y="60959"/>
                    </a:lnTo>
                    <a:lnTo>
                      <a:pt x="45719" y="71627"/>
                    </a:lnTo>
                    <a:lnTo>
                      <a:pt x="60959" y="71627"/>
                    </a:lnTo>
                    <a:lnTo>
                      <a:pt x="52425" y="60959"/>
                    </a:lnTo>
                    <a:close/>
                  </a:path>
                  <a:path w="169545" h="177164" extrusionOk="0">
                    <a:moveTo>
                      <a:pt x="31652" y="33527"/>
                    </a:moveTo>
                    <a:lnTo>
                      <a:pt x="30479" y="33527"/>
                    </a:lnTo>
                    <a:lnTo>
                      <a:pt x="50771" y="58878"/>
                    </a:lnTo>
                    <a:lnTo>
                      <a:pt x="70103" y="70103"/>
                    </a:lnTo>
                    <a:lnTo>
                      <a:pt x="72770" y="59435"/>
                    </a:lnTo>
                    <a:lnTo>
                      <a:pt x="59435" y="59435"/>
                    </a:lnTo>
                    <a:lnTo>
                      <a:pt x="61588" y="50824"/>
                    </a:lnTo>
                    <a:lnTo>
                      <a:pt x="31652" y="33527"/>
                    </a:lnTo>
                    <a:close/>
                  </a:path>
                  <a:path w="169545" h="177164" extrusionOk="0">
                    <a:moveTo>
                      <a:pt x="81152" y="39623"/>
                    </a:moveTo>
                    <a:lnTo>
                      <a:pt x="77723" y="39623"/>
                    </a:lnTo>
                    <a:lnTo>
                      <a:pt x="74537" y="52370"/>
                    </a:lnTo>
                    <a:lnTo>
                      <a:pt x="85343" y="68579"/>
                    </a:lnTo>
                    <a:lnTo>
                      <a:pt x="95503" y="53339"/>
                    </a:lnTo>
                    <a:lnTo>
                      <a:pt x="80771" y="53339"/>
                    </a:lnTo>
                    <a:lnTo>
                      <a:pt x="85636" y="45601"/>
                    </a:lnTo>
                    <a:lnTo>
                      <a:pt x="81152" y="39623"/>
                    </a:lnTo>
                    <a:close/>
                  </a:path>
                  <a:path w="169545" h="177164" extrusionOk="0">
                    <a:moveTo>
                      <a:pt x="120395" y="59435"/>
                    </a:moveTo>
                    <a:lnTo>
                      <a:pt x="124967" y="68579"/>
                    </a:lnTo>
                    <a:lnTo>
                      <a:pt x="129487" y="61184"/>
                    </a:lnTo>
                    <a:lnTo>
                      <a:pt x="120395" y="59435"/>
                    </a:lnTo>
                    <a:close/>
                  </a:path>
                  <a:path w="169545" h="177164" extrusionOk="0">
                    <a:moveTo>
                      <a:pt x="129487" y="61184"/>
                    </a:moveTo>
                    <a:lnTo>
                      <a:pt x="124967" y="68579"/>
                    </a:lnTo>
                    <a:lnTo>
                      <a:pt x="135635" y="68579"/>
                    </a:lnTo>
                    <a:lnTo>
                      <a:pt x="140207" y="65531"/>
                    </a:lnTo>
                    <a:lnTo>
                      <a:pt x="152095" y="65531"/>
                    </a:lnTo>
                    <a:lnTo>
                      <a:pt x="129487" y="61184"/>
                    </a:lnTo>
                    <a:close/>
                  </a:path>
                  <a:path w="169545" h="177164" extrusionOk="0">
                    <a:moveTo>
                      <a:pt x="0" y="15239"/>
                    </a:moveTo>
                    <a:lnTo>
                      <a:pt x="38975" y="63310"/>
                    </a:lnTo>
                    <a:lnTo>
                      <a:pt x="48767" y="60959"/>
                    </a:lnTo>
                    <a:lnTo>
                      <a:pt x="52425" y="60959"/>
                    </a:lnTo>
                    <a:lnTo>
                      <a:pt x="50751" y="58866"/>
                    </a:lnTo>
                    <a:lnTo>
                      <a:pt x="22859" y="42671"/>
                    </a:lnTo>
                    <a:lnTo>
                      <a:pt x="30479" y="33527"/>
                    </a:lnTo>
                    <a:lnTo>
                      <a:pt x="31652" y="33527"/>
                    </a:lnTo>
                    <a:lnTo>
                      <a:pt x="0" y="15239"/>
                    </a:lnTo>
                    <a:close/>
                  </a:path>
                  <a:path w="169545" h="177164" extrusionOk="0">
                    <a:moveTo>
                      <a:pt x="112775" y="27431"/>
                    </a:moveTo>
                    <a:lnTo>
                      <a:pt x="98644" y="48629"/>
                    </a:lnTo>
                    <a:lnTo>
                      <a:pt x="97535" y="62483"/>
                    </a:lnTo>
                    <a:lnTo>
                      <a:pt x="116470" y="58866"/>
                    </a:lnTo>
                    <a:lnTo>
                      <a:pt x="118871" y="54863"/>
                    </a:lnTo>
                    <a:lnTo>
                      <a:pt x="111251" y="54863"/>
                    </a:lnTo>
                    <a:lnTo>
                      <a:pt x="103631" y="48767"/>
                    </a:lnTo>
                    <a:lnTo>
                      <a:pt x="111680" y="47158"/>
                    </a:lnTo>
                    <a:lnTo>
                      <a:pt x="112775" y="27431"/>
                    </a:lnTo>
                    <a:close/>
                  </a:path>
                  <a:path w="169545" h="177164" extrusionOk="0">
                    <a:moveTo>
                      <a:pt x="130555" y="59435"/>
                    </a:moveTo>
                    <a:lnTo>
                      <a:pt x="120395" y="59435"/>
                    </a:lnTo>
                    <a:lnTo>
                      <a:pt x="129487" y="61184"/>
                    </a:lnTo>
                    <a:lnTo>
                      <a:pt x="130555" y="59435"/>
                    </a:lnTo>
                    <a:close/>
                  </a:path>
                  <a:path w="169545" h="177164" extrusionOk="0">
                    <a:moveTo>
                      <a:pt x="61588" y="50824"/>
                    </a:moveTo>
                    <a:lnTo>
                      <a:pt x="59435" y="59435"/>
                    </a:lnTo>
                    <a:lnTo>
                      <a:pt x="68579" y="54863"/>
                    </a:lnTo>
                    <a:lnTo>
                      <a:pt x="61588" y="50824"/>
                    </a:lnTo>
                    <a:close/>
                  </a:path>
                  <a:path w="169545" h="177164" extrusionOk="0">
                    <a:moveTo>
                      <a:pt x="68579" y="22859"/>
                    </a:moveTo>
                    <a:lnTo>
                      <a:pt x="61588" y="50824"/>
                    </a:lnTo>
                    <a:lnTo>
                      <a:pt x="68579" y="54863"/>
                    </a:lnTo>
                    <a:lnTo>
                      <a:pt x="59435" y="59435"/>
                    </a:lnTo>
                    <a:lnTo>
                      <a:pt x="72770" y="59435"/>
                    </a:lnTo>
                    <a:lnTo>
                      <a:pt x="74537" y="52370"/>
                    </a:lnTo>
                    <a:lnTo>
                      <a:pt x="67055" y="41147"/>
                    </a:lnTo>
                    <a:lnTo>
                      <a:pt x="77723" y="39623"/>
                    </a:lnTo>
                    <a:lnTo>
                      <a:pt x="81152" y="39623"/>
                    </a:lnTo>
                    <a:lnTo>
                      <a:pt x="68579" y="22859"/>
                    </a:lnTo>
                    <a:close/>
                  </a:path>
                  <a:path w="169545" h="177164" extrusionOk="0">
                    <a:moveTo>
                      <a:pt x="123443" y="47243"/>
                    </a:moveTo>
                    <a:lnTo>
                      <a:pt x="116463" y="58878"/>
                    </a:lnTo>
                    <a:lnTo>
                      <a:pt x="129539" y="56387"/>
                    </a:lnTo>
                    <a:lnTo>
                      <a:pt x="123443" y="47243"/>
                    </a:lnTo>
                    <a:close/>
                  </a:path>
                  <a:path w="169545" h="177164" extrusionOk="0">
                    <a:moveTo>
                      <a:pt x="30479" y="33527"/>
                    </a:moveTo>
                    <a:lnTo>
                      <a:pt x="22859" y="42671"/>
                    </a:lnTo>
                    <a:lnTo>
                      <a:pt x="50751" y="58866"/>
                    </a:lnTo>
                    <a:lnTo>
                      <a:pt x="30479" y="33527"/>
                    </a:lnTo>
                    <a:close/>
                  </a:path>
                  <a:path w="169545" h="177164" extrusionOk="0">
                    <a:moveTo>
                      <a:pt x="111680" y="47158"/>
                    </a:moveTo>
                    <a:lnTo>
                      <a:pt x="103631" y="48767"/>
                    </a:lnTo>
                    <a:lnTo>
                      <a:pt x="111251" y="54863"/>
                    </a:lnTo>
                    <a:lnTo>
                      <a:pt x="111680" y="47158"/>
                    </a:lnTo>
                    <a:close/>
                  </a:path>
                  <a:path w="169545" h="177164" extrusionOk="0">
                    <a:moveTo>
                      <a:pt x="141731" y="41147"/>
                    </a:moveTo>
                    <a:lnTo>
                      <a:pt x="111680" y="47158"/>
                    </a:lnTo>
                    <a:lnTo>
                      <a:pt x="111251" y="54863"/>
                    </a:lnTo>
                    <a:lnTo>
                      <a:pt x="118871" y="54863"/>
                    </a:lnTo>
                    <a:lnTo>
                      <a:pt x="123443" y="47243"/>
                    </a:lnTo>
                    <a:lnTo>
                      <a:pt x="138006" y="47243"/>
                    </a:lnTo>
                    <a:lnTo>
                      <a:pt x="141731" y="41147"/>
                    </a:lnTo>
                    <a:close/>
                  </a:path>
                  <a:path w="169545" h="177164" extrusionOk="0">
                    <a:moveTo>
                      <a:pt x="85636" y="45601"/>
                    </a:moveTo>
                    <a:lnTo>
                      <a:pt x="80771" y="53339"/>
                    </a:lnTo>
                    <a:lnTo>
                      <a:pt x="91439" y="53339"/>
                    </a:lnTo>
                    <a:lnTo>
                      <a:pt x="85636" y="45601"/>
                    </a:lnTo>
                    <a:close/>
                  </a:path>
                  <a:path w="169545" h="177164" extrusionOk="0">
                    <a:moveTo>
                      <a:pt x="114299" y="0"/>
                    </a:moveTo>
                    <a:lnTo>
                      <a:pt x="85636" y="45601"/>
                    </a:lnTo>
                    <a:lnTo>
                      <a:pt x="91439" y="53339"/>
                    </a:lnTo>
                    <a:lnTo>
                      <a:pt x="95503" y="53339"/>
                    </a:lnTo>
                    <a:lnTo>
                      <a:pt x="98644" y="48629"/>
                    </a:lnTo>
                    <a:lnTo>
                      <a:pt x="100583" y="24383"/>
                    </a:lnTo>
                    <a:lnTo>
                      <a:pt x="112945" y="24383"/>
                    </a:lnTo>
                    <a:lnTo>
                      <a:pt x="114299" y="0"/>
                    </a:lnTo>
                    <a:close/>
                  </a:path>
                  <a:path w="169545" h="177164" extrusionOk="0">
                    <a:moveTo>
                      <a:pt x="77723" y="39623"/>
                    </a:moveTo>
                    <a:lnTo>
                      <a:pt x="67055" y="41147"/>
                    </a:lnTo>
                    <a:lnTo>
                      <a:pt x="74537" y="52370"/>
                    </a:lnTo>
                    <a:lnTo>
                      <a:pt x="77723" y="39623"/>
                    </a:lnTo>
                    <a:close/>
                  </a:path>
                  <a:path w="169545" h="177164" extrusionOk="0">
                    <a:moveTo>
                      <a:pt x="100583" y="24383"/>
                    </a:moveTo>
                    <a:lnTo>
                      <a:pt x="98644" y="48629"/>
                    </a:lnTo>
                    <a:lnTo>
                      <a:pt x="112775" y="27431"/>
                    </a:lnTo>
                    <a:lnTo>
                      <a:pt x="100583" y="24383"/>
                    </a:lnTo>
                    <a:close/>
                  </a:path>
                  <a:path w="169545" h="177164" extrusionOk="0">
                    <a:moveTo>
                      <a:pt x="112945" y="24383"/>
                    </a:moveTo>
                    <a:lnTo>
                      <a:pt x="100583" y="24383"/>
                    </a:lnTo>
                    <a:lnTo>
                      <a:pt x="112775" y="27431"/>
                    </a:lnTo>
                    <a:lnTo>
                      <a:pt x="112945" y="24383"/>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7" name="Google Shape;467;p6"/>
              <p:cNvSpPr/>
              <p:nvPr/>
            </p:nvSpPr>
            <p:spPr>
              <a:xfrm>
                <a:off x="4170022" y="5067838"/>
                <a:ext cx="106970" cy="104255"/>
              </a:xfrm>
              <a:custGeom>
                <a:avLst/>
                <a:gdLst/>
                <a:ahLst/>
                <a:cxnLst/>
                <a:rect l="l" t="t" r="r" b="b"/>
                <a:pathLst>
                  <a:path w="125095" h="121920" extrusionOk="0">
                    <a:moveTo>
                      <a:pt x="59496" y="88392"/>
                    </a:moveTo>
                    <a:lnTo>
                      <a:pt x="45720" y="88392"/>
                    </a:lnTo>
                    <a:lnTo>
                      <a:pt x="48768" y="121920"/>
                    </a:lnTo>
                    <a:lnTo>
                      <a:pt x="59496" y="88392"/>
                    </a:lnTo>
                    <a:close/>
                  </a:path>
                  <a:path w="125095" h="121920" extrusionOk="0">
                    <a:moveTo>
                      <a:pt x="80531" y="83820"/>
                    </a:moveTo>
                    <a:lnTo>
                      <a:pt x="60960" y="83820"/>
                    </a:lnTo>
                    <a:lnTo>
                      <a:pt x="76200" y="111252"/>
                    </a:lnTo>
                    <a:lnTo>
                      <a:pt x="80531" y="83820"/>
                    </a:lnTo>
                    <a:close/>
                  </a:path>
                  <a:path w="125095" h="121920" extrusionOk="0">
                    <a:moveTo>
                      <a:pt x="99942" y="82296"/>
                    </a:moveTo>
                    <a:lnTo>
                      <a:pt x="80772" y="82296"/>
                    </a:lnTo>
                    <a:lnTo>
                      <a:pt x="105156" y="102108"/>
                    </a:lnTo>
                    <a:lnTo>
                      <a:pt x="99942" y="82296"/>
                    </a:lnTo>
                    <a:close/>
                  </a:path>
                  <a:path w="125095" h="121920" extrusionOk="0">
                    <a:moveTo>
                      <a:pt x="99140" y="79248"/>
                    </a:moveTo>
                    <a:lnTo>
                      <a:pt x="33528" y="79248"/>
                    </a:lnTo>
                    <a:lnTo>
                      <a:pt x="27432" y="99060"/>
                    </a:lnTo>
                    <a:lnTo>
                      <a:pt x="45720" y="88392"/>
                    </a:lnTo>
                    <a:lnTo>
                      <a:pt x="59496" y="88392"/>
                    </a:lnTo>
                    <a:lnTo>
                      <a:pt x="60960" y="83820"/>
                    </a:lnTo>
                    <a:lnTo>
                      <a:pt x="80531" y="83820"/>
                    </a:lnTo>
                    <a:lnTo>
                      <a:pt x="80772" y="82296"/>
                    </a:lnTo>
                    <a:lnTo>
                      <a:pt x="99942" y="82296"/>
                    </a:lnTo>
                    <a:lnTo>
                      <a:pt x="99140" y="79248"/>
                    </a:lnTo>
                    <a:close/>
                  </a:path>
                  <a:path w="125095" h="121920" extrusionOk="0">
                    <a:moveTo>
                      <a:pt x="3048" y="12192"/>
                    </a:moveTo>
                    <a:lnTo>
                      <a:pt x="27432" y="42672"/>
                    </a:lnTo>
                    <a:lnTo>
                      <a:pt x="0" y="48768"/>
                    </a:lnTo>
                    <a:lnTo>
                      <a:pt x="21336" y="67056"/>
                    </a:lnTo>
                    <a:lnTo>
                      <a:pt x="1524" y="82296"/>
                    </a:lnTo>
                    <a:lnTo>
                      <a:pt x="33528" y="79248"/>
                    </a:lnTo>
                    <a:lnTo>
                      <a:pt x="99140" y="79248"/>
                    </a:lnTo>
                    <a:lnTo>
                      <a:pt x="97536" y="73152"/>
                    </a:lnTo>
                    <a:lnTo>
                      <a:pt x="122682" y="73152"/>
                    </a:lnTo>
                    <a:lnTo>
                      <a:pt x="102108" y="59436"/>
                    </a:lnTo>
                    <a:lnTo>
                      <a:pt x="121920" y="45720"/>
                    </a:lnTo>
                    <a:lnTo>
                      <a:pt x="96012" y="41148"/>
                    </a:lnTo>
                    <a:lnTo>
                      <a:pt x="99891" y="35052"/>
                    </a:lnTo>
                    <a:lnTo>
                      <a:pt x="42672" y="35052"/>
                    </a:lnTo>
                    <a:lnTo>
                      <a:pt x="3048" y="12192"/>
                    </a:lnTo>
                    <a:close/>
                  </a:path>
                  <a:path w="125095" h="121920" extrusionOk="0">
                    <a:moveTo>
                      <a:pt x="122682" y="73152"/>
                    </a:moveTo>
                    <a:lnTo>
                      <a:pt x="97536" y="73152"/>
                    </a:lnTo>
                    <a:lnTo>
                      <a:pt x="124968" y="74676"/>
                    </a:lnTo>
                    <a:lnTo>
                      <a:pt x="122682" y="73152"/>
                    </a:lnTo>
                    <a:close/>
                  </a:path>
                  <a:path w="125095" h="121920" extrusionOk="0">
                    <a:moveTo>
                      <a:pt x="48768" y="12192"/>
                    </a:moveTo>
                    <a:lnTo>
                      <a:pt x="42672" y="35052"/>
                    </a:lnTo>
                    <a:lnTo>
                      <a:pt x="99891" y="35052"/>
                    </a:lnTo>
                    <a:lnTo>
                      <a:pt x="101830" y="32004"/>
                    </a:lnTo>
                    <a:lnTo>
                      <a:pt x="62484" y="32004"/>
                    </a:lnTo>
                    <a:lnTo>
                      <a:pt x="48768" y="12192"/>
                    </a:lnTo>
                    <a:close/>
                  </a:path>
                  <a:path w="125095" h="121920" extrusionOk="0">
                    <a:moveTo>
                      <a:pt x="83820" y="0"/>
                    </a:moveTo>
                    <a:lnTo>
                      <a:pt x="62484" y="32004"/>
                    </a:lnTo>
                    <a:lnTo>
                      <a:pt x="101830" y="32004"/>
                    </a:lnTo>
                    <a:lnTo>
                      <a:pt x="103770" y="28956"/>
                    </a:lnTo>
                    <a:lnTo>
                      <a:pt x="82296" y="28956"/>
                    </a:lnTo>
                    <a:lnTo>
                      <a:pt x="83820" y="0"/>
                    </a:lnTo>
                    <a:close/>
                  </a:path>
                  <a:path w="125095" h="121920" extrusionOk="0">
                    <a:moveTo>
                      <a:pt x="106680" y="24384"/>
                    </a:moveTo>
                    <a:lnTo>
                      <a:pt x="82296" y="28956"/>
                    </a:lnTo>
                    <a:lnTo>
                      <a:pt x="103770" y="28956"/>
                    </a:lnTo>
                    <a:lnTo>
                      <a:pt x="106680" y="24384"/>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8" name="Google Shape;468;p6"/>
              <p:cNvSpPr/>
              <p:nvPr/>
            </p:nvSpPr>
            <p:spPr>
              <a:xfrm>
                <a:off x="4150475" y="5046988"/>
                <a:ext cx="146065" cy="151495"/>
              </a:xfrm>
              <a:custGeom>
                <a:avLst/>
                <a:gdLst/>
                <a:ahLst/>
                <a:cxnLst/>
                <a:rect l="l" t="t" r="r" b="b"/>
                <a:pathLst>
                  <a:path w="170814" h="177164" extrusionOk="0">
                    <a:moveTo>
                      <a:pt x="74833" y="114300"/>
                    </a:moveTo>
                    <a:lnTo>
                      <a:pt x="60959" y="114300"/>
                    </a:lnTo>
                    <a:lnTo>
                      <a:pt x="71627" y="117348"/>
                    </a:lnTo>
                    <a:lnTo>
                      <a:pt x="62355" y="123838"/>
                    </a:lnTo>
                    <a:lnTo>
                      <a:pt x="70103" y="176784"/>
                    </a:lnTo>
                    <a:lnTo>
                      <a:pt x="79318" y="146304"/>
                    </a:lnTo>
                    <a:lnTo>
                      <a:pt x="65531" y="144780"/>
                    </a:lnTo>
                    <a:lnTo>
                      <a:pt x="75000" y="115512"/>
                    </a:lnTo>
                    <a:lnTo>
                      <a:pt x="74833" y="114300"/>
                    </a:lnTo>
                    <a:close/>
                  </a:path>
                  <a:path w="170814" h="177164" extrusionOk="0">
                    <a:moveTo>
                      <a:pt x="92846" y="111252"/>
                    </a:moveTo>
                    <a:lnTo>
                      <a:pt x="89915" y="111252"/>
                    </a:lnTo>
                    <a:lnTo>
                      <a:pt x="86139" y="123743"/>
                    </a:lnTo>
                    <a:lnTo>
                      <a:pt x="103631" y="155448"/>
                    </a:lnTo>
                    <a:lnTo>
                      <a:pt x="106108" y="135636"/>
                    </a:lnTo>
                    <a:lnTo>
                      <a:pt x="92963" y="135636"/>
                    </a:lnTo>
                    <a:lnTo>
                      <a:pt x="95732" y="116254"/>
                    </a:lnTo>
                    <a:lnTo>
                      <a:pt x="92846" y="111252"/>
                    </a:lnTo>
                    <a:close/>
                  </a:path>
                  <a:path w="170814" h="177164" extrusionOk="0">
                    <a:moveTo>
                      <a:pt x="75000" y="115512"/>
                    </a:moveTo>
                    <a:lnTo>
                      <a:pt x="65531" y="144780"/>
                    </a:lnTo>
                    <a:lnTo>
                      <a:pt x="79247" y="146304"/>
                    </a:lnTo>
                    <a:lnTo>
                      <a:pt x="75000" y="115512"/>
                    </a:lnTo>
                    <a:close/>
                  </a:path>
                  <a:path w="170814" h="177164" extrusionOk="0">
                    <a:moveTo>
                      <a:pt x="82295" y="92964"/>
                    </a:moveTo>
                    <a:lnTo>
                      <a:pt x="75000" y="115512"/>
                    </a:lnTo>
                    <a:lnTo>
                      <a:pt x="79247" y="146304"/>
                    </a:lnTo>
                    <a:lnTo>
                      <a:pt x="86139" y="123743"/>
                    </a:lnTo>
                    <a:lnTo>
                      <a:pt x="79247" y="111252"/>
                    </a:lnTo>
                    <a:lnTo>
                      <a:pt x="92846" y="111252"/>
                    </a:lnTo>
                    <a:lnTo>
                      <a:pt x="82295" y="92964"/>
                    </a:lnTo>
                    <a:close/>
                  </a:path>
                  <a:path w="170814" h="177164" extrusionOk="0">
                    <a:moveTo>
                      <a:pt x="114941" y="106680"/>
                    </a:moveTo>
                    <a:lnTo>
                      <a:pt x="109727" y="106680"/>
                    </a:lnTo>
                    <a:lnTo>
                      <a:pt x="108306" y="118048"/>
                    </a:lnTo>
                    <a:lnTo>
                      <a:pt x="138683" y="144780"/>
                    </a:lnTo>
                    <a:lnTo>
                      <a:pt x="134492" y="128016"/>
                    </a:lnTo>
                    <a:lnTo>
                      <a:pt x="121919" y="128016"/>
                    </a:lnTo>
                    <a:lnTo>
                      <a:pt x="117285" y="108703"/>
                    </a:lnTo>
                    <a:lnTo>
                      <a:pt x="114941" y="106680"/>
                    </a:lnTo>
                    <a:close/>
                  </a:path>
                  <a:path w="170814" h="177164" extrusionOk="0">
                    <a:moveTo>
                      <a:pt x="62403" y="102108"/>
                    </a:moveTo>
                    <a:lnTo>
                      <a:pt x="50291" y="102108"/>
                    </a:lnTo>
                    <a:lnTo>
                      <a:pt x="56387" y="109728"/>
                    </a:lnTo>
                    <a:lnTo>
                      <a:pt x="48151" y="110669"/>
                    </a:lnTo>
                    <a:lnTo>
                      <a:pt x="41147" y="138684"/>
                    </a:lnTo>
                    <a:lnTo>
                      <a:pt x="60742" y="124968"/>
                    </a:lnTo>
                    <a:lnTo>
                      <a:pt x="56387" y="124968"/>
                    </a:lnTo>
                    <a:lnTo>
                      <a:pt x="47243" y="118872"/>
                    </a:lnTo>
                    <a:lnTo>
                      <a:pt x="60197" y="110490"/>
                    </a:lnTo>
                    <a:lnTo>
                      <a:pt x="62403" y="102108"/>
                    </a:lnTo>
                    <a:close/>
                  </a:path>
                  <a:path w="170814" h="177164" extrusionOk="0">
                    <a:moveTo>
                      <a:pt x="95732" y="116254"/>
                    </a:moveTo>
                    <a:lnTo>
                      <a:pt x="92963" y="135636"/>
                    </a:lnTo>
                    <a:lnTo>
                      <a:pt x="105155" y="132588"/>
                    </a:lnTo>
                    <a:lnTo>
                      <a:pt x="95732" y="116254"/>
                    </a:lnTo>
                    <a:close/>
                  </a:path>
                  <a:path w="170814" h="177164" extrusionOk="0">
                    <a:moveTo>
                      <a:pt x="99059" y="92964"/>
                    </a:moveTo>
                    <a:lnTo>
                      <a:pt x="95732" y="116254"/>
                    </a:lnTo>
                    <a:lnTo>
                      <a:pt x="105155" y="132588"/>
                    </a:lnTo>
                    <a:lnTo>
                      <a:pt x="92963" y="135636"/>
                    </a:lnTo>
                    <a:lnTo>
                      <a:pt x="106108" y="135636"/>
                    </a:lnTo>
                    <a:lnTo>
                      <a:pt x="108306" y="118048"/>
                    </a:lnTo>
                    <a:lnTo>
                      <a:pt x="100583" y="111252"/>
                    </a:lnTo>
                    <a:lnTo>
                      <a:pt x="109727" y="106680"/>
                    </a:lnTo>
                    <a:lnTo>
                      <a:pt x="114941" y="106680"/>
                    </a:lnTo>
                    <a:lnTo>
                      <a:pt x="99059" y="92964"/>
                    </a:lnTo>
                    <a:close/>
                  </a:path>
                  <a:path w="170814" h="177164" extrusionOk="0">
                    <a:moveTo>
                      <a:pt x="117285" y="108703"/>
                    </a:moveTo>
                    <a:lnTo>
                      <a:pt x="121919" y="128016"/>
                    </a:lnTo>
                    <a:lnTo>
                      <a:pt x="132587" y="121920"/>
                    </a:lnTo>
                    <a:lnTo>
                      <a:pt x="117285" y="108703"/>
                    </a:lnTo>
                    <a:close/>
                  </a:path>
                  <a:path w="170814" h="177164" extrusionOk="0">
                    <a:moveTo>
                      <a:pt x="112775" y="89916"/>
                    </a:moveTo>
                    <a:lnTo>
                      <a:pt x="117285" y="108703"/>
                    </a:lnTo>
                    <a:lnTo>
                      <a:pt x="132587" y="121920"/>
                    </a:lnTo>
                    <a:lnTo>
                      <a:pt x="121919" y="128016"/>
                    </a:lnTo>
                    <a:lnTo>
                      <a:pt x="134492" y="128016"/>
                    </a:lnTo>
                    <a:lnTo>
                      <a:pt x="128520" y="104124"/>
                    </a:lnTo>
                    <a:lnTo>
                      <a:pt x="120395" y="103632"/>
                    </a:lnTo>
                    <a:lnTo>
                      <a:pt x="126491" y="96012"/>
                    </a:lnTo>
                    <a:lnTo>
                      <a:pt x="131063" y="96012"/>
                    </a:lnTo>
                    <a:lnTo>
                      <a:pt x="123291" y="90830"/>
                    </a:lnTo>
                    <a:lnTo>
                      <a:pt x="112775" y="89916"/>
                    </a:lnTo>
                    <a:close/>
                  </a:path>
                  <a:path w="170814" h="177164" extrusionOk="0">
                    <a:moveTo>
                      <a:pt x="60197" y="110490"/>
                    </a:moveTo>
                    <a:lnTo>
                      <a:pt x="47243" y="118872"/>
                    </a:lnTo>
                    <a:lnTo>
                      <a:pt x="56387" y="124968"/>
                    </a:lnTo>
                    <a:lnTo>
                      <a:pt x="60197" y="110490"/>
                    </a:lnTo>
                    <a:close/>
                  </a:path>
                  <a:path w="170814" h="177164" extrusionOk="0">
                    <a:moveTo>
                      <a:pt x="73151" y="102108"/>
                    </a:moveTo>
                    <a:lnTo>
                      <a:pt x="60197" y="110490"/>
                    </a:lnTo>
                    <a:lnTo>
                      <a:pt x="56387" y="124968"/>
                    </a:lnTo>
                    <a:lnTo>
                      <a:pt x="60742" y="124968"/>
                    </a:lnTo>
                    <a:lnTo>
                      <a:pt x="62355" y="123838"/>
                    </a:lnTo>
                    <a:lnTo>
                      <a:pt x="60959" y="114300"/>
                    </a:lnTo>
                    <a:lnTo>
                      <a:pt x="74833" y="114300"/>
                    </a:lnTo>
                    <a:lnTo>
                      <a:pt x="73151" y="102108"/>
                    </a:lnTo>
                    <a:close/>
                  </a:path>
                  <a:path w="170814" h="177164" extrusionOk="0">
                    <a:moveTo>
                      <a:pt x="60959" y="114300"/>
                    </a:moveTo>
                    <a:lnTo>
                      <a:pt x="62355" y="123838"/>
                    </a:lnTo>
                    <a:lnTo>
                      <a:pt x="71627" y="117348"/>
                    </a:lnTo>
                    <a:lnTo>
                      <a:pt x="60959" y="114300"/>
                    </a:lnTo>
                    <a:close/>
                  </a:path>
                  <a:path w="170814" h="177164" extrusionOk="0">
                    <a:moveTo>
                      <a:pt x="89915" y="111252"/>
                    </a:moveTo>
                    <a:lnTo>
                      <a:pt x="79247" y="111252"/>
                    </a:lnTo>
                    <a:lnTo>
                      <a:pt x="86139" y="123743"/>
                    </a:lnTo>
                    <a:lnTo>
                      <a:pt x="89915" y="111252"/>
                    </a:lnTo>
                    <a:close/>
                  </a:path>
                  <a:path w="170814" h="177164" extrusionOk="0">
                    <a:moveTo>
                      <a:pt x="109727" y="106680"/>
                    </a:moveTo>
                    <a:lnTo>
                      <a:pt x="100583" y="111252"/>
                    </a:lnTo>
                    <a:lnTo>
                      <a:pt x="108306" y="118048"/>
                    </a:lnTo>
                    <a:lnTo>
                      <a:pt x="109727" y="106680"/>
                    </a:lnTo>
                    <a:close/>
                  </a:path>
                  <a:path w="170814" h="177164" extrusionOk="0">
                    <a:moveTo>
                      <a:pt x="34710" y="90494"/>
                    </a:moveTo>
                    <a:lnTo>
                      <a:pt x="3047" y="115824"/>
                    </a:lnTo>
                    <a:lnTo>
                      <a:pt x="43052" y="111252"/>
                    </a:lnTo>
                    <a:lnTo>
                      <a:pt x="27431" y="111252"/>
                    </a:lnTo>
                    <a:lnTo>
                      <a:pt x="22859" y="100584"/>
                    </a:lnTo>
                    <a:lnTo>
                      <a:pt x="45719" y="98044"/>
                    </a:lnTo>
                    <a:lnTo>
                      <a:pt x="48533" y="96012"/>
                    </a:lnTo>
                    <a:lnTo>
                      <a:pt x="41147" y="96012"/>
                    </a:lnTo>
                    <a:lnTo>
                      <a:pt x="34710" y="90494"/>
                    </a:lnTo>
                    <a:close/>
                  </a:path>
                  <a:path w="170814" h="177164" extrusionOk="0">
                    <a:moveTo>
                      <a:pt x="45719" y="98044"/>
                    </a:moveTo>
                    <a:lnTo>
                      <a:pt x="22859" y="100584"/>
                    </a:lnTo>
                    <a:lnTo>
                      <a:pt x="27431" y="111252"/>
                    </a:lnTo>
                    <a:lnTo>
                      <a:pt x="45719" y="98044"/>
                    </a:lnTo>
                    <a:close/>
                  </a:path>
                  <a:path w="170814" h="177164" extrusionOk="0">
                    <a:moveTo>
                      <a:pt x="64007" y="96012"/>
                    </a:moveTo>
                    <a:lnTo>
                      <a:pt x="45719" y="98044"/>
                    </a:lnTo>
                    <a:lnTo>
                      <a:pt x="27431" y="111252"/>
                    </a:lnTo>
                    <a:lnTo>
                      <a:pt x="43052" y="111252"/>
                    </a:lnTo>
                    <a:lnTo>
                      <a:pt x="48151" y="110669"/>
                    </a:lnTo>
                    <a:lnTo>
                      <a:pt x="50291" y="102108"/>
                    </a:lnTo>
                    <a:lnTo>
                      <a:pt x="62403" y="102108"/>
                    </a:lnTo>
                    <a:lnTo>
                      <a:pt x="64007" y="96012"/>
                    </a:lnTo>
                    <a:close/>
                  </a:path>
                  <a:path w="170814" h="177164" extrusionOk="0">
                    <a:moveTo>
                      <a:pt x="50291" y="102108"/>
                    </a:moveTo>
                    <a:lnTo>
                      <a:pt x="48151" y="110669"/>
                    </a:lnTo>
                    <a:lnTo>
                      <a:pt x="56387" y="109728"/>
                    </a:lnTo>
                    <a:lnTo>
                      <a:pt x="50291" y="102108"/>
                    </a:lnTo>
                    <a:close/>
                  </a:path>
                  <a:path w="170814" h="177164" extrusionOk="0">
                    <a:moveTo>
                      <a:pt x="128957" y="73600"/>
                    </a:moveTo>
                    <a:lnTo>
                      <a:pt x="112775" y="83820"/>
                    </a:lnTo>
                    <a:lnTo>
                      <a:pt x="123291" y="90830"/>
                    </a:lnTo>
                    <a:lnTo>
                      <a:pt x="147827" y="92964"/>
                    </a:lnTo>
                    <a:lnTo>
                      <a:pt x="144791" y="105110"/>
                    </a:lnTo>
                    <a:lnTo>
                      <a:pt x="170687" y="106680"/>
                    </a:lnTo>
                    <a:lnTo>
                      <a:pt x="143737" y="88392"/>
                    </a:lnTo>
                    <a:lnTo>
                      <a:pt x="128015" y="88392"/>
                    </a:lnTo>
                    <a:lnTo>
                      <a:pt x="128015" y="77724"/>
                    </a:lnTo>
                    <a:lnTo>
                      <a:pt x="144779" y="77724"/>
                    </a:lnTo>
                    <a:lnTo>
                      <a:pt x="147174" y="76200"/>
                    </a:lnTo>
                    <a:lnTo>
                      <a:pt x="143255" y="76200"/>
                    </a:lnTo>
                    <a:lnTo>
                      <a:pt x="128957" y="73600"/>
                    </a:lnTo>
                    <a:close/>
                  </a:path>
                  <a:path w="170814" h="177164" extrusionOk="0">
                    <a:moveTo>
                      <a:pt x="123291" y="90830"/>
                    </a:moveTo>
                    <a:lnTo>
                      <a:pt x="144703" y="105105"/>
                    </a:lnTo>
                    <a:lnTo>
                      <a:pt x="147827" y="92964"/>
                    </a:lnTo>
                    <a:lnTo>
                      <a:pt x="123291" y="90830"/>
                    </a:lnTo>
                    <a:close/>
                  </a:path>
                  <a:path w="170814" h="177164" extrusionOk="0">
                    <a:moveTo>
                      <a:pt x="131063" y="96012"/>
                    </a:moveTo>
                    <a:lnTo>
                      <a:pt x="126491" y="96012"/>
                    </a:lnTo>
                    <a:lnTo>
                      <a:pt x="128520" y="104124"/>
                    </a:lnTo>
                    <a:lnTo>
                      <a:pt x="144703" y="105105"/>
                    </a:lnTo>
                    <a:lnTo>
                      <a:pt x="131063" y="96012"/>
                    </a:lnTo>
                    <a:close/>
                  </a:path>
                  <a:path w="170814" h="177164" extrusionOk="0">
                    <a:moveTo>
                      <a:pt x="126491" y="96012"/>
                    </a:moveTo>
                    <a:lnTo>
                      <a:pt x="120395" y="103632"/>
                    </a:lnTo>
                    <a:lnTo>
                      <a:pt x="128520" y="104124"/>
                    </a:lnTo>
                    <a:lnTo>
                      <a:pt x="126491" y="96012"/>
                    </a:lnTo>
                    <a:close/>
                  </a:path>
                  <a:path w="170814" h="177164" extrusionOk="0">
                    <a:moveTo>
                      <a:pt x="41147" y="85344"/>
                    </a:moveTo>
                    <a:lnTo>
                      <a:pt x="34710" y="90494"/>
                    </a:lnTo>
                    <a:lnTo>
                      <a:pt x="41147" y="96012"/>
                    </a:lnTo>
                    <a:lnTo>
                      <a:pt x="41147" y="85344"/>
                    </a:lnTo>
                    <a:close/>
                  </a:path>
                  <a:path w="170814" h="177164" extrusionOk="0">
                    <a:moveTo>
                      <a:pt x="47548" y="85344"/>
                    </a:moveTo>
                    <a:lnTo>
                      <a:pt x="41147" y="85344"/>
                    </a:lnTo>
                    <a:lnTo>
                      <a:pt x="41147" y="96012"/>
                    </a:lnTo>
                    <a:lnTo>
                      <a:pt x="48533" y="96012"/>
                    </a:lnTo>
                    <a:lnTo>
                      <a:pt x="54863" y="91440"/>
                    </a:lnTo>
                    <a:lnTo>
                      <a:pt x="47548" y="85344"/>
                    </a:lnTo>
                    <a:close/>
                  </a:path>
                  <a:path w="170814" h="177164" extrusionOk="0">
                    <a:moveTo>
                      <a:pt x="38809" y="62875"/>
                    </a:moveTo>
                    <a:lnTo>
                      <a:pt x="9143" y="68580"/>
                    </a:lnTo>
                    <a:lnTo>
                      <a:pt x="34710" y="90494"/>
                    </a:lnTo>
                    <a:lnTo>
                      <a:pt x="41147" y="85344"/>
                    </a:lnTo>
                    <a:lnTo>
                      <a:pt x="47548" y="85344"/>
                    </a:lnTo>
                    <a:lnTo>
                      <a:pt x="40233" y="79248"/>
                    </a:lnTo>
                    <a:lnTo>
                      <a:pt x="24383" y="79248"/>
                    </a:lnTo>
                    <a:lnTo>
                      <a:pt x="27431" y="68580"/>
                    </a:lnTo>
                    <a:lnTo>
                      <a:pt x="43313" y="68580"/>
                    </a:lnTo>
                    <a:lnTo>
                      <a:pt x="38809" y="62875"/>
                    </a:lnTo>
                    <a:close/>
                  </a:path>
                  <a:path w="170814" h="177164" extrusionOk="0">
                    <a:moveTo>
                      <a:pt x="128015" y="77724"/>
                    </a:moveTo>
                    <a:lnTo>
                      <a:pt x="128015" y="88392"/>
                    </a:lnTo>
                    <a:lnTo>
                      <a:pt x="136128" y="83229"/>
                    </a:lnTo>
                    <a:lnTo>
                      <a:pt x="128015" y="77724"/>
                    </a:lnTo>
                    <a:close/>
                  </a:path>
                  <a:path w="170814" h="177164" extrusionOk="0">
                    <a:moveTo>
                      <a:pt x="136128" y="83229"/>
                    </a:moveTo>
                    <a:lnTo>
                      <a:pt x="128015" y="88392"/>
                    </a:lnTo>
                    <a:lnTo>
                      <a:pt x="143737" y="88392"/>
                    </a:lnTo>
                    <a:lnTo>
                      <a:pt x="136128" y="83229"/>
                    </a:lnTo>
                    <a:close/>
                  </a:path>
                  <a:path w="170814" h="177164" extrusionOk="0">
                    <a:moveTo>
                      <a:pt x="144779" y="77724"/>
                    </a:moveTo>
                    <a:lnTo>
                      <a:pt x="128015" y="77724"/>
                    </a:lnTo>
                    <a:lnTo>
                      <a:pt x="136128" y="83229"/>
                    </a:lnTo>
                    <a:lnTo>
                      <a:pt x="144779" y="77724"/>
                    </a:lnTo>
                    <a:close/>
                  </a:path>
                  <a:path w="170814" h="177164" extrusionOk="0">
                    <a:moveTo>
                      <a:pt x="27431" y="68580"/>
                    </a:moveTo>
                    <a:lnTo>
                      <a:pt x="24383" y="79248"/>
                    </a:lnTo>
                    <a:lnTo>
                      <a:pt x="37063" y="76606"/>
                    </a:lnTo>
                    <a:lnTo>
                      <a:pt x="27431" y="68580"/>
                    </a:lnTo>
                    <a:close/>
                  </a:path>
                  <a:path w="170814" h="177164" extrusionOk="0">
                    <a:moveTo>
                      <a:pt x="37063" y="76606"/>
                    </a:moveTo>
                    <a:lnTo>
                      <a:pt x="24383" y="79248"/>
                    </a:lnTo>
                    <a:lnTo>
                      <a:pt x="40233" y="79248"/>
                    </a:lnTo>
                    <a:lnTo>
                      <a:pt x="37063" y="76606"/>
                    </a:lnTo>
                    <a:close/>
                  </a:path>
                  <a:path w="170814" h="177164" extrusionOk="0">
                    <a:moveTo>
                      <a:pt x="43313" y="68580"/>
                    </a:moveTo>
                    <a:lnTo>
                      <a:pt x="27431" y="68580"/>
                    </a:lnTo>
                    <a:lnTo>
                      <a:pt x="37063" y="76606"/>
                    </a:lnTo>
                    <a:lnTo>
                      <a:pt x="60959" y="71628"/>
                    </a:lnTo>
                    <a:lnTo>
                      <a:pt x="45719" y="71628"/>
                    </a:lnTo>
                    <a:lnTo>
                      <a:pt x="43313" y="68580"/>
                    </a:lnTo>
                    <a:close/>
                  </a:path>
                  <a:path w="170814" h="177164" extrusionOk="0">
                    <a:moveTo>
                      <a:pt x="141731" y="65532"/>
                    </a:moveTo>
                    <a:lnTo>
                      <a:pt x="128957" y="73600"/>
                    </a:lnTo>
                    <a:lnTo>
                      <a:pt x="143255" y="76200"/>
                    </a:lnTo>
                    <a:lnTo>
                      <a:pt x="141731" y="65532"/>
                    </a:lnTo>
                    <a:close/>
                  </a:path>
                  <a:path w="170814" h="177164" extrusionOk="0">
                    <a:moveTo>
                      <a:pt x="153314" y="65532"/>
                    </a:moveTo>
                    <a:lnTo>
                      <a:pt x="141731" y="65532"/>
                    </a:lnTo>
                    <a:lnTo>
                      <a:pt x="143255" y="76200"/>
                    </a:lnTo>
                    <a:lnTo>
                      <a:pt x="147174" y="76200"/>
                    </a:lnTo>
                    <a:lnTo>
                      <a:pt x="161543" y="67056"/>
                    </a:lnTo>
                    <a:lnTo>
                      <a:pt x="153314" y="65532"/>
                    </a:lnTo>
                    <a:close/>
                  </a:path>
                  <a:path w="170814" h="177164" extrusionOk="0">
                    <a:moveTo>
                      <a:pt x="138202" y="45720"/>
                    </a:moveTo>
                    <a:lnTo>
                      <a:pt x="123443" y="45720"/>
                    </a:lnTo>
                    <a:lnTo>
                      <a:pt x="131063" y="54864"/>
                    </a:lnTo>
                    <a:lnTo>
                      <a:pt x="116429" y="58189"/>
                    </a:lnTo>
                    <a:lnTo>
                      <a:pt x="109727" y="70104"/>
                    </a:lnTo>
                    <a:lnTo>
                      <a:pt x="128957" y="73600"/>
                    </a:lnTo>
                    <a:lnTo>
                      <a:pt x="136905" y="68580"/>
                    </a:lnTo>
                    <a:lnTo>
                      <a:pt x="124967" y="68580"/>
                    </a:lnTo>
                    <a:lnTo>
                      <a:pt x="120395" y="59436"/>
                    </a:lnTo>
                    <a:lnTo>
                      <a:pt x="130261" y="59436"/>
                    </a:lnTo>
                    <a:lnTo>
                      <a:pt x="138202" y="45720"/>
                    </a:lnTo>
                    <a:close/>
                  </a:path>
                  <a:path w="170814" h="177164" extrusionOk="0">
                    <a:moveTo>
                      <a:pt x="48767" y="60960"/>
                    </a:moveTo>
                    <a:lnTo>
                      <a:pt x="38809" y="62875"/>
                    </a:lnTo>
                    <a:lnTo>
                      <a:pt x="45719" y="71628"/>
                    </a:lnTo>
                    <a:lnTo>
                      <a:pt x="48767" y="60960"/>
                    </a:lnTo>
                    <a:close/>
                  </a:path>
                  <a:path w="170814" h="177164" extrusionOk="0">
                    <a:moveTo>
                      <a:pt x="52425" y="60960"/>
                    </a:moveTo>
                    <a:lnTo>
                      <a:pt x="48767" y="60960"/>
                    </a:lnTo>
                    <a:lnTo>
                      <a:pt x="45719" y="71628"/>
                    </a:lnTo>
                    <a:lnTo>
                      <a:pt x="60959" y="71628"/>
                    </a:lnTo>
                    <a:lnTo>
                      <a:pt x="52425" y="60960"/>
                    </a:lnTo>
                    <a:close/>
                  </a:path>
                  <a:path w="170814" h="177164" extrusionOk="0">
                    <a:moveTo>
                      <a:pt x="33019" y="33528"/>
                    </a:moveTo>
                    <a:lnTo>
                      <a:pt x="30479" y="33528"/>
                    </a:lnTo>
                    <a:lnTo>
                      <a:pt x="50751" y="58866"/>
                    </a:lnTo>
                    <a:lnTo>
                      <a:pt x="70103" y="70104"/>
                    </a:lnTo>
                    <a:lnTo>
                      <a:pt x="73006" y="57912"/>
                    </a:lnTo>
                    <a:lnTo>
                      <a:pt x="59435" y="57912"/>
                    </a:lnTo>
                    <a:lnTo>
                      <a:pt x="61291" y="50490"/>
                    </a:lnTo>
                    <a:lnTo>
                      <a:pt x="33019" y="33528"/>
                    </a:lnTo>
                    <a:close/>
                  </a:path>
                  <a:path w="170814" h="177164" extrusionOk="0">
                    <a:moveTo>
                      <a:pt x="80554" y="38100"/>
                    </a:moveTo>
                    <a:lnTo>
                      <a:pt x="77723" y="38100"/>
                    </a:lnTo>
                    <a:lnTo>
                      <a:pt x="74381" y="52136"/>
                    </a:lnTo>
                    <a:lnTo>
                      <a:pt x="85343" y="68580"/>
                    </a:lnTo>
                    <a:lnTo>
                      <a:pt x="95503" y="53340"/>
                    </a:lnTo>
                    <a:lnTo>
                      <a:pt x="80771" y="53340"/>
                    </a:lnTo>
                    <a:lnTo>
                      <a:pt x="85883" y="45561"/>
                    </a:lnTo>
                    <a:lnTo>
                      <a:pt x="80554" y="38100"/>
                    </a:lnTo>
                    <a:close/>
                  </a:path>
                  <a:path w="170814" h="177164" extrusionOk="0">
                    <a:moveTo>
                      <a:pt x="120395" y="59436"/>
                    </a:moveTo>
                    <a:lnTo>
                      <a:pt x="124967" y="68580"/>
                    </a:lnTo>
                    <a:lnTo>
                      <a:pt x="129306" y="61086"/>
                    </a:lnTo>
                    <a:lnTo>
                      <a:pt x="120395" y="59436"/>
                    </a:lnTo>
                    <a:close/>
                  </a:path>
                  <a:path w="170814" h="177164" extrusionOk="0">
                    <a:moveTo>
                      <a:pt x="129306" y="61086"/>
                    </a:moveTo>
                    <a:lnTo>
                      <a:pt x="124967" y="68580"/>
                    </a:lnTo>
                    <a:lnTo>
                      <a:pt x="136905" y="68580"/>
                    </a:lnTo>
                    <a:lnTo>
                      <a:pt x="141731" y="65532"/>
                    </a:lnTo>
                    <a:lnTo>
                      <a:pt x="153314" y="65532"/>
                    </a:lnTo>
                    <a:lnTo>
                      <a:pt x="129306" y="61086"/>
                    </a:lnTo>
                    <a:close/>
                  </a:path>
                  <a:path w="170814" h="177164" extrusionOk="0">
                    <a:moveTo>
                      <a:pt x="22859" y="42672"/>
                    </a:moveTo>
                    <a:lnTo>
                      <a:pt x="38809" y="62875"/>
                    </a:lnTo>
                    <a:lnTo>
                      <a:pt x="48767" y="60960"/>
                    </a:lnTo>
                    <a:lnTo>
                      <a:pt x="52425" y="60960"/>
                    </a:lnTo>
                    <a:lnTo>
                      <a:pt x="50751" y="58866"/>
                    </a:lnTo>
                    <a:lnTo>
                      <a:pt x="22859" y="42672"/>
                    </a:lnTo>
                    <a:close/>
                  </a:path>
                  <a:path w="170814" h="177164" extrusionOk="0">
                    <a:moveTo>
                      <a:pt x="115823" y="0"/>
                    </a:moveTo>
                    <a:lnTo>
                      <a:pt x="100758" y="22925"/>
                    </a:lnTo>
                    <a:lnTo>
                      <a:pt x="112775" y="27432"/>
                    </a:lnTo>
                    <a:lnTo>
                      <a:pt x="98596" y="48701"/>
                    </a:lnTo>
                    <a:lnTo>
                      <a:pt x="97535" y="62484"/>
                    </a:lnTo>
                    <a:lnTo>
                      <a:pt x="116429" y="58189"/>
                    </a:lnTo>
                    <a:lnTo>
                      <a:pt x="118300" y="54864"/>
                    </a:lnTo>
                    <a:lnTo>
                      <a:pt x="111251" y="54864"/>
                    </a:lnTo>
                    <a:lnTo>
                      <a:pt x="103631" y="47244"/>
                    </a:lnTo>
                    <a:lnTo>
                      <a:pt x="112027" y="45561"/>
                    </a:lnTo>
                    <a:lnTo>
                      <a:pt x="115823" y="0"/>
                    </a:lnTo>
                    <a:close/>
                  </a:path>
                  <a:path w="170814" h="177164" extrusionOk="0">
                    <a:moveTo>
                      <a:pt x="130261" y="59436"/>
                    </a:moveTo>
                    <a:lnTo>
                      <a:pt x="120395" y="59436"/>
                    </a:lnTo>
                    <a:lnTo>
                      <a:pt x="129306" y="61086"/>
                    </a:lnTo>
                    <a:lnTo>
                      <a:pt x="130261" y="59436"/>
                    </a:lnTo>
                    <a:close/>
                  </a:path>
                  <a:path w="170814" h="177164" extrusionOk="0">
                    <a:moveTo>
                      <a:pt x="30479" y="33528"/>
                    </a:moveTo>
                    <a:lnTo>
                      <a:pt x="22859" y="42672"/>
                    </a:lnTo>
                    <a:lnTo>
                      <a:pt x="50751" y="58866"/>
                    </a:lnTo>
                    <a:lnTo>
                      <a:pt x="30479" y="33528"/>
                    </a:lnTo>
                    <a:close/>
                  </a:path>
                  <a:path w="170814" h="177164" extrusionOk="0">
                    <a:moveTo>
                      <a:pt x="123443" y="45720"/>
                    </a:moveTo>
                    <a:lnTo>
                      <a:pt x="116429" y="58189"/>
                    </a:lnTo>
                    <a:lnTo>
                      <a:pt x="131063" y="54864"/>
                    </a:lnTo>
                    <a:lnTo>
                      <a:pt x="123443" y="45720"/>
                    </a:lnTo>
                    <a:close/>
                  </a:path>
                  <a:path w="170814" h="177164" extrusionOk="0">
                    <a:moveTo>
                      <a:pt x="61291" y="50490"/>
                    </a:moveTo>
                    <a:lnTo>
                      <a:pt x="59435" y="57912"/>
                    </a:lnTo>
                    <a:lnTo>
                      <a:pt x="68579" y="54864"/>
                    </a:lnTo>
                    <a:lnTo>
                      <a:pt x="61291" y="50490"/>
                    </a:lnTo>
                    <a:close/>
                  </a:path>
                  <a:path w="170814" h="177164" extrusionOk="0">
                    <a:moveTo>
                      <a:pt x="68579" y="21336"/>
                    </a:moveTo>
                    <a:lnTo>
                      <a:pt x="61291" y="50490"/>
                    </a:lnTo>
                    <a:lnTo>
                      <a:pt x="68579" y="54864"/>
                    </a:lnTo>
                    <a:lnTo>
                      <a:pt x="59435" y="57912"/>
                    </a:lnTo>
                    <a:lnTo>
                      <a:pt x="73006" y="57912"/>
                    </a:lnTo>
                    <a:lnTo>
                      <a:pt x="74381" y="52136"/>
                    </a:lnTo>
                    <a:lnTo>
                      <a:pt x="67055" y="41148"/>
                    </a:lnTo>
                    <a:lnTo>
                      <a:pt x="77723" y="38100"/>
                    </a:lnTo>
                    <a:lnTo>
                      <a:pt x="80554" y="38100"/>
                    </a:lnTo>
                    <a:lnTo>
                      <a:pt x="68579" y="21336"/>
                    </a:lnTo>
                    <a:close/>
                  </a:path>
                  <a:path w="170814" h="177164" extrusionOk="0">
                    <a:moveTo>
                      <a:pt x="112026" y="45565"/>
                    </a:moveTo>
                    <a:lnTo>
                      <a:pt x="103631" y="47244"/>
                    </a:lnTo>
                    <a:lnTo>
                      <a:pt x="111251" y="54864"/>
                    </a:lnTo>
                    <a:lnTo>
                      <a:pt x="112026" y="45565"/>
                    </a:lnTo>
                    <a:close/>
                  </a:path>
                  <a:path w="170814" h="177164" extrusionOk="0">
                    <a:moveTo>
                      <a:pt x="141731" y="39624"/>
                    </a:moveTo>
                    <a:lnTo>
                      <a:pt x="112045" y="45561"/>
                    </a:lnTo>
                    <a:lnTo>
                      <a:pt x="112013" y="45720"/>
                    </a:lnTo>
                    <a:lnTo>
                      <a:pt x="111251" y="54864"/>
                    </a:lnTo>
                    <a:lnTo>
                      <a:pt x="118300" y="54864"/>
                    </a:lnTo>
                    <a:lnTo>
                      <a:pt x="123443" y="45720"/>
                    </a:lnTo>
                    <a:lnTo>
                      <a:pt x="138202" y="45720"/>
                    </a:lnTo>
                    <a:lnTo>
                      <a:pt x="141731" y="39624"/>
                    </a:lnTo>
                    <a:close/>
                  </a:path>
                  <a:path w="170814" h="177164" extrusionOk="0">
                    <a:moveTo>
                      <a:pt x="85883" y="45561"/>
                    </a:moveTo>
                    <a:lnTo>
                      <a:pt x="80771" y="53340"/>
                    </a:lnTo>
                    <a:lnTo>
                      <a:pt x="91439" y="53340"/>
                    </a:lnTo>
                    <a:lnTo>
                      <a:pt x="85883" y="45561"/>
                    </a:lnTo>
                    <a:close/>
                  </a:path>
                  <a:path w="170814" h="177164" extrusionOk="0">
                    <a:moveTo>
                      <a:pt x="100555" y="23235"/>
                    </a:moveTo>
                    <a:lnTo>
                      <a:pt x="85883" y="45561"/>
                    </a:lnTo>
                    <a:lnTo>
                      <a:pt x="91439" y="53340"/>
                    </a:lnTo>
                    <a:lnTo>
                      <a:pt x="95503" y="53340"/>
                    </a:lnTo>
                    <a:lnTo>
                      <a:pt x="98596" y="48701"/>
                    </a:lnTo>
                    <a:lnTo>
                      <a:pt x="100555" y="23235"/>
                    </a:lnTo>
                    <a:close/>
                  </a:path>
                  <a:path w="170814" h="177164" extrusionOk="0">
                    <a:moveTo>
                      <a:pt x="77723" y="38100"/>
                    </a:moveTo>
                    <a:lnTo>
                      <a:pt x="67055" y="41148"/>
                    </a:lnTo>
                    <a:lnTo>
                      <a:pt x="74381" y="52136"/>
                    </a:lnTo>
                    <a:lnTo>
                      <a:pt x="77723" y="38100"/>
                    </a:lnTo>
                    <a:close/>
                  </a:path>
                  <a:path w="170814" h="177164" extrusionOk="0">
                    <a:moveTo>
                      <a:pt x="100758" y="22925"/>
                    </a:moveTo>
                    <a:lnTo>
                      <a:pt x="100555" y="23235"/>
                    </a:lnTo>
                    <a:lnTo>
                      <a:pt x="98596" y="48701"/>
                    </a:lnTo>
                    <a:lnTo>
                      <a:pt x="112775" y="27432"/>
                    </a:lnTo>
                    <a:lnTo>
                      <a:pt x="100758" y="22925"/>
                    </a:lnTo>
                    <a:close/>
                  </a:path>
                  <a:path w="170814" h="177164" extrusionOk="0">
                    <a:moveTo>
                      <a:pt x="0" y="13716"/>
                    </a:moveTo>
                    <a:lnTo>
                      <a:pt x="22859" y="42672"/>
                    </a:lnTo>
                    <a:lnTo>
                      <a:pt x="30479" y="33528"/>
                    </a:lnTo>
                    <a:lnTo>
                      <a:pt x="33019" y="33528"/>
                    </a:lnTo>
                    <a:lnTo>
                      <a:pt x="0" y="13716"/>
                    </a:lnTo>
                    <a:close/>
                  </a:path>
                  <a:path w="170814" h="177164" extrusionOk="0">
                    <a:moveTo>
                      <a:pt x="100583" y="22860"/>
                    </a:moveTo>
                    <a:lnTo>
                      <a:pt x="100555" y="23235"/>
                    </a:lnTo>
                    <a:lnTo>
                      <a:pt x="100758" y="22925"/>
                    </a:lnTo>
                    <a:lnTo>
                      <a:pt x="100583" y="2286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69" name="Google Shape;469;p6"/>
              <p:cNvSpPr/>
              <p:nvPr/>
            </p:nvSpPr>
            <p:spPr>
              <a:xfrm>
                <a:off x="4198692" y="4003139"/>
                <a:ext cx="106970" cy="105884"/>
              </a:xfrm>
              <a:custGeom>
                <a:avLst/>
                <a:gdLst/>
                <a:ahLst/>
                <a:cxnLst/>
                <a:rect l="l" t="t" r="r" b="b"/>
                <a:pathLst>
                  <a:path w="125095" h="123825" extrusionOk="0">
                    <a:moveTo>
                      <a:pt x="60106" y="88392"/>
                    </a:moveTo>
                    <a:lnTo>
                      <a:pt x="45720" y="88392"/>
                    </a:lnTo>
                    <a:lnTo>
                      <a:pt x="50292" y="123444"/>
                    </a:lnTo>
                    <a:lnTo>
                      <a:pt x="60106" y="88392"/>
                    </a:lnTo>
                    <a:close/>
                  </a:path>
                  <a:path w="125095" h="123825" extrusionOk="0">
                    <a:moveTo>
                      <a:pt x="80467" y="85344"/>
                    </a:moveTo>
                    <a:lnTo>
                      <a:pt x="60960" y="85344"/>
                    </a:lnTo>
                    <a:lnTo>
                      <a:pt x="77724" y="112776"/>
                    </a:lnTo>
                    <a:lnTo>
                      <a:pt x="80467" y="85344"/>
                    </a:lnTo>
                    <a:close/>
                  </a:path>
                  <a:path w="125095" h="123825" extrusionOk="0">
                    <a:moveTo>
                      <a:pt x="99942" y="82296"/>
                    </a:moveTo>
                    <a:lnTo>
                      <a:pt x="80772" y="82296"/>
                    </a:lnTo>
                    <a:lnTo>
                      <a:pt x="105156" y="102108"/>
                    </a:lnTo>
                    <a:lnTo>
                      <a:pt x="99942" y="82296"/>
                    </a:lnTo>
                    <a:close/>
                  </a:path>
                  <a:path w="125095" h="123825" extrusionOk="0">
                    <a:moveTo>
                      <a:pt x="99140" y="79248"/>
                    </a:moveTo>
                    <a:lnTo>
                      <a:pt x="33528" y="79248"/>
                    </a:lnTo>
                    <a:lnTo>
                      <a:pt x="27432" y="100584"/>
                    </a:lnTo>
                    <a:lnTo>
                      <a:pt x="45720" y="88392"/>
                    </a:lnTo>
                    <a:lnTo>
                      <a:pt x="60106" y="88392"/>
                    </a:lnTo>
                    <a:lnTo>
                      <a:pt x="60960" y="85344"/>
                    </a:lnTo>
                    <a:lnTo>
                      <a:pt x="80467" y="85344"/>
                    </a:lnTo>
                    <a:lnTo>
                      <a:pt x="80772" y="82296"/>
                    </a:lnTo>
                    <a:lnTo>
                      <a:pt x="99942" y="82296"/>
                    </a:lnTo>
                    <a:lnTo>
                      <a:pt x="99140" y="79248"/>
                    </a:lnTo>
                    <a:close/>
                  </a:path>
                  <a:path w="125095" h="123825" extrusionOk="0">
                    <a:moveTo>
                      <a:pt x="3048" y="12192"/>
                    </a:moveTo>
                    <a:lnTo>
                      <a:pt x="27432" y="42672"/>
                    </a:lnTo>
                    <a:lnTo>
                      <a:pt x="0" y="48768"/>
                    </a:lnTo>
                    <a:lnTo>
                      <a:pt x="22860" y="67056"/>
                    </a:lnTo>
                    <a:lnTo>
                      <a:pt x="1524" y="82296"/>
                    </a:lnTo>
                    <a:lnTo>
                      <a:pt x="33528" y="79248"/>
                    </a:lnTo>
                    <a:lnTo>
                      <a:pt x="99140" y="79248"/>
                    </a:lnTo>
                    <a:lnTo>
                      <a:pt x="97536" y="73152"/>
                    </a:lnTo>
                    <a:lnTo>
                      <a:pt x="122682" y="73152"/>
                    </a:lnTo>
                    <a:lnTo>
                      <a:pt x="102108" y="59436"/>
                    </a:lnTo>
                    <a:lnTo>
                      <a:pt x="121920" y="45720"/>
                    </a:lnTo>
                    <a:lnTo>
                      <a:pt x="97536" y="41148"/>
                    </a:lnTo>
                    <a:lnTo>
                      <a:pt x="100861" y="35052"/>
                    </a:lnTo>
                    <a:lnTo>
                      <a:pt x="42672" y="35052"/>
                    </a:lnTo>
                    <a:lnTo>
                      <a:pt x="3048" y="12192"/>
                    </a:lnTo>
                    <a:close/>
                  </a:path>
                  <a:path w="125095" h="123825" extrusionOk="0">
                    <a:moveTo>
                      <a:pt x="122682" y="73152"/>
                    </a:moveTo>
                    <a:lnTo>
                      <a:pt x="97536" y="73152"/>
                    </a:lnTo>
                    <a:lnTo>
                      <a:pt x="124968" y="74676"/>
                    </a:lnTo>
                    <a:lnTo>
                      <a:pt x="122682" y="73152"/>
                    </a:lnTo>
                    <a:close/>
                  </a:path>
                  <a:path w="125095" h="123825" extrusionOk="0">
                    <a:moveTo>
                      <a:pt x="48768" y="12192"/>
                    </a:moveTo>
                    <a:lnTo>
                      <a:pt x="42672" y="35052"/>
                    </a:lnTo>
                    <a:lnTo>
                      <a:pt x="100861" y="35052"/>
                    </a:lnTo>
                    <a:lnTo>
                      <a:pt x="102523" y="32004"/>
                    </a:lnTo>
                    <a:lnTo>
                      <a:pt x="62484" y="32004"/>
                    </a:lnTo>
                    <a:lnTo>
                      <a:pt x="48768" y="12192"/>
                    </a:lnTo>
                    <a:close/>
                  </a:path>
                  <a:path w="125095" h="123825" extrusionOk="0">
                    <a:moveTo>
                      <a:pt x="83820" y="0"/>
                    </a:moveTo>
                    <a:lnTo>
                      <a:pt x="62484" y="32004"/>
                    </a:lnTo>
                    <a:lnTo>
                      <a:pt x="102523" y="32004"/>
                    </a:lnTo>
                    <a:lnTo>
                      <a:pt x="103354" y="30480"/>
                    </a:lnTo>
                    <a:lnTo>
                      <a:pt x="82296" y="30480"/>
                    </a:lnTo>
                    <a:lnTo>
                      <a:pt x="83820" y="0"/>
                    </a:lnTo>
                    <a:close/>
                  </a:path>
                  <a:path w="125095" h="123825" extrusionOk="0">
                    <a:moveTo>
                      <a:pt x="106680" y="24384"/>
                    </a:moveTo>
                    <a:lnTo>
                      <a:pt x="82296" y="30480"/>
                    </a:lnTo>
                    <a:lnTo>
                      <a:pt x="103354" y="30480"/>
                    </a:lnTo>
                    <a:lnTo>
                      <a:pt x="106680" y="24384"/>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0" name="Google Shape;470;p6"/>
              <p:cNvSpPr/>
              <p:nvPr/>
            </p:nvSpPr>
            <p:spPr>
              <a:xfrm>
                <a:off x="4179145" y="3982287"/>
                <a:ext cx="146065" cy="151495"/>
              </a:xfrm>
              <a:custGeom>
                <a:avLst/>
                <a:gdLst/>
                <a:ahLst/>
                <a:cxnLst/>
                <a:rect l="l" t="t" r="r" b="b"/>
                <a:pathLst>
                  <a:path w="170814" h="177164" extrusionOk="0">
                    <a:moveTo>
                      <a:pt x="74833" y="114299"/>
                    </a:moveTo>
                    <a:lnTo>
                      <a:pt x="60959" y="114299"/>
                    </a:lnTo>
                    <a:lnTo>
                      <a:pt x="71627" y="118871"/>
                    </a:lnTo>
                    <a:lnTo>
                      <a:pt x="62497" y="124806"/>
                    </a:lnTo>
                    <a:lnTo>
                      <a:pt x="70103" y="176783"/>
                    </a:lnTo>
                    <a:lnTo>
                      <a:pt x="79318" y="146303"/>
                    </a:lnTo>
                    <a:lnTo>
                      <a:pt x="67055" y="144779"/>
                    </a:lnTo>
                    <a:lnTo>
                      <a:pt x="75212" y="117047"/>
                    </a:lnTo>
                    <a:lnTo>
                      <a:pt x="74833" y="114299"/>
                    </a:lnTo>
                    <a:close/>
                  </a:path>
                  <a:path w="170814" h="177164" extrusionOk="0">
                    <a:moveTo>
                      <a:pt x="92846" y="111251"/>
                    </a:moveTo>
                    <a:lnTo>
                      <a:pt x="89915" y="111251"/>
                    </a:lnTo>
                    <a:lnTo>
                      <a:pt x="85923" y="124458"/>
                    </a:lnTo>
                    <a:lnTo>
                      <a:pt x="103631" y="155447"/>
                    </a:lnTo>
                    <a:lnTo>
                      <a:pt x="106727" y="135635"/>
                    </a:lnTo>
                    <a:lnTo>
                      <a:pt x="92963" y="135635"/>
                    </a:lnTo>
                    <a:lnTo>
                      <a:pt x="95814" y="116395"/>
                    </a:lnTo>
                    <a:lnTo>
                      <a:pt x="92846" y="111251"/>
                    </a:lnTo>
                    <a:close/>
                  </a:path>
                  <a:path w="170814" h="177164" extrusionOk="0">
                    <a:moveTo>
                      <a:pt x="75212" y="117047"/>
                    </a:moveTo>
                    <a:lnTo>
                      <a:pt x="67055" y="144779"/>
                    </a:lnTo>
                    <a:lnTo>
                      <a:pt x="79247" y="146303"/>
                    </a:lnTo>
                    <a:lnTo>
                      <a:pt x="75212" y="117047"/>
                    </a:lnTo>
                    <a:close/>
                  </a:path>
                  <a:path w="170814" h="177164" extrusionOk="0">
                    <a:moveTo>
                      <a:pt x="82295" y="92963"/>
                    </a:moveTo>
                    <a:lnTo>
                      <a:pt x="75212" y="117047"/>
                    </a:lnTo>
                    <a:lnTo>
                      <a:pt x="79247" y="146303"/>
                    </a:lnTo>
                    <a:lnTo>
                      <a:pt x="85923" y="124458"/>
                    </a:lnTo>
                    <a:lnTo>
                      <a:pt x="79247" y="112775"/>
                    </a:lnTo>
                    <a:lnTo>
                      <a:pt x="89915" y="111251"/>
                    </a:lnTo>
                    <a:lnTo>
                      <a:pt x="92846" y="111251"/>
                    </a:lnTo>
                    <a:lnTo>
                      <a:pt x="82295" y="92963"/>
                    </a:lnTo>
                    <a:close/>
                  </a:path>
                  <a:path w="170814" h="177164" extrusionOk="0">
                    <a:moveTo>
                      <a:pt x="113961" y="106679"/>
                    </a:moveTo>
                    <a:lnTo>
                      <a:pt x="111251" y="106679"/>
                    </a:lnTo>
                    <a:lnTo>
                      <a:pt x="109334" y="118952"/>
                    </a:lnTo>
                    <a:lnTo>
                      <a:pt x="138683" y="144779"/>
                    </a:lnTo>
                    <a:lnTo>
                      <a:pt x="134492" y="128015"/>
                    </a:lnTo>
                    <a:lnTo>
                      <a:pt x="121919" y="128015"/>
                    </a:lnTo>
                    <a:lnTo>
                      <a:pt x="117260" y="109379"/>
                    </a:lnTo>
                    <a:lnTo>
                      <a:pt x="113961" y="106679"/>
                    </a:lnTo>
                    <a:close/>
                  </a:path>
                  <a:path w="170814" h="177164" extrusionOk="0">
                    <a:moveTo>
                      <a:pt x="62788" y="102107"/>
                    </a:moveTo>
                    <a:lnTo>
                      <a:pt x="50291" y="102107"/>
                    </a:lnTo>
                    <a:lnTo>
                      <a:pt x="56387" y="109727"/>
                    </a:lnTo>
                    <a:lnTo>
                      <a:pt x="48151" y="110669"/>
                    </a:lnTo>
                    <a:lnTo>
                      <a:pt x="41147" y="138683"/>
                    </a:lnTo>
                    <a:lnTo>
                      <a:pt x="59904" y="126491"/>
                    </a:lnTo>
                    <a:lnTo>
                      <a:pt x="57911" y="126491"/>
                    </a:lnTo>
                    <a:lnTo>
                      <a:pt x="47243" y="118871"/>
                    </a:lnTo>
                    <a:lnTo>
                      <a:pt x="61248" y="109810"/>
                    </a:lnTo>
                    <a:lnTo>
                      <a:pt x="62788" y="102107"/>
                    </a:lnTo>
                    <a:close/>
                  </a:path>
                  <a:path w="170814" h="177164" extrusionOk="0">
                    <a:moveTo>
                      <a:pt x="95814" y="116395"/>
                    </a:moveTo>
                    <a:lnTo>
                      <a:pt x="92963" y="135635"/>
                    </a:lnTo>
                    <a:lnTo>
                      <a:pt x="105155" y="132587"/>
                    </a:lnTo>
                    <a:lnTo>
                      <a:pt x="95814" y="116395"/>
                    </a:lnTo>
                    <a:close/>
                  </a:path>
                  <a:path w="170814" h="177164" extrusionOk="0">
                    <a:moveTo>
                      <a:pt x="99059" y="94487"/>
                    </a:moveTo>
                    <a:lnTo>
                      <a:pt x="95814" y="116395"/>
                    </a:lnTo>
                    <a:lnTo>
                      <a:pt x="105155" y="132587"/>
                    </a:lnTo>
                    <a:lnTo>
                      <a:pt x="92963" y="135635"/>
                    </a:lnTo>
                    <a:lnTo>
                      <a:pt x="106727" y="135635"/>
                    </a:lnTo>
                    <a:lnTo>
                      <a:pt x="109334" y="118952"/>
                    </a:lnTo>
                    <a:lnTo>
                      <a:pt x="100583" y="111251"/>
                    </a:lnTo>
                    <a:lnTo>
                      <a:pt x="111251" y="106679"/>
                    </a:lnTo>
                    <a:lnTo>
                      <a:pt x="113961" y="106679"/>
                    </a:lnTo>
                    <a:lnTo>
                      <a:pt x="99059" y="94487"/>
                    </a:lnTo>
                    <a:close/>
                  </a:path>
                  <a:path w="170814" h="177164" extrusionOk="0">
                    <a:moveTo>
                      <a:pt x="117260" y="109379"/>
                    </a:moveTo>
                    <a:lnTo>
                      <a:pt x="121919" y="128015"/>
                    </a:lnTo>
                    <a:lnTo>
                      <a:pt x="132587" y="121919"/>
                    </a:lnTo>
                    <a:lnTo>
                      <a:pt x="117260" y="109379"/>
                    </a:lnTo>
                    <a:close/>
                  </a:path>
                  <a:path w="170814" h="177164" extrusionOk="0">
                    <a:moveTo>
                      <a:pt x="112775" y="91439"/>
                    </a:moveTo>
                    <a:lnTo>
                      <a:pt x="117260" y="109379"/>
                    </a:lnTo>
                    <a:lnTo>
                      <a:pt x="132587" y="121919"/>
                    </a:lnTo>
                    <a:lnTo>
                      <a:pt x="121919" y="128015"/>
                    </a:lnTo>
                    <a:lnTo>
                      <a:pt x="134492" y="128015"/>
                    </a:lnTo>
                    <a:lnTo>
                      <a:pt x="128583" y="104376"/>
                    </a:lnTo>
                    <a:lnTo>
                      <a:pt x="120395" y="103631"/>
                    </a:lnTo>
                    <a:lnTo>
                      <a:pt x="126491" y="96011"/>
                    </a:lnTo>
                    <a:lnTo>
                      <a:pt x="131717" y="96011"/>
                    </a:lnTo>
                    <a:lnTo>
                      <a:pt x="126007" y="92015"/>
                    </a:lnTo>
                    <a:lnTo>
                      <a:pt x="112775" y="91439"/>
                    </a:lnTo>
                    <a:close/>
                  </a:path>
                  <a:path w="170814" h="177164" extrusionOk="0">
                    <a:moveTo>
                      <a:pt x="61248" y="109810"/>
                    </a:moveTo>
                    <a:lnTo>
                      <a:pt x="47243" y="118871"/>
                    </a:lnTo>
                    <a:lnTo>
                      <a:pt x="57911" y="126491"/>
                    </a:lnTo>
                    <a:lnTo>
                      <a:pt x="61248" y="109810"/>
                    </a:lnTo>
                    <a:close/>
                  </a:path>
                  <a:path w="170814" h="177164" extrusionOk="0">
                    <a:moveTo>
                      <a:pt x="73151" y="102107"/>
                    </a:moveTo>
                    <a:lnTo>
                      <a:pt x="61248" y="109810"/>
                    </a:lnTo>
                    <a:lnTo>
                      <a:pt x="57911" y="126491"/>
                    </a:lnTo>
                    <a:lnTo>
                      <a:pt x="59904" y="126491"/>
                    </a:lnTo>
                    <a:lnTo>
                      <a:pt x="62497" y="124806"/>
                    </a:lnTo>
                    <a:lnTo>
                      <a:pt x="60959" y="114299"/>
                    </a:lnTo>
                    <a:lnTo>
                      <a:pt x="74833" y="114299"/>
                    </a:lnTo>
                    <a:lnTo>
                      <a:pt x="73151" y="102107"/>
                    </a:lnTo>
                    <a:close/>
                  </a:path>
                  <a:path w="170814" h="177164" extrusionOk="0">
                    <a:moveTo>
                      <a:pt x="60959" y="114299"/>
                    </a:moveTo>
                    <a:lnTo>
                      <a:pt x="62497" y="124806"/>
                    </a:lnTo>
                    <a:lnTo>
                      <a:pt x="71627" y="118871"/>
                    </a:lnTo>
                    <a:lnTo>
                      <a:pt x="60959" y="114299"/>
                    </a:lnTo>
                    <a:close/>
                  </a:path>
                  <a:path w="170814" h="177164" extrusionOk="0">
                    <a:moveTo>
                      <a:pt x="89915" y="111251"/>
                    </a:moveTo>
                    <a:lnTo>
                      <a:pt x="79247" y="112775"/>
                    </a:lnTo>
                    <a:lnTo>
                      <a:pt x="85923" y="124458"/>
                    </a:lnTo>
                    <a:lnTo>
                      <a:pt x="89915" y="111251"/>
                    </a:lnTo>
                    <a:close/>
                  </a:path>
                  <a:path w="170814" h="177164" extrusionOk="0">
                    <a:moveTo>
                      <a:pt x="111251" y="106679"/>
                    </a:moveTo>
                    <a:lnTo>
                      <a:pt x="100583" y="111251"/>
                    </a:lnTo>
                    <a:lnTo>
                      <a:pt x="109334" y="118952"/>
                    </a:lnTo>
                    <a:lnTo>
                      <a:pt x="111251" y="106679"/>
                    </a:lnTo>
                    <a:close/>
                  </a:path>
                  <a:path w="170814" h="177164" extrusionOk="0">
                    <a:moveTo>
                      <a:pt x="34519" y="90646"/>
                    </a:moveTo>
                    <a:lnTo>
                      <a:pt x="3047" y="115823"/>
                    </a:lnTo>
                    <a:lnTo>
                      <a:pt x="29717" y="112775"/>
                    </a:lnTo>
                    <a:lnTo>
                      <a:pt x="28955" y="112775"/>
                    </a:lnTo>
                    <a:lnTo>
                      <a:pt x="24383" y="100583"/>
                    </a:lnTo>
                    <a:lnTo>
                      <a:pt x="46917" y="97983"/>
                    </a:lnTo>
                    <a:lnTo>
                      <a:pt x="49312" y="96011"/>
                    </a:lnTo>
                    <a:lnTo>
                      <a:pt x="41147" y="96011"/>
                    </a:lnTo>
                    <a:lnTo>
                      <a:pt x="34519" y="90646"/>
                    </a:lnTo>
                    <a:close/>
                  </a:path>
                  <a:path w="170814" h="177164" extrusionOk="0">
                    <a:moveTo>
                      <a:pt x="46917" y="97983"/>
                    </a:moveTo>
                    <a:lnTo>
                      <a:pt x="24383" y="100583"/>
                    </a:lnTo>
                    <a:lnTo>
                      <a:pt x="28955" y="112775"/>
                    </a:lnTo>
                    <a:lnTo>
                      <a:pt x="46917" y="97983"/>
                    </a:lnTo>
                    <a:close/>
                  </a:path>
                  <a:path w="170814" h="177164" extrusionOk="0">
                    <a:moveTo>
                      <a:pt x="64007" y="96011"/>
                    </a:moveTo>
                    <a:lnTo>
                      <a:pt x="46917" y="97983"/>
                    </a:lnTo>
                    <a:lnTo>
                      <a:pt x="28955" y="112775"/>
                    </a:lnTo>
                    <a:lnTo>
                      <a:pt x="29717" y="112775"/>
                    </a:lnTo>
                    <a:lnTo>
                      <a:pt x="48151" y="110669"/>
                    </a:lnTo>
                    <a:lnTo>
                      <a:pt x="50291" y="102107"/>
                    </a:lnTo>
                    <a:lnTo>
                      <a:pt x="62788" y="102107"/>
                    </a:lnTo>
                    <a:lnTo>
                      <a:pt x="64007" y="96011"/>
                    </a:lnTo>
                    <a:close/>
                  </a:path>
                  <a:path w="170814" h="177164" extrusionOk="0">
                    <a:moveTo>
                      <a:pt x="50291" y="102107"/>
                    </a:moveTo>
                    <a:lnTo>
                      <a:pt x="48151" y="110669"/>
                    </a:lnTo>
                    <a:lnTo>
                      <a:pt x="56387" y="109727"/>
                    </a:lnTo>
                    <a:lnTo>
                      <a:pt x="50291" y="102107"/>
                    </a:lnTo>
                    <a:close/>
                  </a:path>
                  <a:path w="170814" h="177164" extrusionOk="0">
                    <a:moveTo>
                      <a:pt x="131717" y="96011"/>
                    </a:moveTo>
                    <a:lnTo>
                      <a:pt x="126491" y="96011"/>
                    </a:lnTo>
                    <a:lnTo>
                      <a:pt x="128583" y="104376"/>
                    </a:lnTo>
                    <a:lnTo>
                      <a:pt x="170687" y="108203"/>
                    </a:lnTo>
                    <a:lnTo>
                      <a:pt x="166196" y="105155"/>
                    </a:lnTo>
                    <a:lnTo>
                      <a:pt x="144779" y="105155"/>
                    </a:lnTo>
                    <a:lnTo>
                      <a:pt x="131717" y="96011"/>
                    </a:lnTo>
                    <a:close/>
                  </a:path>
                  <a:path w="170814" h="177164" extrusionOk="0">
                    <a:moveTo>
                      <a:pt x="126007" y="92015"/>
                    </a:moveTo>
                    <a:lnTo>
                      <a:pt x="144779" y="105155"/>
                    </a:lnTo>
                    <a:lnTo>
                      <a:pt x="147827" y="92963"/>
                    </a:lnTo>
                    <a:lnTo>
                      <a:pt x="126007" y="92015"/>
                    </a:lnTo>
                    <a:close/>
                  </a:path>
                  <a:path w="170814" h="177164" extrusionOk="0">
                    <a:moveTo>
                      <a:pt x="129485" y="73696"/>
                    </a:moveTo>
                    <a:lnTo>
                      <a:pt x="114299" y="83819"/>
                    </a:lnTo>
                    <a:lnTo>
                      <a:pt x="126007" y="92015"/>
                    </a:lnTo>
                    <a:lnTo>
                      <a:pt x="147827" y="92963"/>
                    </a:lnTo>
                    <a:lnTo>
                      <a:pt x="144779" y="105155"/>
                    </a:lnTo>
                    <a:lnTo>
                      <a:pt x="166196" y="105155"/>
                    </a:lnTo>
                    <a:lnTo>
                      <a:pt x="141491" y="88391"/>
                    </a:lnTo>
                    <a:lnTo>
                      <a:pt x="128015" y="88391"/>
                    </a:lnTo>
                    <a:lnTo>
                      <a:pt x="128015" y="79247"/>
                    </a:lnTo>
                    <a:lnTo>
                      <a:pt x="142385" y="79247"/>
                    </a:lnTo>
                    <a:lnTo>
                      <a:pt x="147174" y="76199"/>
                    </a:lnTo>
                    <a:lnTo>
                      <a:pt x="143255" y="76199"/>
                    </a:lnTo>
                    <a:lnTo>
                      <a:pt x="129485" y="73696"/>
                    </a:lnTo>
                    <a:close/>
                  </a:path>
                  <a:path w="170814" h="177164" extrusionOk="0">
                    <a:moveTo>
                      <a:pt x="126491" y="96011"/>
                    </a:moveTo>
                    <a:lnTo>
                      <a:pt x="120395" y="103631"/>
                    </a:lnTo>
                    <a:lnTo>
                      <a:pt x="128583" y="104376"/>
                    </a:lnTo>
                    <a:lnTo>
                      <a:pt x="126491" y="96011"/>
                    </a:lnTo>
                    <a:close/>
                  </a:path>
                  <a:path w="170814" h="177164" extrusionOk="0">
                    <a:moveTo>
                      <a:pt x="41147" y="85343"/>
                    </a:moveTo>
                    <a:lnTo>
                      <a:pt x="34519" y="90646"/>
                    </a:lnTo>
                    <a:lnTo>
                      <a:pt x="41147" y="96011"/>
                    </a:lnTo>
                    <a:lnTo>
                      <a:pt x="41147" y="85343"/>
                    </a:lnTo>
                    <a:close/>
                  </a:path>
                  <a:path w="170814" h="177164" extrusionOk="0">
                    <a:moveTo>
                      <a:pt x="47548" y="85343"/>
                    </a:moveTo>
                    <a:lnTo>
                      <a:pt x="41147" y="85343"/>
                    </a:lnTo>
                    <a:lnTo>
                      <a:pt x="41147" y="96011"/>
                    </a:lnTo>
                    <a:lnTo>
                      <a:pt x="49312" y="96011"/>
                    </a:lnTo>
                    <a:lnTo>
                      <a:pt x="54863" y="91439"/>
                    </a:lnTo>
                    <a:lnTo>
                      <a:pt x="47548" y="85343"/>
                    </a:lnTo>
                    <a:close/>
                  </a:path>
                  <a:path w="170814" h="177164" extrusionOk="0">
                    <a:moveTo>
                      <a:pt x="38914" y="63233"/>
                    </a:moveTo>
                    <a:lnTo>
                      <a:pt x="9143" y="70103"/>
                    </a:lnTo>
                    <a:lnTo>
                      <a:pt x="34519" y="90646"/>
                    </a:lnTo>
                    <a:lnTo>
                      <a:pt x="41147" y="85343"/>
                    </a:lnTo>
                    <a:lnTo>
                      <a:pt x="47548" y="85343"/>
                    </a:lnTo>
                    <a:lnTo>
                      <a:pt x="40233" y="79247"/>
                    </a:lnTo>
                    <a:lnTo>
                      <a:pt x="24383" y="79247"/>
                    </a:lnTo>
                    <a:lnTo>
                      <a:pt x="27431" y="68579"/>
                    </a:lnTo>
                    <a:lnTo>
                      <a:pt x="43248" y="68579"/>
                    </a:lnTo>
                    <a:lnTo>
                      <a:pt x="38914" y="63233"/>
                    </a:lnTo>
                    <a:close/>
                  </a:path>
                  <a:path w="170814" h="177164" extrusionOk="0">
                    <a:moveTo>
                      <a:pt x="128015" y="79247"/>
                    </a:moveTo>
                    <a:lnTo>
                      <a:pt x="128015" y="88391"/>
                    </a:lnTo>
                    <a:lnTo>
                      <a:pt x="134969" y="83966"/>
                    </a:lnTo>
                    <a:lnTo>
                      <a:pt x="128015" y="79247"/>
                    </a:lnTo>
                    <a:close/>
                  </a:path>
                  <a:path w="170814" h="177164" extrusionOk="0">
                    <a:moveTo>
                      <a:pt x="134969" y="83966"/>
                    </a:moveTo>
                    <a:lnTo>
                      <a:pt x="128015" y="88391"/>
                    </a:lnTo>
                    <a:lnTo>
                      <a:pt x="141491" y="88391"/>
                    </a:lnTo>
                    <a:lnTo>
                      <a:pt x="134969" y="83966"/>
                    </a:lnTo>
                    <a:close/>
                  </a:path>
                  <a:path w="170814" h="177164" extrusionOk="0">
                    <a:moveTo>
                      <a:pt x="142385" y="79247"/>
                    </a:moveTo>
                    <a:lnTo>
                      <a:pt x="128015" y="79247"/>
                    </a:lnTo>
                    <a:lnTo>
                      <a:pt x="134969" y="83966"/>
                    </a:lnTo>
                    <a:lnTo>
                      <a:pt x="142385" y="79247"/>
                    </a:lnTo>
                    <a:close/>
                  </a:path>
                  <a:path w="170814" h="177164" extrusionOk="0">
                    <a:moveTo>
                      <a:pt x="27431" y="68579"/>
                    </a:moveTo>
                    <a:lnTo>
                      <a:pt x="24383" y="79247"/>
                    </a:lnTo>
                    <a:lnTo>
                      <a:pt x="37063" y="76606"/>
                    </a:lnTo>
                    <a:lnTo>
                      <a:pt x="27431" y="68579"/>
                    </a:lnTo>
                    <a:close/>
                  </a:path>
                  <a:path w="170814" h="177164" extrusionOk="0">
                    <a:moveTo>
                      <a:pt x="37063" y="76606"/>
                    </a:moveTo>
                    <a:lnTo>
                      <a:pt x="24383" y="79247"/>
                    </a:lnTo>
                    <a:lnTo>
                      <a:pt x="40233" y="79247"/>
                    </a:lnTo>
                    <a:lnTo>
                      <a:pt x="37063" y="76606"/>
                    </a:lnTo>
                    <a:close/>
                  </a:path>
                  <a:path w="170814" h="177164" extrusionOk="0">
                    <a:moveTo>
                      <a:pt x="43248" y="68579"/>
                    </a:moveTo>
                    <a:lnTo>
                      <a:pt x="27431" y="68579"/>
                    </a:lnTo>
                    <a:lnTo>
                      <a:pt x="37063" y="76606"/>
                    </a:lnTo>
                    <a:lnTo>
                      <a:pt x="60959" y="71627"/>
                    </a:lnTo>
                    <a:lnTo>
                      <a:pt x="45719" y="71627"/>
                    </a:lnTo>
                    <a:lnTo>
                      <a:pt x="43248" y="68579"/>
                    </a:lnTo>
                    <a:close/>
                  </a:path>
                  <a:path w="170814" h="177164" extrusionOk="0">
                    <a:moveTo>
                      <a:pt x="141731" y="65531"/>
                    </a:moveTo>
                    <a:lnTo>
                      <a:pt x="129485" y="73696"/>
                    </a:lnTo>
                    <a:lnTo>
                      <a:pt x="143255" y="76199"/>
                    </a:lnTo>
                    <a:lnTo>
                      <a:pt x="141731" y="65531"/>
                    </a:lnTo>
                    <a:close/>
                  </a:path>
                  <a:path w="170814" h="177164" extrusionOk="0">
                    <a:moveTo>
                      <a:pt x="153314" y="65531"/>
                    </a:moveTo>
                    <a:lnTo>
                      <a:pt x="141731" y="65531"/>
                    </a:lnTo>
                    <a:lnTo>
                      <a:pt x="143255" y="76199"/>
                    </a:lnTo>
                    <a:lnTo>
                      <a:pt x="147174" y="76199"/>
                    </a:lnTo>
                    <a:lnTo>
                      <a:pt x="161543" y="67055"/>
                    </a:lnTo>
                    <a:lnTo>
                      <a:pt x="153314" y="65531"/>
                    </a:lnTo>
                    <a:close/>
                  </a:path>
                  <a:path w="170814" h="177164" extrusionOk="0">
                    <a:moveTo>
                      <a:pt x="138202" y="45719"/>
                    </a:moveTo>
                    <a:lnTo>
                      <a:pt x="123443" y="45719"/>
                    </a:lnTo>
                    <a:lnTo>
                      <a:pt x="131063" y="56387"/>
                    </a:lnTo>
                    <a:lnTo>
                      <a:pt x="115891" y="59146"/>
                    </a:lnTo>
                    <a:lnTo>
                      <a:pt x="109727" y="70103"/>
                    </a:lnTo>
                    <a:lnTo>
                      <a:pt x="129485" y="73696"/>
                    </a:lnTo>
                    <a:lnTo>
                      <a:pt x="137159" y="68579"/>
                    </a:lnTo>
                    <a:lnTo>
                      <a:pt x="124967" y="68579"/>
                    </a:lnTo>
                    <a:lnTo>
                      <a:pt x="120395" y="59435"/>
                    </a:lnTo>
                    <a:lnTo>
                      <a:pt x="130261" y="59435"/>
                    </a:lnTo>
                    <a:lnTo>
                      <a:pt x="138202" y="45719"/>
                    </a:lnTo>
                    <a:close/>
                  </a:path>
                  <a:path w="170814" h="177164" extrusionOk="0">
                    <a:moveTo>
                      <a:pt x="48767" y="60959"/>
                    </a:moveTo>
                    <a:lnTo>
                      <a:pt x="38914" y="63233"/>
                    </a:lnTo>
                    <a:lnTo>
                      <a:pt x="45719" y="71627"/>
                    </a:lnTo>
                    <a:lnTo>
                      <a:pt x="48767" y="60959"/>
                    </a:lnTo>
                    <a:close/>
                  </a:path>
                  <a:path w="170814" h="177164" extrusionOk="0">
                    <a:moveTo>
                      <a:pt x="52425" y="60959"/>
                    </a:moveTo>
                    <a:lnTo>
                      <a:pt x="48767" y="60959"/>
                    </a:lnTo>
                    <a:lnTo>
                      <a:pt x="45719" y="71627"/>
                    </a:lnTo>
                    <a:lnTo>
                      <a:pt x="60959" y="71627"/>
                    </a:lnTo>
                    <a:lnTo>
                      <a:pt x="52425" y="60959"/>
                    </a:lnTo>
                    <a:close/>
                  </a:path>
                  <a:path w="170814" h="177164" extrusionOk="0">
                    <a:moveTo>
                      <a:pt x="31652" y="33527"/>
                    </a:moveTo>
                    <a:lnTo>
                      <a:pt x="30479" y="33527"/>
                    </a:lnTo>
                    <a:lnTo>
                      <a:pt x="50751" y="58866"/>
                    </a:lnTo>
                    <a:lnTo>
                      <a:pt x="70103" y="70103"/>
                    </a:lnTo>
                    <a:lnTo>
                      <a:pt x="73006" y="57911"/>
                    </a:lnTo>
                    <a:lnTo>
                      <a:pt x="59435" y="57911"/>
                    </a:lnTo>
                    <a:lnTo>
                      <a:pt x="61324" y="50672"/>
                    </a:lnTo>
                    <a:lnTo>
                      <a:pt x="31652" y="33527"/>
                    </a:lnTo>
                    <a:close/>
                  </a:path>
                  <a:path w="170814" h="177164" extrusionOk="0">
                    <a:moveTo>
                      <a:pt x="80009" y="38099"/>
                    </a:moveTo>
                    <a:lnTo>
                      <a:pt x="77723" y="38099"/>
                    </a:lnTo>
                    <a:lnTo>
                      <a:pt x="74381" y="52136"/>
                    </a:lnTo>
                    <a:lnTo>
                      <a:pt x="85343" y="68579"/>
                    </a:lnTo>
                    <a:lnTo>
                      <a:pt x="95503" y="53339"/>
                    </a:lnTo>
                    <a:lnTo>
                      <a:pt x="80771" y="53339"/>
                    </a:lnTo>
                    <a:lnTo>
                      <a:pt x="85754" y="45758"/>
                    </a:lnTo>
                    <a:lnTo>
                      <a:pt x="80009" y="38099"/>
                    </a:lnTo>
                    <a:close/>
                  </a:path>
                  <a:path w="170814" h="177164" extrusionOk="0">
                    <a:moveTo>
                      <a:pt x="120395" y="59435"/>
                    </a:moveTo>
                    <a:lnTo>
                      <a:pt x="124967" y="68579"/>
                    </a:lnTo>
                    <a:lnTo>
                      <a:pt x="129306" y="61086"/>
                    </a:lnTo>
                    <a:lnTo>
                      <a:pt x="120395" y="59435"/>
                    </a:lnTo>
                    <a:close/>
                  </a:path>
                  <a:path w="170814" h="177164" extrusionOk="0">
                    <a:moveTo>
                      <a:pt x="129306" y="61086"/>
                    </a:moveTo>
                    <a:lnTo>
                      <a:pt x="124967" y="68579"/>
                    </a:lnTo>
                    <a:lnTo>
                      <a:pt x="137159" y="68579"/>
                    </a:lnTo>
                    <a:lnTo>
                      <a:pt x="141731" y="65531"/>
                    </a:lnTo>
                    <a:lnTo>
                      <a:pt x="153314" y="65531"/>
                    </a:lnTo>
                    <a:lnTo>
                      <a:pt x="129306" y="61086"/>
                    </a:lnTo>
                    <a:close/>
                  </a:path>
                  <a:path w="170814" h="177164" extrusionOk="0">
                    <a:moveTo>
                      <a:pt x="0" y="15239"/>
                    </a:moveTo>
                    <a:lnTo>
                      <a:pt x="38914" y="63233"/>
                    </a:lnTo>
                    <a:lnTo>
                      <a:pt x="48767" y="60959"/>
                    </a:lnTo>
                    <a:lnTo>
                      <a:pt x="52425" y="60959"/>
                    </a:lnTo>
                    <a:lnTo>
                      <a:pt x="50751" y="58866"/>
                    </a:lnTo>
                    <a:lnTo>
                      <a:pt x="22859" y="42671"/>
                    </a:lnTo>
                    <a:lnTo>
                      <a:pt x="30479" y="33527"/>
                    </a:lnTo>
                    <a:lnTo>
                      <a:pt x="31652" y="33527"/>
                    </a:lnTo>
                    <a:lnTo>
                      <a:pt x="0" y="15239"/>
                    </a:lnTo>
                    <a:close/>
                  </a:path>
                  <a:path w="170814" h="177164" extrusionOk="0">
                    <a:moveTo>
                      <a:pt x="115823" y="0"/>
                    </a:moveTo>
                    <a:lnTo>
                      <a:pt x="100758" y="22925"/>
                    </a:lnTo>
                    <a:lnTo>
                      <a:pt x="112775" y="27431"/>
                    </a:lnTo>
                    <a:lnTo>
                      <a:pt x="98596" y="48701"/>
                    </a:lnTo>
                    <a:lnTo>
                      <a:pt x="97535" y="62483"/>
                    </a:lnTo>
                    <a:lnTo>
                      <a:pt x="115891" y="59146"/>
                    </a:lnTo>
                    <a:lnTo>
                      <a:pt x="118300" y="54863"/>
                    </a:lnTo>
                    <a:lnTo>
                      <a:pt x="111251" y="54863"/>
                    </a:lnTo>
                    <a:lnTo>
                      <a:pt x="103631" y="48767"/>
                    </a:lnTo>
                    <a:lnTo>
                      <a:pt x="111925" y="46777"/>
                    </a:lnTo>
                    <a:lnTo>
                      <a:pt x="115823" y="0"/>
                    </a:lnTo>
                    <a:close/>
                  </a:path>
                  <a:path w="170814" h="177164" extrusionOk="0">
                    <a:moveTo>
                      <a:pt x="130261" y="59435"/>
                    </a:moveTo>
                    <a:lnTo>
                      <a:pt x="120395" y="59435"/>
                    </a:lnTo>
                    <a:lnTo>
                      <a:pt x="129306" y="61086"/>
                    </a:lnTo>
                    <a:lnTo>
                      <a:pt x="130261" y="59435"/>
                    </a:lnTo>
                    <a:close/>
                  </a:path>
                  <a:path w="170814" h="177164" extrusionOk="0">
                    <a:moveTo>
                      <a:pt x="123443" y="45719"/>
                    </a:moveTo>
                    <a:lnTo>
                      <a:pt x="115891" y="59146"/>
                    </a:lnTo>
                    <a:lnTo>
                      <a:pt x="131063" y="56387"/>
                    </a:lnTo>
                    <a:lnTo>
                      <a:pt x="123443" y="45719"/>
                    </a:lnTo>
                    <a:close/>
                  </a:path>
                  <a:path w="170814" h="177164" extrusionOk="0">
                    <a:moveTo>
                      <a:pt x="30479" y="33527"/>
                    </a:moveTo>
                    <a:lnTo>
                      <a:pt x="22859" y="42671"/>
                    </a:lnTo>
                    <a:lnTo>
                      <a:pt x="50751" y="58866"/>
                    </a:lnTo>
                    <a:lnTo>
                      <a:pt x="30479" y="33527"/>
                    </a:lnTo>
                    <a:close/>
                  </a:path>
                  <a:path w="170814" h="177164" extrusionOk="0">
                    <a:moveTo>
                      <a:pt x="61324" y="50672"/>
                    </a:moveTo>
                    <a:lnTo>
                      <a:pt x="59435" y="57911"/>
                    </a:lnTo>
                    <a:lnTo>
                      <a:pt x="68579" y="54863"/>
                    </a:lnTo>
                    <a:lnTo>
                      <a:pt x="61324" y="50672"/>
                    </a:lnTo>
                    <a:close/>
                  </a:path>
                  <a:path w="170814" h="177164" extrusionOk="0">
                    <a:moveTo>
                      <a:pt x="68579" y="22859"/>
                    </a:moveTo>
                    <a:lnTo>
                      <a:pt x="61324" y="50672"/>
                    </a:lnTo>
                    <a:lnTo>
                      <a:pt x="68579" y="54863"/>
                    </a:lnTo>
                    <a:lnTo>
                      <a:pt x="59435" y="57911"/>
                    </a:lnTo>
                    <a:lnTo>
                      <a:pt x="73006" y="57911"/>
                    </a:lnTo>
                    <a:lnTo>
                      <a:pt x="74381" y="52136"/>
                    </a:lnTo>
                    <a:lnTo>
                      <a:pt x="67055" y="41147"/>
                    </a:lnTo>
                    <a:lnTo>
                      <a:pt x="77723" y="38099"/>
                    </a:lnTo>
                    <a:lnTo>
                      <a:pt x="80009" y="38099"/>
                    </a:lnTo>
                    <a:lnTo>
                      <a:pt x="68579" y="22859"/>
                    </a:lnTo>
                    <a:close/>
                  </a:path>
                  <a:path w="170814" h="177164" extrusionOk="0">
                    <a:moveTo>
                      <a:pt x="111925" y="46777"/>
                    </a:moveTo>
                    <a:lnTo>
                      <a:pt x="103631" y="48767"/>
                    </a:lnTo>
                    <a:lnTo>
                      <a:pt x="111251" y="54863"/>
                    </a:lnTo>
                    <a:lnTo>
                      <a:pt x="111925" y="46777"/>
                    </a:lnTo>
                    <a:close/>
                  </a:path>
                  <a:path w="170814" h="177164" extrusionOk="0">
                    <a:moveTo>
                      <a:pt x="141731" y="39623"/>
                    </a:moveTo>
                    <a:lnTo>
                      <a:pt x="111925" y="46777"/>
                    </a:lnTo>
                    <a:lnTo>
                      <a:pt x="111251" y="54863"/>
                    </a:lnTo>
                    <a:lnTo>
                      <a:pt x="118300" y="54863"/>
                    </a:lnTo>
                    <a:lnTo>
                      <a:pt x="123443" y="45719"/>
                    </a:lnTo>
                    <a:lnTo>
                      <a:pt x="138202" y="45719"/>
                    </a:lnTo>
                    <a:lnTo>
                      <a:pt x="141731" y="39623"/>
                    </a:lnTo>
                    <a:close/>
                  </a:path>
                  <a:path w="170814" h="177164" extrusionOk="0">
                    <a:moveTo>
                      <a:pt x="85754" y="45758"/>
                    </a:moveTo>
                    <a:lnTo>
                      <a:pt x="80771" y="53339"/>
                    </a:lnTo>
                    <a:lnTo>
                      <a:pt x="91439" y="53339"/>
                    </a:lnTo>
                    <a:lnTo>
                      <a:pt x="85754" y="45758"/>
                    </a:lnTo>
                    <a:close/>
                  </a:path>
                  <a:path w="170814" h="177164" extrusionOk="0">
                    <a:moveTo>
                      <a:pt x="100555" y="23235"/>
                    </a:moveTo>
                    <a:lnTo>
                      <a:pt x="85754" y="45758"/>
                    </a:lnTo>
                    <a:lnTo>
                      <a:pt x="91439" y="53339"/>
                    </a:lnTo>
                    <a:lnTo>
                      <a:pt x="95503" y="53339"/>
                    </a:lnTo>
                    <a:lnTo>
                      <a:pt x="98596" y="48701"/>
                    </a:lnTo>
                    <a:lnTo>
                      <a:pt x="100555" y="23235"/>
                    </a:lnTo>
                    <a:close/>
                  </a:path>
                  <a:path w="170814" h="177164" extrusionOk="0">
                    <a:moveTo>
                      <a:pt x="77723" y="38099"/>
                    </a:moveTo>
                    <a:lnTo>
                      <a:pt x="67055" y="41147"/>
                    </a:lnTo>
                    <a:lnTo>
                      <a:pt x="74381" y="52136"/>
                    </a:lnTo>
                    <a:lnTo>
                      <a:pt x="77723" y="38099"/>
                    </a:lnTo>
                    <a:close/>
                  </a:path>
                  <a:path w="170814" h="177164" extrusionOk="0">
                    <a:moveTo>
                      <a:pt x="100758" y="22925"/>
                    </a:moveTo>
                    <a:lnTo>
                      <a:pt x="100555" y="23235"/>
                    </a:lnTo>
                    <a:lnTo>
                      <a:pt x="98596" y="48701"/>
                    </a:lnTo>
                    <a:lnTo>
                      <a:pt x="112775" y="27431"/>
                    </a:lnTo>
                    <a:lnTo>
                      <a:pt x="100758" y="22925"/>
                    </a:lnTo>
                    <a:close/>
                  </a:path>
                  <a:path w="170814" h="177164" extrusionOk="0">
                    <a:moveTo>
                      <a:pt x="100583" y="22859"/>
                    </a:moveTo>
                    <a:lnTo>
                      <a:pt x="100555" y="23235"/>
                    </a:lnTo>
                    <a:lnTo>
                      <a:pt x="100758" y="22925"/>
                    </a:lnTo>
                    <a:lnTo>
                      <a:pt x="100583" y="22859"/>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1" name="Google Shape;471;p6"/>
              <p:cNvSpPr/>
              <p:nvPr/>
            </p:nvSpPr>
            <p:spPr>
              <a:xfrm>
                <a:off x="3773854" y="3045299"/>
                <a:ext cx="96653" cy="104255"/>
              </a:xfrm>
              <a:custGeom>
                <a:avLst/>
                <a:gdLst/>
                <a:ahLst/>
                <a:cxnLst/>
                <a:rect l="l" t="t" r="r" b="b"/>
                <a:pathLst>
                  <a:path w="113029" h="121920" extrusionOk="0">
                    <a:moveTo>
                      <a:pt x="53583" y="88391"/>
                    </a:moveTo>
                    <a:lnTo>
                      <a:pt x="41147" y="88391"/>
                    </a:lnTo>
                    <a:lnTo>
                      <a:pt x="44195" y="121919"/>
                    </a:lnTo>
                    <a:lnTo>
                      <a:pt x="53583" y="88391"/>
                    </a:lnTo>
                    <a:close/>
                  </a:path>
                  <a:path w="113029" h="121920" extrusionOk="0">
                    <a:moveTo>
                      <a:pt x="72991" y="83819"/>
                    </a:moveTo>
                    <a:lnTo>
                      <a:pt x="54863" y="83819"/>
                    </a:lnTo>
                    <a:lnTo>
                      <a:pt x="70103" y="111251"/>
                    </a:lnTo>
                    <a:lnTo>
                      <a:pt x="72991" y="83819"/>
                    </a:lnTo>
                    <a:close/>
                  </a:path>
                  <a:path w="113029" h="121920" extrusionOk="0">
                    <a:moveTo>
                      <a:pt x="90798" y="82295"/>
                    </a:moveTo>
                    <a:lnTo>
                      <a:pt x="73151" y="82295"/>
                    </a:lnTo>
                    <a:lnTo>
                      <a:pt x="96011" y="102107"/>
                    </a:lnTo>
                    <a:lnTo>
                      <a:pt x="90798" y="82295"/>
                    </a:lnTo>
                    <a:close/>
                  </a:path>
                  <a:path w="113029" h="121920" extrusionOk="0">
                    <a:moveTo>
                      <a:pt x="89996" y="79247"/>
                    </a:moveTo>
                    <a:lnTo>
                      <a:pt x="28955" y="79247"/>
                    </a:lnTo>
                    <a:lnTo>
                      <a:pt x="24383" y="99059"/>
                    </a:lnTo>
                    <a:lnTo>
                      <a:pt x="41147" y="88391"/>
                    </a:lnTo>
                    <a:lnTo>
                      <a:pt x="53583" y="88391"/>
                    </a:lnTo>
                    <a:lnTo>
                      <a:pt x="54863" y="83819"/>
                    </a:lnTo>
                    <a:lnTo>
                      <a:pt x="72991" y="83819"/>
                    </a:lnTo>
                    <a:lnTo>
                      <a:pt x="73151" y="82295"/>
                    </a:lnTo>
                    <a:lnTo>
                      <a:pt x="90798" y="82295"/>
                    </a:lnTo>
                    <a:lnTo>
                      <a:pt x="89996" y="79247"/>
                    </a:lnTo>
                    <a:close/>
                  </a:path>
                  <a:path w="113029" h="121920" extrusionOk="0">
                    <a:moveTo>
                      <a:pt x="1523" y="12191"/>
                    </a:moveTo>
                    <a:lnTo>
                      <a:pt x="24383" y="42671"/>
                    </a:lnTo>
                    <a:lnTo>
                      <a:pt x="0" y="48767"/>
                    </a:lnTo>
                    <a:lnTo>
                      <a:pt x="19811" y="67055"/>
                    </a:lnTo>
                    <a:lnTo>
                      <a:pt x="0" y="82295"/>
                    </a:lnTo>
                    <a:lnTo>
                      <a:pt x="28955" y="79247"/>
                    </a:lnTo>
                    <a:lnTo>
                      <a:pt x="89996" y="79247"/>
                    </a:lnTo>
                    <a:lnTo>
                      <a:pt x="88391" y="73151"/>
                    </a:lnTo>
                    <a:lnTo>
                      <a:pt x="110794" y="73151"/>
                    </a:lnTo>
                    <a:lnTo>
                      <a:pt x="92963" y="59435"/>
                    </a:lnTo>
                    <a:lnTo>
                      <a:pt x="111251" y="45719"/>
                    </a:lnTo>
                    <a:lnTo>
                      <a:pt x="88391" y="41147"/>
                    </a:lnTo>
                    <a:lnTo>
                      <a:pt x="91162" y="35051"/>
                    </a:lnTo>
                    <a:lnTo>
                      <a:pt x="38099" y="35051"/>
                    </a:lnTo>
                    <a:lnTo>
                      <a:pt x="1523" y="12191"/>
                    </a:lnTo>
                    <a:close/>
                  </a:path>
                  <a:path w="113029" h="121920" extrusionOk="0">
                    <a:moveTo>
                      <a:pt x="110794" y="73151"/>
                    </a:moveTo>
                    <a:lnTo>
                      <a:pt x="88391" y="73151"/>
                    </a:lnTo>
                    <a:lnTo>
                      <a:pt x="112775" y="74675"/>
                    </a:lnTo>
                    <a:lnTo>
                      <a:pt x="110794" y="73151"/>
                    </a:lnTo>
                    <a:close/>
                  </a:path>
                  <a:path w="113029" h="121920" extrusionOk="0">
                    <a:moveTo>
                      <a:pt x="44195" y="12191"/>
                    </a:moveTo>
                    <a:lnTo>
                      <a:pt x="38099" y="35051"/>
                    </a:lnTo>
                    <a:lnTo>
                      <a:pt x="91162" y="35051"/>
                    </a:lnTo>
                    <a:lnTo>
                      <a:pt x="92548" y="32003"/>
                    </a:lnTo>
                    <a:lnTo>
                      <a:pt x="56387" y="32003"/>
                    </a:lnTo>
                    <a:lnTo>
                      <a:pt x="44195" y="12191"/>
                    </a:lnTo>
                    <a:close/>
                  </a:path>
                  <a:path w="113029" h="121920" extrusionOk="0">
                    <a:moveTo>
                      <a:pt x="76199" y="0"/>
                    </a:moveTo>
                    <a:lnTo>
                      <a:pt x="56387" y="32003"/>
                    </a:lnTo>
                    <a:lnTo>
                      <a:pt x="92548" y="32003"/>
                    </a:lnTo>
                    <a:lnTo>
                      <a:pt x="93241" y="30479"/>
                    </a:lnTo>
                    <a:lnTo>
                      <a:pt x="74675" y="30479"/>
                    </a:lnTo>
                    <a:lnTo>
                      <a:pt x="76199" y="0"/>
                    </a:lnTo>
                    <a:close/>
                  </a:path>
                  <a:path w="113029" h="121920" extrusionOk="0">
                    <a:moveTo>
                      <a:pt x="96011" y="24383"/>
                    </a:moveTo>
                    <a:lnTo>
                      <a:pt x="74675" y="30479"/>
                    </a:lnTo>
                    <a:lnTo>
                      <a:pt x="93241" y="30479"/>
                    </a:lnTo>
                    <a:lnTo>
                      <a:pt x="96011" y="24383"/>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2" name="Google Shape;472;p6"/>
              <p:cNvSpPr/>
              <p:nvPr/>
            </p:nvSpPr>
            <p:spPr>
              <a:xfrm>
                <a:off x="3754307" y="3023145"/>
                <a:ext cx="134662" cy="155296"/>
              </a:xfrm>
              <a:custGeom>
                <a:avLst/>
                <a:gdLst/>
                <a:ahLst/>
                <a:cxnLst/>
                <a:rect l="l" t="t" r="r" b="b"/>
                <a:pathLst>
                  <a:path w="157479" h="181610" extrusionOk="0">
                    <a:moveTo>
                      <a:pt x="69668" y="115823"/>
                    </a:moveTo>
                    <a:lnTo>
                      <a:pt x="56388" y="115823"/>
                    </a:lnTo>
                    <a:lnTo>
                      <a:pt x="67056" y="118871"/>
                    </a:lnTo>
                    <a:lnTo>
                      <a:pt x="57768" y="125715"/>
                    </a:lnTo>
                    <a:lnTo>
                      <a:pt x="65532" y="181355"/>
                    </a:lnTo>
                    <a:lnTo>
                      <a:pt x="74472" y="147827"/>
                    </a:lnTo>
                    <a:lnTo>
                      <a:pt x="73152" y="147827"/>
                    </a:lnTo>
                    <a:lnTo>
                      <a:pt x="60960" y="146303"/>
                    </a:lnTo>
                    <a:lnTo>
                      <a:pt x="69668" y="115823"/>
                    </a:lnTo>
                    <a:close/>
                  </a:path>
                  <a:path w="157479" h="181610" extrusionOk="0">
                    <a:moveTo>
                      <a:pt x="86472" y="112775"/>
                    </a:moveTo>
                    <a:lnTo>
                      <a:pt x="83820" y="112775"/>
                    </a:lnTo>
                    <a:lnTo>
                      <a:pt x="80109" y="126690"/>
                    </a:lnTo>
                    <a:lnTo>
                      <a:pt x="96012" y="158495"/>
                    </a:lnTo>
                    <a:lnTo>
                      <a:pt x="98598" y="137159"/>
                    </a:lnTo>
                    <a:lnTo>
                      <a:pt x="86868" y="137159"/>
                    </a:lnTo>
                    <a:lnTo>
                      <a:pt x="88965" y="117583"/>
                    </a:lnTo>
                    <a:lnTo>
                      <a:pt x="86472" y="112775"/>
                    </a:lnTo>
                    <a:close/>
                  </a:path>
                  <a:path w="157479" h="181610" extrusionOk="0">
                    <a:moveTo>
                      <a:pt x="69878" y="115090"/>
                    </a:moveTo>
                    <a:lnTo>
                      <a:pt x="60960" y="146303"/>
                    </a:lnTo>
                    <a:lnTo>
                      <a:pt x="73152" y="147827"/>
                    </a:lnTo>
                    <a:lnTo>
                      <a:pt x="69878" y="115090"/>
                    </a:lnTo>
                    <a:close/>
                  </a:path>
                  <a:path w="157479" h="181610" extrusionOk="0">
                    <a:moveTo>
                      <a:pt x="76200" y="92963"/>
                    </a:moveTo>
                    <a:lnTo>
                      <a:pt x="69878" y="115090"/>
                    </a:lnTo>
                    <a:lnTo>
                      <a:pt x="73152" y="147827"/>
                    </a:lnTo>
                    <a:lnTo>
                      <a:pt x="74472" y="147827"/>
                    </a:lnTo>
                    <a:lnTo>
                      <a:pt x="80109" y="126690"/>
                    </a:lnTo>
                    <a:lnTo>
                      <a:pt x="73152" y="112775"/>
                    </a:lnTo>
                    <a:lnTo>
                      <a:pt x="86472" y="112775"/>
                    </a:lnTo>
                    <a:lnTo>
                      <a:pt x="76200" y="92963"/>
                    </a:lnTo>
                    <a:close/>
                  </a:path>
                  <a:path w="157479" h="181610" extrusionOk="0">
                    <a:moveTo>
                      <a:pt x="105877" y="108203"/>
                    </a:moveTo>
                    <a:lnTo>
                      <a:pt x="102108" y="108203"/>
                    </a:lnTo>
                    <a:lnTo>
                      <a:pt x="100539" y="121147"/>
                    </a:lnTo>
                    <a:lnTo>
                      <a:pt x="129540" y="147827"/>
                    </a:lnTo>
                    <a:lnTo>
                      <a:pt x="125106" y="129539"/>
                    </a:lnTo>
                    <a:lnTo>
                      <a:pt x="111252" y="129539"/>
                    </a:lnTo>
                    <a:lnTo>
                      <a:pt x="107244" y="109502"/>
                    </a:lnTo>
                    <a:lnTo>
                      <a:pt x="105877" y="108203"/>
                    </a:lnTo>
                    <a:close/>
                  </a:path>
                  <a:path w="157479" h="181610" extrusionOk="0">
                    <a:moveTo>
                      <a:pt x="59355" y="103631"/>
                    </a:moveTo>
                    <a:lnTo>
                      <a:pt x="45720" y="103631"/>
                    </a:lnTo>
                    <a:lnTo>
                      <a:pt x="53340" y="111251"/>
                    </a:lnTo>
                    <a:lnTo>
                      <a:pt x="43893" y="112396"/>
                    </a:lnTo>
                    <a:lnTo>
                      <a:pt x="38100" y="140207"/>
                    </a:lnTo>
                    <a:lnTo>
                      <a:pt x="56714" y="126491"/>
                    </a:lnTo>
                    <a:lnTo>
                      <a:pt x="53340" y="126491"/>
                    </a:lnTo>
                    <a:lnTo>
                      <a:pt x="44196" y="120395"/>
                    </a:lnTo>
                    <a:lnTo>
                      <a:pt x="57587" y="110352"/>
                    </a:lnTo>
                    <a:lnTo>
                      <a:pt x="59355" y="103631"/>
                    </a:lnTo>
                    <a:close/>
                  </a:path>
                  <a:path w="157479" h="181610" extrusionOk="0">
                    <a:moveTo>
                      <a:pt x="88965" y="117583"/>
                    </a:moveTo>
                    <a:lnTo>
                      <a:pt x="86868" y="137159"/>
                    </a:lnTo>
                    <a:lnTo>
                      <a:pt x="97536" y="134111"/>
                    </a:lnTo>
                    <a:lnTo>
                      <a:pt x="88965" y="117583"/>
                    </a:lnTo>
                    <a:close/>
                  </a:path>
                  <a:path w="157479" h="181610" extrusionOk="0">
                    <a:moveTo>
                      <a:pt x="91440" y="94487"/>
                    </a:moveTo>
                    <a:lnTo>
                      <a:pt x="88965" y="117583"/>
                    </a:lnTo>
                    <a:lnTo>
                      <a:pt x="97536" y="134111"/>
                    </a:lnTo>
                    <a:lnTo>
                      <a:pt x="86868" y="137159"/>
                    </a:lnTo>
                    <a:lnTo>
                      <a:pt x="98598" y="137159"/>
                    </a:lnTo>
                    <a:lnTo>
                      <a:pt x="100539" y="121147"/>
                    </a:lnTo>
                    <a:lnTo>
                      <a:pt x="91440" y="112775"/>
                    </a:lnTo>
                    <a:lnTo>
                      <a:pt x="102108" y="108203"/>
                    </a:lnTo>
                    <a:lnTo>
                      <a:pt x="105877" y="108203"/>
                    </a:lnTo>
                    <a:lnTo>
                      <a:pt x="91440" y="94487"/>
                    </a:lnTo>
                    <a:close/>
                  </a:path>
                  <a:path w="157479" h="181610" extrusionOk="0">
                    <a:moveTo>
                      <a:pt x="107244" y="109502"/>
                    </a:moveTo>
                    <a:lnTo>
                      <a:pt x="111252" y="129539"/>
                    </a:lnTo>
                    <a:lnTo>
                      <a:pt x="121920" y="123443"/>
                    </a:lnTo>
                    <a:lnTo>
                      <a:pt x="107244" y="109502"/>
                    </a:lnTo>
                    <a:close/>
                  </a:path>
                  <a:path w="157479" h="181610" extrusionOk="0">
                    <a:moveTo>
                      <a:pt x="103632" y="91439"/>
                    </a:moveTo>
                    <a:lnTo>
                      <a:pt x="107244" y="109502"/>
                    </a:lnTo>
                    <a:lnTo>
                      <a:pt x="121920" y="123443"/>
                    </a:lnTo>
                    <a:lnTo>
                      <a:pt x="111252" y="129539"/>
                    </a:lnTo>
                    <a:lnTo>
                      <a:pt x="125106" y="129539"/>
                    </a:lnTo>
                    <a:lnTo>
                      <a:pt x="119392" y="105970"/>
                    </a:lnTo>
                    <a:lnTo>
                      <a:pt x="111252" y="105155"/>
                    </a:lnTo>
                    <a:lnTo>
                      <a:pt x="117348" y="97535"/>
                    </a:lnTo>
                    <a:lnTo>
                      <a:pt x="120831" y="97535"/>
                    </a:lnTo>
                    <a:lnTo>
                      <a:pt x="114232" y="92403"/>
                    </a:lnTo>
                    <a:lnTo>
                      <a:pt x="103632" y="91439"/>
                    </a:lnTo>
                    <a:close/>
                  </a:path>
                  <a:path w="157479" h="181610" extrusionOk="0">
                    <a:moveTo>
                      <a:pt x="83820" y="112775"/>
                    </a:moveTo>
                    <a:lnTo>
                      <a:pt x="73152" y="112775"/>
                    </a:lnTo>
                    <a:lnTo>
                      <a:pt x="80109" y="126690"/>
                    </a:lnTo>
                    <a:lnTo>
                      <a:pt x="83820" y="112775"/>
                    </a:lnTo>
                    <a:close/>
                  </a:path>
                  <a:path w="157479" h="181610" extrusionOk="0">
                    <a:moveTo>
                      <a:pt x="57587" y="110352"/>
                    </a:moveTo>
                    <a:lnTo>
                      <a:pt x="44196" y="120395"/>
                    </a:lnTo>
                    <a:lnTo>
                      <a:pt x="53340" y="126491"/>
                    </a:lnTo>
                    <a:lnTo>
                      <a:pt x="57587" y="110352"/>
                    </a:lnTo>
                    <a:close/>
                  </a:path>
                  <a:path w="157479" h="181610" extrusionOk="0">
                    <a:moveTo>
                      <a:pt x="68580" y="102107"/>
                    </a:moveTo>
                    <a:lnTo>
                      <a:pt x="57587" y="110352"/>
                    </a:lnTo>
                    <a:lnTo>
                      <a:pt x="53340" y="126491"/>
                    </a:lnTo>
                    <a:lnTo>
                      <a:pt x="56714" y="126491"/>
                    </a:lnTo>
                    <a:lnTo>
                      <a:pt x="57768" y="125715"/>
                    </a:lnTo>
                    <a:lnTo>
                      <a:pt x="56388" y="115823"/>
                    </a:lnTo>
                    <a:lnTo>
                      <a:pt x="69668" y="115823"/>
                    </a:lnTo>
                    <a:lnTo>
                      <a:pt x="69878" y="115090"/>
                    </a:lnTo>
                    <a:lnTo>
                      <a:pt x="68580" y="102107"/>
                    </a:lnTo>
                    <a:close/>
                  </a:path>
                  <a:path w="157479" h="181610" extrusionOk="0">
                    <a:moveTo>
                      <a:pt x="56388" y="115823"/>
                    </a:moveTo>
                    <a:lnTo>
                      <a:pt x="57768" y="125715"/>
                    </a:lnTo>
                    <a:lnTo>
                      <a:pt x="67056" y="118871"/>
                    </a:lnTo>
                    <a:lnTo>
                      <a:pt x="56388" y="115823"/>
                    </a:lnTo>
                    <a:close/>
                  </a:path>
                  <a:path w="157479" h="181610" extrusionOk="0">
                    <a:moveTo>
                      <a:pt x="102108" y="108203"/>
                    </a:moveTo>
                    <a:lnTo>
                      <a:pt x="91440" y="112775"/>
                    </a:lnTo>
                    <a:lnTo>
                      <a:pt x="100539" y="121147"/>
                    </a:lnTo>
                    <a:lnTo>
                      <a:pt x="102108" y="108203"/>
                    </a:lnTo>
                    <a:close/>
                  </a:path>
                  <a:path w="157479" h="181610" extrusionOk="0">
                    <a:moveTo>
                      <a:pt x="32053" y="92125"/>
                    </a:moveTo>
                    <a:lnTo>
                      <a:pt x="3048" y="117347"/>
                    </a:lnTo>
                    <a:lnTo>
                      <a:pt x="40767" y="112775"/>
                    </a:lnTo>
                    <a:lnTo>
                      <a:pt x="27432" y="112775"/>
                    </a:lnTo>
                    <a:lnTo>
                      <a:pt x="22860" y="102107"/>
                    </a:lnTo>
                    <a:lnTo>
                      <a:pt x="43629" y="99615"/>
                    </a:lnTo>
                    <a:lnTo>
                      <a:pt x="46188" y="97535"/>
                    </a:lnTo>
                    <a:lnTo>
                      <a:pt x="38100" y="97535"/>
                    </a:lnTo>
                    <a:lnTo>
                      <a:pt x="32053" y="92125"/>
                    </a:lnTo>
                    <a:close/>
                  </a:path>
                  <a:path w="157479" h="181610" extrusionOk="0">
                    <a:moveTo>
                      <a:pt x="43629" y="99615"/>
                    </a:moveTo>
                    <a:lnTo>
                      <a:pt x="22860" y="102107"/>
                    </a:lnTo>
                    <a:lnTo>
                      <a:pt x="27432" y="112775"/>
                    </a:lnTo>
                    <a:lnTo>
                      <a:pt x="43629" y="99615"/>
                    </a:lnTo>
                    <a:close/>
                  </a:path>
                  <a:path w="157479" h="181610" extrusionOk="0">
                    <a:moveTo>
                      <a:pt x="60960" y="97535"/>
                    </a:moveTo>
                    <a:lnTo>
                      <a:pt x="43629" y="99615"/>
                    </a:lnTo>
                    <a:lnTo>
                      <a:pt x="27432" y="112775"/>
                    </a:lnTo>
                    <a:lnTo>
                      <a:pt x="40767" y="112775"/>
                    </a:lnTo>
                    <a:lnTo>
                      <a:pt x="43893" y="112396"/>
                    </a:lnTo>
                    <a:lnTo>
                      <a:pt x="45720" y="103631"/>
                    </a:lnTo>
                    <a:lnTo>
                      <a:pt x="59355" y="103631"/>
                    </a:lnTo>
                    <a:lnTo>
                      <a:pt x="60960" y="97535"/>
                    </a:lnTo>
                    <a:close/>
                  </a:path>
                  <a:path w="157479" h="181610" extrusionOk="0">
                    <a:moveTo>
                      <a:pt x="45720" y="103631"/>
                    </a:moveTo>
                    <a:lnTo>
                      <a:pt x="43893" y="112396"/>
                    </a:lnTo>
                    <a:lnTo>
                      <a:pt x="53340" y="111251"/>
                    </a:lnTo>
                    <a:lnTo>
                      <a:pt x="45720" y="103631"/>
                    </a:lnTo>
                    <a:close/>
                  </a:path>
                  <a:path w="157479" h="181610" extrusionOk="0">
                    <a:moveTo>
                      <a:pt x="120831" y="97535"/>
                    </a:moveTo>
                    <a:lnTo>
                      <a:pt x="117348" y="97535"/>
                    </a:lnTo>
                    <a:lnTo>
                      <a:pt x="119392" y="105970"/>
                    </a:lnTo>
                    <a:lnTo>
                      <a:pt x="156972" y="109727"/>
                    </a:lnTo>
                    <a:lnTo>
                      <a:pt x="153162" y="106679"/>
                    </a:lnTo>
                    <a:lnTo>
                      <a:pt x="132588" y="106679"/>
                    </a:lnTo>
                    <a:lnTo>
                      <a:pt x="120831" y="97535"/>
                    </a:lnTo>
                    <a:close/>
                  </a:path>
                  <a:path w="157479" h="181610" extrusionOk="0">
                    <a:moveTo>
                      <a:pt x="114232" y="92403"/>
                    </a:moveTo>
                    <a:lnTo>
                      <a:pt x="132588" y="106679"/>
                    </a:lnTo>
                    <a:lnTo>
                      <a:pt x="137160" y="94487"/>
                    </a:lnTo>
                    <a:lnTo>
                      <a:pt x="114232" y="92403"/>
                    </a:lnTo>
                    <a:close/>
                  </a:path>
                  <a:path w="157479" h="181610" extrusionOk="0">
                    <a:moveTo>
                      <a:pt x="118814" y="75100"/>
                    </a:moveTo>
                    <a:lnTo>
                      <a:pt x="105156" y="85343"/>
                    </a:lnTo>
                    <a:lnTo>
                      <a:pt x="114232" y="92403"/>
                    </a:lnTo>
                    <a:lnTo>
                      <a:pt x="137160" y="94487"/>
                    </a:lnTo>
                    <a:lnTo>
                      <a:pt x="132588" y="106679"/>
                    </a:lnTo>
                    <a:lnTo>
                      <a:pt x="153162" y="106679"/>
                    </a:lnTo>
                    <a:lnTo>
                      <a:pt x="132207" y="89915"/>
                    </a:lnTo>
                    <a:lnTo>
                      <a:pt x="118872" y="89915"/>
                    </a:lnTo>
                    <a:lnTo>
                      <a:pt x="118872" y="79247"/>
                    </a:lnTo>
                    <a:lnTo>
                      <a:pt x="134112" y="79247"/>
                    </a:lnTo>
                    <a:lnTo>
                      <a:pt x="136289" y="77723"/>
                    </a:lnTo>
                    <a:lnTo>
                      <a:pt x="132588" y="77723"/>
                    </a:lnTo>
                    <a:lnTo>
                      <a:pt x="118814" y="75100"/>
                    </a:lnTo>
                    <a:close/>
                  </a:path>
                  <a:path w="157479" h="181610" extrusionOk="0">
                    <a:moveTo>
                      <a:pt x="117348" y="97535"/>
                    </a:moveTo>
                    <a:lnTo>
                      <a:pt x="111252" y="105155"/>
                    </a:lnTo>
                    <a:lnTo>
                      <a:pt x="119392" y="105970"/>
                    </a:lnTo>
                    <a:lnTo>
                      <a:pt x="117348" y="97535"/>
                    </a:lnTo>
                    <a:close/>
                  </a:path>
                  <a:path w="157479" h="181610" extrusionOk="0">
                    <a:moveTo>
                      <a:pt x="38100" y="86867"/>
                    </a:moveTo>
                    <a:lnTo>
                      <a:pt x="32053" y="92125"/>
                    </a:lnTo>
                    <a:lnTo>
                      <a:pt x="38100" y="97535"/>
                    </a:lnTo>
                    <a:lnTo>
                      <a:pt x="38100" y="86867"/>
                    </a:lnTo>
                    <a:close/>
                  </a:path>
                  <a:path w="157479" h="181610" extrusionOk="0">
                    <a:moveTo>
                      <a:pt x="45313" y="86867"/>
                    </a:moveTo>
                    <a:lnTo>
                      <a:pt x="38100" y="86867"/>
                    </a:lnTo>
                    <a:lnTo>
                      <a:pt x="38100" y="97535"/>
                    </a:lnTo>
                    <a:lnTo>
                      <a:pt x="46188" y="97535"/>
                    </a:lnTo>
                    <a:lnTo>
                      <a:pt x="51816" y="92963"/>
                    </a:lnTo>
                    <a:lnTo>
                      <a:pt x="45313" y="86867"/>
                    </a:lnTo>
                    <a:close/>
                  </a:path>
                  <a:path w="157479" h="181610" extrusionOk="0">
                    <a:moveTo>
                      <a:pt x="36508" y="64786"/>
                    </a:moveTo>
                    <a:lnTo>
                      <a:pt x="9144" y="71627"/>
                    </a:lnTo>
                    <a:lnTo>
                      <a:pt x="32053" y="92125"/>
                    </a:lnTo>
                    <a:lnTo>
                      <a:pt x="38100" y="86867"/>
                    </a:lnTo>
                    <a:lnTo>
                      <a:pt x="45313" y="86867"/>
                    </a:lnTo>
                    <a:lnTo>
                      <a:pt x="38811" y="80771"/>
                    </a:lnTo>
                    <a:lnTo>
                      <a:pt x="24384" y="80771"/>
                    </a:lnTo>
                    <a:lnTo>
                      <a:pt x="27432" y="70103"/>
                    </a:lnTo>
                    <a:lnTo>
                      <a:pt x="40426" y="70103"/>
                    </a:lnTo>
                    <a:lnTo>
                      <a:pt x="36508" y="64786"/>
                    </a:lnTo>
                    <a:close/>
                  </a:path>
                  <a:path w="157479" h="181610" extrusionOk="0">
                    <a:moveTo>
                      <a:pt x="118872" y="79247"/>
                    </a:moveTo>
                    <a:lnTo>
                      <a:pt x="118872" y="89915"/>
                    </a:lnTo>
                    <a:lnTo>
                      <a:pt x="125984" y="84937"/>
                    </a:lnTo>
                    <a:lnTo>
                      <a:pt x="118872" y="79247"/>
                    </a:lnTo>
                    <a:close/>
                  </a:path>
                  <a:path w="157479" h="181610" extrusionOk="0">
                    <a:moveTo>
                      <a:pt x="125984" y="84937"/>
                    </a:moveTo>
                    <a:lnTo>
                      <a:pt x="118872" y="89915"/>
                    </a:lnTo>
                    <a:lnTo>
                      <a:pt x="132207" y="89915"/>
                    </a:lnTo>
                    <a:lnTo>
                      <a:pt x="125984" y="84937"/>
                    </a:lnTo>
                    <a:close/>
                  </a:path>
                  <a:path w="157479" h="181610" extrusionOk="0">
                    <a:moveTo>
                      <a:pt x="134112" y="79247"/>
                    </a:moveTo>
                    <a:lnTo>
                      <a:pt x="118872" y="79247"/>
                    </a:lnTo>
                    <a:lnTo>
                      <a:pt x="125984" y="84937"/>
                    </a:lnTo>
                    <a:lnTo>
                      <a:pt x="134112" y="79247"/>
                    </a:lnTo>
                    <a:close/>
                  </a:path>
                  <a:path w="157479" h="181610" extrusionOk="0">
                    <a:moveTo>
                      <a:pt x="27432" y="70103"/>
                    </a:moveTo>
                    <a:lnTo>
                      <a:pt x="24384" y="80771"/>
                    </a:lnTo>
                    <a:lnTo>
                      <a:pt x="35996" y="78132"/>
                    </a:lnTo>
                    <a:lnTo>
                      <a:pt x="27432" y="70103"/>
                    </a:lnTo>
                    <a:close/>
                  </a:path>
                  <a:path w="157479" h="181610" extrusionOk="0">
                    <a:moveTo>
                      <a:pt x="35996" y="78132"/>
                    </a:moveTo>
                    <a:lnTo>
                      <a:pt x="24384" y="80771"/>
                    </a:lnTo>
                    <a:lnTo>
                      <a:pt x="38811" y="80771"/>
                    </a:lnTo>
                    <a:lnTo>
                      <a:pt x="35996" y="78132"/>
                    </a:lnTo>
                    <a:close/>
                  </a:path>
                  <a:path w="157479" h="181610" extrusionOk="0">
                    <a:moveTo>
                      <a:pt x="40426" y="70103"/>
                    </a:moveTo>
                    <a:lnTo>
                      <a:pt x="27432" y="70103"/>
                    </a:lnTo>
                    <a:lnTo>
                      <a:pt x="35996" y="78132"/>
                    </a:lnTo>
                    <a:lnTo>
                      <a:pt x="57912" y="73151"/>
                    </a:lnTo>
                    <a:lnTo>
                      <a:pt x="42672" y="73151"/>
                    </a:lnTo>
                    <a:lnTo>
                      <a:pt x="40426" y="70103"/>
                    </a:lnTo>
                    <a:close/>
                  </a:path>
                  <a:path w="157479" h="181610" extrusionOk="0">
                    <a:moveTo>
                      <a:pt x="129540" y="67055"/>
                    </a:moveTo>
                    <a:lnTo>
                      <a:pt x="118814" y="75100"/>
                    </a:lnTo>
                    <a:lnTo>
                      <a:pt x="132588" y="77723"/>
                    </a:lnTo>
                    <a:lnTo>
                      <a:pt x="129540" y="67055"/>
                    </a:lnTo>
                    <a:close/>
                  </a:path>
                  <a:path w="157479" h="181610" extrusionOk="0">
                    <a:moveTo>
                      <a:pt x="141732" y="67055"/>
                    </a:moveTo>
                    <a:lnTo>
                      <a:pt x="129540" y="67055"/>
                    </a:lnTo>
                    <a:lnTo>
                      <a:pt x="132588" y="77723"/>
                    </a:lnTo>
                    <a:lnTo>
                      <a:pt x="136289" y="77723"/>
                    </a:lnTo>
                    <a:lnTo>
                      <a:pt x="149352" y="68579"/>
                    </a:lnTo>
                    <a:lnTo>
                      <a:pt x="141732" y="67055"/>
                    </a:lnTo>
                    <a:close/>
                  </a:path>
                  <a:path w="157479" h="181610" extrusionOk="0">
                    <a:moveTo>
                      <a:pt x="127855" y="47243"/>
                    </a:moveTo>
                    <a:lnTo>
                      <a:pt x="114300" y="47243"/>
                    </a:lnTo>
                    <a:lnTo>
                      <a:pt x="120396" y="56387"/>
                    </a:lnTo>
                    <a:lnTo>
                      <a:pt x="107317" y="59657"/>
                    </a:lnTo>
                    <a:lnTo>
                      <a:pt x="100584" y="71627"/>
                    </a:lnTo>
                    <a:lnTo>
                      <a:pt x="118814" y="75100"/>
                    </a:lnTo>
                    <a:lnTo>
                      <a:pt x="125476" y="70103"/>
                    </a:lnTo>
                    <a:lnTo>
                      <a:pt x="115824" y="70103"/>
                    </a:lnTo>
                    <a:lnTo>
                      <a:pt x="111252" y="60959"/>
                    </a:lnTo>
                    <a:lnTo>
                      <a:pt x="120636" y="60959"/>
                    </a:lnTo>
                    <a:lnTo>
                      <a:pt x="127855" y="47243"/>
                    </a:lnTo>
                    <a:close/>
                  </a:path>
                  <a:path w="157479" h="181610" extrusionOk="0">
                    <a:moveTo>
                      <a:pt x="45720" y="62483"/>
                    </a:moveTo>
                    <a:lnTo>
                      <a:pt x="36508" y="64786"/>
                    </a:lnTo>
                    <a:lnTo>
                      <a:pt x="42672" y="73151"/>
                    </a:lnTo>
                    <a:lnTo>
                      <a:pt x="45720" y="62483"/>
                    </a:lnTo>
                    <a:close/>
                  </a:path>
                  <a:path w="157479" h="181610" extrusionOk="0">
                    <a:moveTo>
                      <a:pt x="50231" y="62483"/>
                    </a:moveTo>
                    <a:lnTo>
                      <a:pt x="45720" y="62483"/>
                    </a:lnTo>
                    <a:lnTo>
                      <a:pt x="42672" y="73151"/>
                    </a:lnTo>
                    <a:lnTo>
                      <a:pt x="57912" y="73151"/>
                    </a:lnTo>
                    <a:lnTo>
                      <a:pt x="50231" y="62483"/>
                    </a:lnTo>
                    <a:close/>
                  </a:path>
                  <a:path w="157479" h="181610" extrusionOk="0">
                    <a:moveTo>
                      <a:pt x="30818" y="35051"/>
                    </a:moveTo>
                    <a:lnTo>
                      <a:pt x="30480" y="35051"/>
                    </a:lnTo>
                    <a:lnTo>
                      <a:pt x="49771" y="61845"/>
                    </a:lnTo>
                    <a:lnTo>
                      <a:pt x="65532" y="71627"/>
                    </a:lnTo>
                    <a:lnTo>
                      <a:pt x="68434" y="59435"/>
                    </a:lnTo>
                    <a:lnTo>
                      <a:pt x="54864" y="59435"/>
                    </a:lnTo>
                    <a:lnTo>
                      <a:pt x="56786" y="51745"/>
                    </a:lnTo>
                    <a:lnTo>
                      <a:pt x="30818" y="35051"/>
                    </a:lnTo>
                    <a:close/>
                  </a:path>
                  <a:path w="157479" h="181610" extrusionOk="0">
                    <a:moveTo>
                      <a:pt x="75184" y="39623"/>
                    </a:moveTo>
                    <a:lnTo>
                      <a:pt x="73152" y="39623"/>
                    </a:lnTo>
                    <a:lnTo>
                      <a:pt x="69550" y="54749"/>
                    </a:lnTo>
                    <a:lnTo>
                      <a:pt x="79248" y="70103"/>
                    </a:lnTo>
                    <a:lnTo>
                      <a:pt x="88843" y="54863"/>
                    </a:lnTo>
                    <a:lnTo>
                      <a:pt x="74676" y="54863"/>
                    </a:lnTo>
                    <a:lnTo>
                      <a:pt x="79654" y="46329"/>
                    </a:lnTo>
                    <a:lnTo>
                      <a:pt x="75184" y="39623"/>
                    </a:lnTo>
                    <a:close/>
                  </a:path>
                  <a:path w="157479" h="181610" extrusionOk="0">
                    <a:moveTo>
                      <a:pt x="111252" y="60959"/>
                    </a:moveTo>
                    <a:lnTo>
                      <a:pt x="115824" y="70103"/>
                    </a:lnTo>
                    <a:lnTo>
                      <a:pt x="119742" y="62658"/>
                    </a:lnTo>
                    <a:lnTo>
                      <a:pt x="111252" y="60959"/>
                    </a:lnTo>
                    <a:close/>
                  </a:path>
                  <a:path w="157479" h="181610" extrusionOk="0">
                    <a:moveTo>
                      <a:pt x="119742" y="62658"/>
                    </a:moveTo>
                    <a:lnTo>
                      <a:pt x="115824" y="70103"/>
                    </a:lnTo>
                    <a:lnTo>
                      <a:pt x="125476" y="70103"/>
                    </a:lnTo>
                    <a:lnTo>
                      <a:pt x="129540" y="67055"/>
                    </a:lnTo>
                    <a:lnTo>
                      <a:pt x="141732" y="67055"/>
                    </a:lnTo>
                    <a:lnTo>
                      <a:pt x="119742" y="62658"/>
                    </a:lnTo>
                    <a:close/>
                  </a:path>
                  <a:path w="157479" h="181610" extrusionOk="0">
                    <a:moveTo>
                      <a:pt x="21336" y="44195"/>
                    </a:moveTo>
                    <a:lnTo>
                      <a:pt x="36508" y="64786"/>
                    </a:lnTo>
                    <a:lnTo>
                      <a:pt x="45720" y="62483"/>
                    </a:lnTo>
                    <a:lnTo>
                      <a:pt x="50231" y="62483"/>
                    </a:lnTo>
                    <a:lnTo>
                      <a:pt x="49771" y="61845"/>
                    </a:lnTo>
                    <a:lnTo>
                      <a:pt x="21336" y="44195"/>
                    </a:lnTo>
                    <a:close/>
                  </a:path>
                  <a:path w="157479" h="181610" extrusionOk="0">
                    <a:moveTo>
                      <a:pt x="105110" y="29027"/>
                    </a:moveTo>
                    <a:lnTo>
                      <a:pt x="90866" y="51651"/>
                    </a:lnTo>
                    <a:lnTo>
                      <a:pt x="89916" y="64007"/>
                    </a:lnTo>
                    <a:lnTo>
                      <a:pt x="107317" y="59657"/>
                    </a:lnTo>
                    <a:lnTo>
                      <a:pt x="109156" y="56387"/>
                    </a:lnTo>
                    <a:lnTo>
                      <a:pt x="103632" y="56387"/>
                    </a:lnTo>
                    <a:lnTo>
                      <a:pt x="96012" y="48767"/>
                    </a:lnTo>
                    <a:lnTo>
                      <a:pt x="104139" y="47001"/>
                    </a:lnTo>
                    <a:lnTo>
                      <a:pt x="105110" y="29027"/>
                    </a:lnTo>
                    <a:close/>
                  </a:path>
                  <a:path w="157479" h="181610" extrusionOk="0">
                    <a:moveTo>
                      <a:pt x="120636" y="60959"/>
                    </a:moveTo>
                    <a:lnTo>
                      <a:pt x="111252" y="60959"/>
                    </a:lnTo>
                    <a:lnTo>
                      <a:pt x="119742" y="62658"/>
                    </a:lnTo>
                    <a:lnTo>
                      <a:pt x="120636" y="60959"/>
                    </a:lnTo>
                    <a:close/>
                  </a:path>
                  <a:path w="157479" h="181610" extrusionOk="0">
                    <a:moveTo>
                      <a:pt x="30480" y="35051"/>
                    </a:moveTo>
                    <a:lnTo>
                      <a:pt x="21336" y="44195"/>
                    </a:lnTo>
                    <a:lnTo>
                      <a:pt x="49771" y="61845"/>
                    </a:lnTo>
                    <a:lnTo>
                      <a:pt x="30480" y="35051"/>
                    </a:lnTo>
                    <a:close/>
                  </a:path>
                  <a:path w="157479" h="181610" extrusionOk="0">
                    <a:moveTo>
                      <a:pt x="114300" y="47243"/>
                    </a:moveTo>
                    <a:lnTo>
                      <a:pt x="107317" y="59657"/>
                    </a:lnTo>
                    <a:lnTo>
                      <a:pt x="120396" y="56387"/>
                    </a:lnTo>
                    <a:lnTo>
                      <a:pt x="114300" y="47243"/>
                    </a:lnTo>
                    <a:close/>
                  </a:path>
                  <a:path w="157479" h="181610" extrusionOk="0">
                    <a:moveTo>
                      <a:pt x="56786" y="51745"/>
                    </a:moveTo>
                    <a:lnTo>
                      <a:pt x="54864" y="59435"/>
                    </a:lnTo>
                    <a:lnTo>
                      <a:pt x="64008" y="56387"/>
                    </a:lnTo>
                    <a:lnTo>
                      <a:pt x="56786" y="51745"/>
                    </a:lnTo>
                    <a:close/>
                  </a:path>
                  <a:path w="157479" h="181610" extrusionOk="0">
                    <a:moveTo>
                      <a:pt x="64008" y="22859"/>
                    </a:moveTo>
                    <a:lnTo>
                      <a:pt x="56786" y="51745"/>
                    </a:lnTo>
                    <a:lnTo>
                      <a:pt x="64008" y="56387"/>
                    </a:lnTo>
                    <a:lnTo>
                      <a:pt x="54864" y="59435"/>
                    </a:lnTo>
                    <a:lnTo>
                      <a:pt x="68434" y="59435"/>
                    </a:lnTo>
                    <a:lnTo>
                      <a:pt x="69550" y="54749"/>
                    </a:lnTo>
                    <a:lnTo>
                      <a:pt x="60960" y="41147"/>
                    </a:lnTo>
                    <a:lnTo>
                      <a:pt x="73152" y="39623"/>
                    </a:lnTo>
                    <a:lnTo>
                      <a:pt x="75184" y="39623"/>
                    </a:lnTo>
                    <a:lnTo>
                      <a:pt x="64008" y="22859"/>
                    </a:lnTo>
                    <a:close/>
                  </a:path>
                  <a:path w="157479" h="181610" extrusionOk="0">
                    <a:moveTo>
                      <a:pt x="104139" y="47001"/>
                    </a:moveTo>
                    <a:lnTo>
                      <a:pt x="96012" y="48767"/>
                    </a:lnTo>
                    <a:lnTo>
                      <a:pt x="103632" y="56387"/>
                    </a:lnTo>
                    <a:lnTo>
                      <a:pt x="104139" y="47001"/>
                    </a:lnTo>
                    <a:close/>
                  </a:path>
                  <a:path w="157479" h="181610" extrusionOk="0">
                    <a:moveTo>
                      <a:pt x="131064" y="41147"/>
                    </a:moveTo>
                    <a:lnTo>
                      <a:pt x="104139" y="47001"/>
                    </a:lnTo>
                    <a:lnTo>
                      <a:pt x="103632" y="56387"/>
                    </a:lnTo>
                    <a:lnTo>
                      <a:pt x="109156" y="56387"/>
                    </a:lnTo>
                    <a:lnTo>
                      <a:pt x="114300" y="47243"/>
                    </a:lnTo>
                    <a:lnTo>
                      <a:pt x="127855" y="47243"/>
                    </a:lnTo>
                    <a:lnTo>
                      <a:pt x="131064" y="41147"/>
                    </a:lnTo>
                    <a:close/>
                  </a:path>
                  <a:path w="157479" h="181610" extrusionOk="0">
                    <a:moveTo>
                      <a:pt x="79654" y="46329"/>
                    </a:moveTo>
                    <a:lnTo>
                      <a:pt x="74676" y="54863"/>
                    </a:lnTo>
                    <a:lnTo>
                      <a:pt x="85344" y="54863"/>
                    </a:lnTo>
                    <a:lnTo>
                      <a:pt x="79654" y="46329"/>
                    </a:lnTo>
                    <a:close/>
                  </a:path>
                  <a:path w="157479" h="181610" extrusionOk="0">
                    <a:moveTo>
                      <a:pt x="106680" y="0"/>
                    </a:moveTo>
                    <a:lnTo>
                      <a:pt x="79654" y="46329"/>
                    </a:lnTo>
                    <a:lnTo>
                      <a:pt x="85344" y="54863"/>
                    </a:lnTo>
                    <a:lnTo>
                      <a:pt x="88843" y="54863"/>
                    </a:lnTo>
                    <a:lnTo>
                      <a:pt x="90866" y="51651"/>
                    </a:lnTo>
                    <a:lnTo>
                      <a:pt x="92964" y="24383"/>
                    </a:lnTo>
                    <a:lnTo>
                      <a:pt x="105361" y="24383"/>
                    </a:lnTo>
                    <a:lnTo>
                      <a:pt x="106680" y="0"/>
                    </a:lnTo>
                    <a:close/>
                  </a:path>
                  <a:path w="157479" h="181610" extrusionOk="0">
                    <a:moveTo>
                      <a:pt x="73152" y="39623"/>
                    </a:moveTo>
                    <a:lnTo>
                      <a:pt x="60960" y="41147"/>
                    </a:lnTo>
                    <a:lnTo>
                      <a:pt x="69550" y="54749"/>
                    </a:lnTo>
                    <a:lnTo>
                      <a:pt x="73152" y="39623"/>
                    </a:lnTo>
                    <a:close/>
                  </a:path>
                  <a:path w="157479" h="181610" extrusionOk="0">
                    <a:moveTo>
                      <a:pt x="92964" y="24383"/>
                    </a:moveTo>
                    <a:lnTo>
                      <a:pt x="90866" y="51651"/>
                    </a:lnTo>
                    <a:lnTo>
                      <a:pt x="105110" y="29027"/>
                    </a:lnTo>
                    <a:lnTo>
                      <a:pt x="92964" y="24383"/>
                    </a:lnTo>
                    <a:close/>
                  </a:path>
                  <a:path w="157479" h="181610" extrusionOk="0">
                    <a:moveTo>
                      <a:pt x="0" y="15239"/>
                    </a:moveTo>
                    <a:lnTo>
                      <a:pt x="21336" y="44195"/>
                    </a:lnTo>
                    <a:lnTo>
                      <a:pt x="30480" y="35051"/>
                    </a:lnTo>
                    <a:lnTo>
                      <a:pt x="30818" y="35051"/>
                    </a:lnTo>
                    <a:lnTo>
                      <a:pt x="0" y="15239"/>
                    </a:lnTo>
                    <a:close/>
                  </a:path>
                  <a:path w="157479" h="181610" extrusionOk="0">
                    <a:moveTo>
                      <a:pt x="105361" y="24383"/>
                    </a:moveTo>
                    <a:lnTo>
                      <a:pt x="92964" y="24383"/>
                    </a:lnTo>
                    <a:lnTo>
                      <a:pt x="105115" y="28940"/>
                    </a:lnTo>
                    <a:lnTo>
                      <a:pt x="105361" y="24383"/>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3" name="Google Shape;473;p6"/>
              <p:cNvSpPr/>
              <p:nvPr/>
            </p:nvSpPr>
            <p:spPr>
              <a:xfrm>
                <a:off x="1671821" y="2961895"/>
                <a:ext cx="810688" cy="3047276"/>
              </a:xfrm>
              <a:custGeom>
                <a:avLst/>
                <a:gdLst/>
                <a:ahLst/>
                <a:cxnLst/>
                <a:rect l="l" t="t" r="r" b="b"/>
                <a:pathLst>
                  <a:path w="948055" h="3563620" extrusionOk="0">
                    <a:moveTo>
                      <a:pt x="39950" y="35928"/>
                    </a:moveTo>
                    <a:lnTo>
                      <a:pt x="34658" y="54120"/>
                    </a:lnTo>
                    <a:lnTo>
                      <a:pt x="929639" y="3563112"/>
                    </a:lnTo>
                    <a:lnTo>
                      <a:pt x="947927" y="3558540"/>
                    </a:lnTo>
                    <a:lnTo>
                      <a:pt x="52955" y="49583"/>
                    </a:lnTo>
                    <a:lnTo>
                      <a:pt x="39950" y="35928"/>
                    </a:lnTo>
                    <a:close/>
                  </a:path>
                  <a:path w="948055" h="3563620" extrusionOk="0">
                    <a:moveTo>
                      <a:pt x="30479" y="0"/>
                    </a:moveTo>
                    <a:lnTo>
                      <a:pt x="1523" y="100583"/>
                    </a:lnTo>
                    <a:lnTo>
                      <a:pt x="0" y="105155"/>
                    </a:lnTo>
                    <a:lnTo>
                      <a:pt x="3047" y="111251"/>
                    </a:lnTo>
                    <a:lnTo>
                      <a:pt x="7619" y="112775"/>
                    </a:lnTo>
                    <a:lnTo>
                      <a:pt x="13715" y="114299"/>
                    </a:lnTo>
                    <a:lnTo>
                      <a:pt x="18287" y="111251"/>
                    </a:lnTo>
                    <a:lnTo>
                      <a:pt x="19811" y="105155"/>
                    </a:lnTo>
                    <a:lnTo>
                      <a:pt x="34658" y="54120"/>
                    </a:lnTo>
                    <a:lnTo>
                      <a:pt x="25907" y="19811"/>
                    </a:lnTo>
                    <a:lnTo>
                      <a:pt x="44195" y="15239"/>
                    </a:lnTo>
                    <a:lnTo>
                      <a:pt x="45408" y="15239"/>
                    </a:lnTo>
                    <a:lnTo>
                      <a:pt x="30479" y="0"/>
                    </a:lnTo>
                    <a:close/>
                  </a:path>
                  <a:path w="948055" h="3563620" extrusionOk="0">
                    <a:moveTo>
                      <a:pt x="45408" y="15239"/>
                    </a:moveTo>
                    <a:lnTo>
                      <a:pt x="44195" y="15239"/>
                    </a:lnTo>
                    <a:lnTo>
                      <a:pt x="52955" y="49583"/>
                    </a:lnTo>
                    <a:lnTo>
                      <a:pt x="89915" y="88391"/>
                    </a:lnTo>
                    <a:lnTo>
                      <a:pt x="94487" y="91439"/>
                    </a:lnTo>
                    <a:lnTo>
                      <a:pt x="100583" y="91439"/>
                    </a:lnTo>
                    <a:lnTo>
                      <a:pt x="108203" y="83819"/>
                    </a:lnTo>
                    <a:lnTo>
                      <a:pt x="108203" y="77723"/>
                    </a:lnTo>
                    <a:lnTo>
                      <a:pt x="103631" y="74675"/>
                    </a:lnTo>
                    <a:lnTo>
                      <a:pt x="45408" y="15239"/>
                    </a:lnTo>
                    <a:close/>
                  </a:path>
                  <a:path w="948055" h="3563620" extrusionOk="0">
                    <a:moveTo>
                      <a:pt x="44195" y="15239"/>
                    </a:moveTo>
                    <a:lnTo>
                      <a:pt x="25907" y="19811"/>
                    </a:lnTo>
                    <a:lnTo>
                      <a:pt x="34658" y="54120"/>
                    </a:lnTo>
                    <a:lnTo>
                      <a:pt x="39950" y="35928"/>
                    </a:lnTo>
                    <a:lnTo>
                      <a:pt x="28955" y="24383"/>
                    </a:lnTo>
                    <a:lnTo>
                      <a:pt x="44195" y="21335"/>
                    </a:lnTo>
                    <a:lnTo>
                      <a:pt x="45750" y="21335"/>
                    </a:lnTo>
                    <a:lnTo>
                      <a:pt x="44195" y="15239"/>
                    </a:lnTo>
                    <a:close/>
                  </a:path>
                  <a:path w="948055" h="3563620" extrusionOk="0">
                    <a:moveTo>
                      <a:pt x="45750" y="21335"/>
                    </a:moveTo>
                    <a:lnTo>
                      <a:pt x="44195" y="21335"/>
                    </a:lnTo>
                    <a:lnTo>
                      <a:pt x="39950" y="35928"/>
                    </a:lnTo>
                    <a:lnTo>
                      <a:pt x="52955" y="49583"/>
                    </a:lnTo>
                    <a:lnTo>
                      <a:pt x="45750" y="21335"/>
                    </a:lnTo>
                    <a:close/>
                  </a:path>
                  <a:path w="948055" h="3563620" extrusionOk="0">
                    <a:moveTo>
                      <a:pt x="44195" y="21335"/>
                    </a:moveTo>
                    <a:lnTo>
                      <a:pt x="28955" y="24383"/>
                    </a:lnTo>
                    <a:lnTo>
                      <a:pt x="39950" y="35928"/>
                    </a:lnTo>
                    <a:lnTo>
                      <a:pt x="44195" y="21335"/>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4" name="Google Shape;474;p6"/>
              <p:cNvSpPr/>
              <p:nvPr/>
            </p:nvSpPr>
            <p:spPr>
              <a:xfrm>
                <a:off x="2353385" y="3092213"/>
                <a:ext cx="1918394" cy="2919130"/>
              </a:xfrm>
              <a:custGeom>
                <a:avLst/>
                <a:gdLst/>
                <a:ahLst/>
                <a:cxnLst/>
                <a:rect l="l" t="t" r="r" b="b"/>
                <a:pathLst>
                  <a:path w="2243454" h="3413759" extrusionOk="0">
                    <a:moveTo>
                      <a:pt x="20661" y="31666"/>
                    </a:moveTo>
                    <a:lnTo>
                      <a:pt x="21718" y="52105"/>
                    </a:lnTo>
                    <a:lnTo>
                      <a:pt x="2228088" y="3413759"/>
                    </a:lnTo>
                    <a:lnTo>
                      <a:pt x="2243328" y="3403091"/>
                    </a:lnTo>
                    <a:lnTo>
                      <a:pt x="37623" y="40147"/>
                    </a:lnTo>
                    <a:lnTo>
                      <a:pt x="20661" y="31666"/>
                    </a:lnTo>
                    <a:close/>
                  </a:path>
                  <a:path w="2243454" h="3413759" extrusionOk="0">
                    <a:moveTo>
                      <a:pt x="0" y="0"/>
                    </a:moveTo>
                    <a:lnTo>
                      <a:pt x="4571" y="103631"/>
                    </a:lnTo>
                    <a:lnTo>
                      <a:pt x="6095" y="109727"/>
                    </a:lnTo>
                    <a:lnTo>
                      <a:pt x="10667" y="114299"/>
                    </a:lnTo>
                    <a:lnTo>
                      <a:pt x="15239" y="112775"/>
                    </a:lnTo>
                    <a:lnTo>
                      <a:pt x="19811" y="112775"/>
                    </a:lnTo>
                    <a:lnTo>
                      <a:pt x="24383" y="108203"/>
                    </a:lnTo>
                    <a:lnTo>
                      <a:pt x="24383" y="103631"/>
                    </a:lnTo>
                    <a:lnTo>
                      <a:pt x="21718" y="52105"/>
                    </a:lnTo>
                    <a:lnTo>
                      <a:pt x="1523" y="21335"/>
                    </a:lnTo>
                    <a:lnTo>
                      <a:pt x="18287" y="10667"/>
                    </a:lnTo>
                    <a:lnTo>
                      <a:pt x="21691" y="10667"/>
                    </a:lnTo>
                    <a:lnTo>
                      <a:pt x="0" y="0"/>
                    </a:lnTo>
                    <a:close/>
                  </a:path>
                  <a:path w="2243454" h="3413759" extrusionOk="0">
                    <a:moveTo>
                      <a:pt x="21691" y="10667"/>
                    </a:moveTo>
                    <a:lnTo>
                      <a:pt x="18287" y="10667"/>
                    </a:lnTo>
                    <a:lnTo>
                      <a:pt x="37623" y="40147"/>
                    </a:lnTo>
                    <a:lnTo>
                      <a:pt x="85343" y="64007"/>
                    </a:lnTo>
                    <a:lnTo>
                      <a:pt x="89915" y="65531"/>
                    </a:lnTo>
                    <a:lnTo>
                      <a:pt x="94487" y="64007"/>
                    </a:lnTo>
                    <a:lnTo>
                      <a:pt x="100583" y="54863"/>
                    </a:lnTo>
                    <a:lnTo>
                      <a:pt x="97535" y="48767"/>
                    </a:lnTo>
                    <a:lnTo>
                      <a:pt x="92963" y="45719"/>
                    </a:lnTo>
                    <a:lnTo>
                      <a:pt x="21691" y="10667"/>
                    </a:lnTo>
                    <a:close/>
                  </a:path>
                  <a:path w="2243454" h="3413759" extrusionOk="0">
                    <a:moveTo>
                      <a:pt x="18287" y="10667"/>
                    </a:moveTo>
                    <a:lnTo>
                      <a:pt x="1523" y="21335"/>
                    </a:lnTo>
                    <a:lnTo>
                      <a:pt x="21718" y="52105"/>
                    </a:lnTo>
                    <a:lnTo>
                      <a:pt x="20661" y="31666"/>
                    </a:lnTo>
                    <a:lnTo>
                      <a:pt x="6095" y="24383"/>
                    </a:lnTo>
                    <a:lnTo>
                      <a:pt x="19811" y="15239"/>
                    </a:lnTo>
                    <a:lnTo>
                      <a:pt x="21286" y="15239"/>
                    </a:lnTo>
                    <a:lnTo>
                      <a:pt x="18287" y="10667"/>
                    </a:lnTo>
                    <a:close/>
                  </a:path>
                  <a:path w="2243454" h="3413759" extrusionOk="0">
                    <a:moveTo>
                      <a:pt x="21286" y="15239"/>
                    </a:moveTo>
                    <a:lnTo>
                      <a:pt x="19811" y="15239"/>
                    </a:lnTo>
                    <a:lnTo>
                      <a:pt x="20661" y="31666"/>
                    </a:lnTo>
                    <a:lnTo>
                      <a:pt x="37623" y="40147"/>
                    </a:lnTo>
                    <a:lnTo>
                      <a:pt x="21286" y="15239"/>
                    </a:lnTo>
                    <a:close/>
                  </a:path>
                  <a:path w="2243454" h="3413759" extrusionOk="0">
                    <a:moveTo>
                      <a:pt x="19811" y="15239"/>
                    </a:moveTo>
                    <a:lnTo>
                      <a:pt x="6095" y="24383"/>
                    </a:lnTo>
                    <a:lnTo>
                      <a:pt x="20661" y="31666"/>
                    </a:lnTo>
                    <a:lnTo>
                      <a:pt x="19811" y="15239"/>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5" name="Google Shape;475;p6"/>
              <p:cNvSpPr/>
              <p:nvPr/>
            </p:nvSpPr>
            <p:spPr>
              <a:xfrm>
                <a:off x="902943" y="3317664"/>
                <a:ext cx="440910" cy="2665009"/>
              </a:xfrm>
              <a:custGeom>
                <a:avLst/>
                <a:gdLst/>
                <a:ahLst/>
                <a:cxnLst/>
                <a:rect l="l" t="t" r="r" b="b"/>
                <a:pathLst>
                  <a:path w="515619" h="3116579" extrusionOk="0">
                    <a:moveTo>
                      <a:pt x="46364" y="36619"/>
                    </a:moveTo>
                    <a:lnTo>
                      <a:pt x="38871" y="55529"/>
                    </a:lnTo>
                    <a:lnTo>
                      <a:pt x="496824" y="3116580"/>
                    </a:lnTo>
                    <a:lnTo>
                      <a:pt x="515112" y="3113532"/>
                    </a:lnTo>
                    <a:lnTo>
                      <a:pt x="58577" y="51885"/>
                    </a:lnTo>
                    <a:lnTo>
                      <a:pt x="46364" y="36619"/>
                    </a:lnTo>
                    <a:close/>
                  </a:path>
                  <a:path w="515619" h="3116579" extrusionOk="0">
                    <a:moveTo>
                      <a:pt x="41148" y="0"/>
                    </a:moveTo>
                    <a:lnTo>
                      <a:pt x="1524" y="97535"/>
                    </a:lnTo>
                    <a:lnTo>
                      <a:pt x="0" y="102107"/>
                    </a:lnTo>
                    <a:lnTo>
                      <a:pt x="3048" y="108203"/>
                    </a:lnTo>
                    <a:lnTo>
                      <a:pt x="12192" y="111251"/>
                    </a:lnTo>
                    <a:lnTo>
                      <a:pt x="18288" y="109727"/>
                    </a:lnTo>
                    <a:lnTo>
                      <a:pt x="19812" y="103631"/>
                    </a:lnTo>
                    <a:lnTo>
                      <a:pt x="38871" y="55529"/>
                    </a:lnTo>
                    <a:lnTo>
                      <a:pt x="33528" y="19811"/>
                    </a:lnTo>
                    <a:lnTo>
                      <a:pt x="53340" y="16763"/>
                    </a:lnTo>
                    <a:lnTo>
                      <a:pt x="54497" y="16763"/>
                    </a:lnTo>
                    <a:lnTo>
                      <a:pt x="41148" y="0"/>
                    </a:lnTo>
                    <a:close/>
                  </a:path>
                  <a:path w="515619" h="3116579" extrusionOk="0">
                    <a:moveTo>
                      <a:pt x="54497" y="16763"/>
                    </a:moveTo>
                    <a:lnTo>
                      <a:pt x="53340" y="16763"/>
                    </a:lnTo>
                    <a:lnTo>
                      <a:pt x="58577" y="51885"/>
                    </a:lnTo>
                    <a:lnTo>
                      <a:pt x="91440" y="92963"/>
                    </a:lnTo>
                    <a:lnTo>
                      <a:pt x="94488" y="97535"/>
                    </a:lnTo>
                    <a:lnTo>
                      <a:pt x="100584" y="99059"/>
                    </a:lnTo>
                    <a:lnTo>
                      <a:pt x="108204" y="91439"/>
                    </a:lnTo>
                    <a:lnTo>
                      <a:pt x="109728" y="85343"/>
                    </a:lnTo>
                    <a:lnTo>
                      <a:pt x="106680" y="82295"/>
                    </a:lnTo>
                    <a:lnTo>
                      <a:pt x="54497" y="16763"/>
                    </a:lnTo>
                    <a:close/>
                  </a:path>
                  <a:path w="515619" h="3116579" extrusionOk="0">
                    <a:moveTo>
                      <a:pt x="53340" y="16763"/>
                    </a:moveTo>
                    <a:lnTo>
                      <a:pt x="33528" y="19811"/>
                    </a:lnTo>
                    <a:lnTo>
                      <a:pt x="38871" y="55529"/>
                    </a:lnTo>
                    <a:lnTo>
                      <a:pt x="46364" y="36619"/>
                    </a:lnTo>
                    <a:lnTo>
                      <a:pt x="36576" y="24383"/>
                    </a:lnTo>
                    <a:lnTo>
                      <a:pt x="51816" y="22859"/>
                    </a:lnTo>
                    <a:lnTo>
                      <a:pt x="54249" y="22859"/>
                    </a:lnTo>
                    <a:lnTo>
                      <a:pt x="53340" y="16763"/>
                    </a:lnTo>
                    <a:close/>
                  </a:path>
                  <a:path w="515619" h="3116579" extrusionOk="0">
                    <a:moveTo>
                      <a:pt x="54249" y="22859"/>
                    </a:moveTo>
                    <a:lnTo>
                      <a:pt x="51816" y="22859"/>
                    </a:lnTo>
                    <a:lnTo>
                      <a:pt x="46364" y="36619"/>
                    </a:lnTo>
                    <a:lnTo>
                      <a:pt x="58577" y="51885"/>
                    </a:lnTo>
                    <a:lnTo>
                      <a:pt x="54249" y="22859"/>
                    </a:lnTo>
                    <a:close/>
                  </a:path>
                  <a:path w="515619" h="3116579" extrusionOk="0">
                    <a:moveTo>
                      <a:pt x="51816" y="22859"/>
                    </a:moveTo>
                    <a:lnTo>
                      <a:pt x="36576" y="24383"/>
                    </a:lnTo>
                    <a:lnTo>
                      <a:pt x="46364" y="36619"/>
                    </a:lnTo>
                    <a:lnTo>
                      <a:pt x="51816" y="22859"/>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6" name="Google Shape;476;p6"/>
              <p:cNvSpPr/>
              <p:nvPr/>
            </p:nvSpPr>
            <p:spPr>
              <a:xfrm>
                <a:off x="4163506" y="5894057"/>
                <a:ext cx="315479" cy="348058"/>
              </a:xfrm>
              <a:custGeom>
                <a:avLst/>
                <a:gdLst/>
                <a:ahLst/>
                <a:cxnLst/>
                <a:rect l="l" t="t" r="r" b="b"/>
                <a:pathLst>
                  <a:path w="368935" h="407034" extrusionOk="0">
                    <a:moveTo>
                      <a:pt x="332232" y="80772"/>
                    </a:moveTo>
                    <a:lnTo>
                      <a:pt x="36576" y="80772"/>
                    </a:lnTo>
                    <a:lnTo>
                      <a:pt x="56388" y="181356"/>
                    </a:lnTo>
                    <a:lnTo>
                      <a:pt x="0" y="262128"/>
                    </a:lnTo>
                    <a:lnTo>
                      <a:pt x="82296" y="306324"/>
                    </a:lnTo>
                    <a:lnTo>
                      <a:pt x="102107" y="406908"/>
                    </a:lnTo>
                    <a:lnTo>
                      <a:pt x="184404" y="362712"/>
                    </a:lnTo>
                    <a:lnTo>
                      <a:pt x="275405" y="362712"/>
                    </a:lnTo>
                    <a:lnTo>
                      <a:pt x="286512" y="306324"/>
                    </a:lnTo>
                    <a:lnTo>
                      <a:pt x="368808" y="262128"/>
                    </a:lnTo>
                    <a:lnTo>
                      <a:pt x="310896" y="181356"/>
                    </a:lnTo>
                    <a:lnTo>
                      <a:pt x="332232" y="80772"/>
                    </a:lnTo>
                    <a:close/>
                  </a:path>
                  <a:path w="368935" h="407034" extrusionOk="0">
                    <a:moveTo>
                      <a:pt x="275405" y="362712"/>
                    </a:moveTo>
                    <a:lnTo>
                      <a:pt x="184404" y="362712"/>
                    </a:lnTo>
                    <a:lnTo>
                      <a:pt x="266700" y="406908"/>
                    </a:lnTo>
                    <a:lnTo>
                      <a:pt x="275405" y="362712"/>
                    </a:lnTo>
                    <a:close/>
                  </a:path>
                  <a:path w="368935" h="407034" extrusionOk="0">
                    <a:moveTo>
                      <a:pt x="184404" y="0"/>
                    </a:moveTo>
                    <a:lnTo>
                      <a:pt x="128016" y="80772"/>
                    </a:lnTo>
                    <a:lnTo>
                      <a:pt x="240792" y="80772"/>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7" name="Google Shape;477;p6"/>
              <p:cNvSpPr/>
              <p:nvPr/>
            </p:nvSpPr>
            <p:spPr>
              <a:xfrm>
                <a:off x="4155687" y="5884935"/>
                <a:ext cx="331226" cy="364891"/>
              </a:xfrm>
              <a:custGeom>
                <a:avLst/>
                <a:gdLst/>
                <a:ahLst/>
                <a:cxnLst/>
                <a:rect l="l" t="t" r="r" b="b"/>
                <a:pathLst>
                  <a:path w="387350" h="426720" extrusionOk="0">
                    <a:moveTo>
                      <a:pt x="85983" y="321759"/>
                    </a:moveTo>
                    <a:lnTo>
                      <a:pt x="106680" y="426720"/>
                    </a:lnTo>
                    <a:lnTo>
                      <a:pt x="126349" y="416052"/>
                    </a:lnTo>
                    <a:lnTo>
                      <a:pt x="117348" y="416052"/>
                    </a:lnTo>
                    <a:lnTo>
                      <a:pt x="108204" y="411480"/>
                    </a:lnTo>
                    <a:lnTo>
                      <a:pt x="115705" y="407461"/>
                    </a:lnTo>
                    <a:lnTo>
                      <a:pt x="99575"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9748" y="416052"/>
                    </a:lnTo>
                    <a:lnTo>
                      <a:pt x="271390" y="407461"/>
                    </a:lnTo>
                    <a:lnTo>
                      <a:pt x="216306" y="377952"/>
                    </a:lnTo>
                    <a:close/>
                  </a:path>
                  <a:path w="387350" h="426720" extrusionOk="0">
                    <a:moveTo>
                      <a:pt x="115705" y="407461"/>
                    </a:moveTo>
                    <a:lnTo>
                      <a:pt x="108204" y="411480"/>
                    </a:lnTo>
                    <a:lnTo>
                      <a:pt x="117348" y="416052"/>
                    </a:lnTo>
                    <a:lnTo>
                      <a:pt x="115705" y="407461"/>
                    </a:lnTo>
                    <a:close/>
                  </a:path>
                  <a:path w="387350" h="426720" extrusionOk="0">
                    <a:moveTo>
                      <a:pt x="193548" y="365760"/>
                    </a:moveTo>
                    <a:lnTo>
                      <a:pt x="115705" y="407461"/>
                    </a:lnTo>
                    <a:lnTo>
                      <a:pt x="117348" y="416052"/>
                    </a:lnTo>
                    <a:lnTo>
                      <a:pt x="126349" y="416052"/>
                    </a:lnTo>
                    <a:lnTo>
                      <a:pt x="193548" y="379605"/>
                    </a:lnTo>
                    <a:lnTo>
                      <a:pt x="190500" y="377952"/>
                    </a:lnTo>
                    <a:lnTo>
                      <a:pt x="216306" y="377952"/>
                    </a:lnTo>
                    <a:lnTo>
                      <a:pt x="193548" y="365760"/>
                    </a:lnTo>
                    <a:close/>
                  </a:path>
                  <a:path w="387350" h="426720" extrusionOk="0">
                    <a:moveTo>
                      <a:pt x="271390" y="407461"/>
                    </a:moveTo>
                    <a:lnTo>
                      <a:pt x="269748" y="416052"/>
                    </a:lnTo>
                    <a:lnTo>
                      <a:pt x="278892" y="411480"/>
                    </a:lnTo>
                    <a:lnTo>
                      <a:pt x="271390" y="407461"/>
                    </a:lnTo>
                    <a:close/>
                  </a:path>
                  <a:path w="387350" h="426720" extrusionOk="0">
                    <a:moveTo>
                      <a:pt x="368017" y="270389"/>
                    </a:moveTo>
                    <a:lnTo>
                      <a:pt x="289560" y="312420"/>
                    </a:lnTo>
                    <a:lnTo>
                      <a:pt x="271390" y="407461"/>
                    </a:lnTo>
                    <a:lnTo>
                      <a:pt x="278892" y="411480"/>
                    </a:lnTo>
                    <a:lnTo>
                      <a:pt x="269748"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01" y="318516"/>
                    </a:moveTo>
                    <a:lnTo>
                      <a:pt x="85344" y="318516"/>
                    </a:lnTo>
                    <a:lnTo>
                      <a:pt x="88392" y="323088"/>
                    </a:lnTo>
                    <a:lnTo>
                      <a:pt x="99575" y="323088"/>
                    </a:lnTo>
                    <a:lnTo>
                      <a:pt x="9870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8831" y="190484"/>
                    </a:moveTo>
                    <a:lnTo>
                      <a:pt x="0" y="274320"/>
                    </a:lnTo>
                    <a:lnTo>
                      <a:pt x="85983" y="321759"/>
                    </a:lnTo>
                    <a:lnTo>
                      <a:pt x="85344" y="318516"/>
                    </a:lnTo>
                    <a:lnTo>
                      <a:pt x="98701" y="318516"/>
                    </a:lnTo>
                    <a:lnTo>
                      <a:pt x="97536" y="312420"/>
                    </a:lnTo>
                    <a:lnTo>
                      <a:pt x="29260" y="275844"/>
                    </a:lnTo>
                    <a:lnTo>
                      <a:pt x="15240" y="275844"/>
                    </a:lnTo>
                    <a:lnTo>
                      <a:pt x="12192" y="266700"/>
                    </a:lnTo>
                    <a:lnTo>
                      <a:pt x="21674" y="266700"/>
                    </a:lnTo>
                    <a:lnTo>
                      <a:pt x="73152" y="193548"/>
                    </a:lnTo>
                    <a:lnTo>
                      <a:pt x="59436" y="193548"/>
                    </a:lnTo>
                    <a:lnTo>
                      <a:pt x="58831" y="190484"/>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5240" y="275844"/>
                    </a:lnTo>
                    <a:lnTo>
                      <a:pt x="19078" y="270389"/>
                    </a:lnTo>
                    <a:lnTo>
                      <a:pt x="12192" y="266700"/>
                    </a:lnTo>
                    <a:close/>
                  </a:path>
                  <a:path w="387350" h="426720" extrusionOk="0">
                    <a:moveTo>
                      <a:pt x="19078" y="270389"/>
                    </a:moveTo>
                    <a:lnTo>
                      <a:pt x="15240" y="275844"/>
                    </a:lnTo>
                    <a:lnTo>
                      <a:pt x="29260" y="275844"/>
                    </a:lnTo>
                    <a:lnTo>
                      <a:pt x="19078" y="270389"/>
                    </a:lnTo>
                    <a:close/>
                  </a:path>
                  <a:path w="387350" h="426720" extrusionOk="0">
                    <a:moveTo>
                      <a:pt x="374904" y="266700"/>
                    </a:moveTo>
                    <a:lnTo>
                      <a:pt x="368017" y="270389"/>
                    </a:lnTo>
                    <a:lnTo>
                      <a:pt x="371856" y="275844"/>
                    </a:lnTo>
                    <a:lnTo>
                      <a:pt x="374904" y="266700"/>
                    </a:lnTo>
                    <a:close/>
                  </a:path>
                  <a:path w="387350" h="426720" extrusionOk="0">
                    <a:moveTo>
                      <a:pt x="381748" y="266700"/>
                    </a:moveTo>
                    <a:lnTo>
                      <a:pt x="374904" y="266700"/>
                    </a:lnTo>
                    <a:lnTo>
                      <a:pt x="371856" y="275844"/>
                    </a:lnTo>
                    <a:lnTo>
                      <a:pt x="384333" y="275844"/>
                    </a:lnTo>
                    <a:lnTo>
                      <a:pt x="387096" y="274320"/>
                    </a:lnTo>
                    <a:lnTo>
                      <a:pt x="381748" y="266700"/>
                    </a:lnTo>
                    <a:close/>
                  </a:path>
                  <a:path w="387350" h="426720" extrusionOk="0">
                    <a:moveTo>
                      <a:pt x="21674" y="266700"/>
                    </a:moveTo>
                    <a:lnTo>
                      <a:pt x="12192" y="266700"/>
                    </a:lnTo>
                    <a:lnTo>
                      <a:pt x="19078" y="270389"/>
                    </a:lnTo>
                    <a:lnTo>
                      <a:pt x="21674" y="266700"/>
                    </a:lnTo>
                    <a:close/>
                  </a:path>
                  <a:path w="387350" h="426720" extrusionOk="0">
                    <a:moveTo>
                      <a:pt x="335280" y="89916"/>
                    </a:moveTo>
                    <a:lnTo>
                      <a:pt x="313944" y="193548"/>
                    </a:lnTo>
                    <a:lnTo>
                      <a:pt x="368017" y="270389"/>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60960" y="187452"/>
                    </a:moveTo>
                    <a:lnTo>
                      <a:pt x="58831" y="190484"/>
                    </a:lnTo>
                    <a:lnTo>
                      <a:pt x="59436" y="193548"/>
                    </a:lnTo>
                    <a:lnTo>
                      <a:pt x="60960" y="187452"/>
                    </a:lnTo>
                    <a:close/>
                  </a:path>
                  <a:path w="387350" h="426720" extrusionOk="0">
                    <a:moveTo>
                      <a:pt x="71896" y="187452"/>
                    </a:moveTo>
                    <a:lnTo>
                      <a:pt x="60960" y="187452"/>
                    </a:lnTo>
                    <a:lnTo>
                      <a:pt x="59436" y="193548"/>
                    </a:lnTo>
                    <a:lnTo>
                      <a:pt x="73152" y="193548"/>
                    </a:lnTo>
                    <a:lnTo>
                      <a:pt x="7189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133218" y="85344"/>
                    </a:moveTo>
                    <a:lnTo>
                      <a:pt x="38100" y="85344"/>
                    </a:lnTo>
                    <a:lnTo>
                      <a:pt x="58831" y="190484"/>
                    </a:lnTo>
                    <a:lnTo>
                      <a:pt x="60960" y="187452"/>
                    </a:lnTo>
                    <a:lnTo>
                      <a:pt x="71896" y="187452"/>
                    </a:lnTo>
                    <a:lnTo>
                      <a:pt x="53384" y="97536"/>
                    </a:lnTo>
                    <a:lnTo>
                      <a:pt x="45720" y="97536"/>
                    </a:lnTo>
                    <a:lnTo>
                      <a:pt x="51816" y="89916"/>
                    </a:lnTo>
                    <a:lnTo>
                      <a:pt x="145472" y="89916"/>
                    </a:lnTo>
                    <a:lnTo>
                      <a:pt x="146525" y="88392"/>
                    </a:lnTo>
                    <a:lnTo>
                      <a:pt x="131064" y="88392"/>
                    </a:lnTo>
                    <a:lnTo>
                      <a:pt x="133218" y="85344"/>
                    </a:lnTo>
                    <a:close/>
                  </a:path>
                  <a:path w="387350" h="426720" extrusionOk="0">
                    <a:moveTo>
                      <a:pt x="328862" y="187452"/>
                    </a:moveTo>
                    <a:lnTo>
                      <a:pt x="326136" y="187452"/>
                    </a:lnTo>
                    <a:lnTo>
                      <a:pt x="328264" y="190484"/>
                    </a:lnTo>
                    <a:lnTo>
                      <a:pt x="328862" y="187452"/>
                    </a:lnTo>
                    <a:close/>
                  </a:path>
                  <a:path w="387350" h="426720" extrusionOk="0">
                    <a:moveTo>
                      <a:pt x="51816" y="89916"/>
                    </a:moveTo>
                    <a:lnTo>
                      <a:pt x="45720" y="97536"/>
                    </a:lnTo>
                    <a:lnTo>
                      <a:pt x="53384" y="97536"/>
                    </a:lnTo>
                    <a:lnTo>
                      <a:pt x="51816" y="89916"/>
                    </a:lnTo>
                    <a:close/>
                  </a:path>
                  <a:path w="387350" h="426720" extrusionOk="0">
                    <a:moveTo>
                      <a:pt x="145472" y="89916"/>
                    </a:moveTo>
                    <a:lnTo>
                      <a:pt x="51816" y="89916"/>
                    </a:lnTo>
                    <a:lnTo>
                      <a:pt x="53384" y="97536"/>
                    </a:lnTo>
                    <a:lnTo>
                      <a:pt x="140208" y="97536"/>
                    </a:lnTo>
                    <a:lnTo>
                      <a:pt x="145472" y="89916"/>
                    </a:lnTo>
                    <a:close/>
                  </a:path>
                  <a:path w="387350" h="426720" extrusionOk="0">
                    <a:moveTo>
                      <a:pt x="203007" y="13716"/>
                    </a:moveTo>
                    <a:lnTo>
                      <a:pt x="198120" y="13716"/>
                    </a:lnTo>
                    <a:lnTo>
                      <a:pt x="192855" y="21336"/>
                    </a:lnTo>
                    <a:lnTo>
                      <a:pt x="246888" y="97536"/>
                    </a:lnTo>
                    <a:lnTo>
                      <a:pt x="333711" y="97536"/>
                    </a:lnTo>
                    <a:lnTo>
                      <a:pt x="335280" y="89916"/>
                    </a:lnTo>
                    <a:lnTo>
                      <a:pt x="348094" y="89916"/>
                    </a:lnTo>
                    <a:lnTo>
                      <a:pt x="348394" y="88392"/>
                    </a:lnTo>
                    <a:lnTo>
                      <a:pt x="254508" y="88392"/>
                    </a:lnTo>
                    <a:lnTo>
                      <a:pt x="249936" y="85344"/>
                    </a:lnTo>
                    <a:lnTo>
                      <a:pt x="252405" y="85344"/>
                    </a:lnTo>
                    <a:lnTo>
                      <a:pt x="203007"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1064" y="88392"/>
                    </a:lnTo>
                    <a:lnTo>
                      <a:pt x="137160" y="85344"/>
                    </a:lnTo>
                    <a:lnTo>
                      <a:pt x="148631" y="85344"/>
                    </a:lnTo>
                    <a:lnTo>
                      <a:pt x="192855" y="21336"/>
                    </a:lnTo>
                    <a:lnTo>
                      <a:pt x="187452" y="13716"/>
                    </a:lnTo>
                    <a:lnTo>
                      <a:pt x="203007" y="13716"/>
                    </a:lnTo>
                    <a:lnTo>
                      <a:pt x="193548" y="0"/>
                    </a:lnTo>
                    <a:close/>
                  </a:path>
                  <a:path w="387350" h="426720" extrusionOk="0">
                    <a:moveTo>
                      <a:pt x="148631" y="85344"/>
                    </a:moveTo>
                    <a:lnTo>
                      <a:pt x="137160" y="85344"/>
                    </a:lnTo>
                    <a:lnTo>
                      <a:pt x="131064" y="88392"/>
                    </a:lnTo>
                    <a:lnTo>
                      <a:pt x="146525" y="88392"/>
                    </a:lnTo>
                    <a:lnTo>
                      <a:pt x="148631" y="85344"/>
                    </a:lnTo>
                    <a:close/>
                  </a:path>
                  <a:path w="387350" h="426720" extrusionOk="0">
                    <a:moveTo>
                      <a:pt x="252405" y="85344"/>
                    </a:moveTo>
                    <a:lnTo>
                      <a:pt x="249936" y="85344"/>
                    </a:lnTo>
                    <a:lnTo>
                      <a:pt x="254508" y="88392"/>
                    </a:lnTo>
                    <a:lnTo>
                      <a:pt x="252405" y="85344"/>
                    </a:lnTo>
                    <a:close/>
                  </a:path>
                  <a:path w="387350" h="426720" extrusionOk="0">
                    <a:moveTo>
                      <a:pt x="348996" y="85344"/>
                    </a:moveTo>
                    <a:lnTo>
                      <a:pt x="252405" y="85344"/>
                    </a:lnTo>
                    <a:lnTo>
                      <a:pt x="254508" y="88392"/>
                    </a:lnTo>
                    <a:lnTo>
                      <a:pt x="348394" y="88392"/>
                    </a:lnTo>
                    <a:lnTo>
                      <a:pt x="348996" y="85344"/>
                    </a:lnTo>
                    <a:close/>
                  </a:path>
                  <a:path w="387350" h="426720" extrusionOk="0">
                    <a:moveTo>
                      <a:pt x="198120" y="13716"/>
                    </a:moveTo>
                    <a:lnTo>
                      <a:pt x="187452" y="13716"/>
                    </a:lnTo>
                    <a:lnTo>
                      <a:pt x="192855" y="21336"/>
                    </a:lnTo>
                    <a:lnTo>
                      <a:pt x="1981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8" name="Google Shape;478;p6"/>
              <p:cNvSpPr/>
              <p:nvPr/>
            </p:nvSpPr>
            <p:spPr>
              <a:xfrm>
                <a:off x="4243000" y="5981370"/>
                <a:ext cx="156382"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79" name="Google Shape;479;p6"/>
              <p:cNvSpPr/>
              <p:nvPr/>
            </p:nvSpPr>
            <p:spPr>
              <a:xfrm>
                <a:off x="3502793" y="5894057"/>
                <a:ext cx="314393" cy="348058"/>
              </a:xfrm>
              <a:custGeom>
                <a:avLst/>
                <a:gdLst/>
                <a:ahLst/>
                <a:cxnLst/>
                <a:rect l="l" t="t" r="r" b="b"/>
                <a:pathLst>
                  <a:path w="367664" h="407034" extrusionOk="0">
                    <a:moveTo>
                      <a:pt x="330708" y="80772"/>
                    </a:moveTo>
                    <a:lnTo>
                      <a:pt x="35052" y="80772"/>
                    </a:lnTo>
                    <a:lnTo>
                      <a:pt x="56388" y="181356"/>
                    </a:lnTo>
                    <a:lnTo>
                      <a:pt x="0" y="262128"/>
                    </a:lnTo>
                    <a:lnTo>
                      <a:pt x="80772" y="306324"/>
                    </a:lnTo>
                    <a:lnTo>
                      <a:pt x="102107" y="406908"/>
                    </a:lnTo>
                    <a:lnTo>
                      <a:pt x="182880" y="362712"/>
                    </a:lnTo>
                    <a:lnTo>
                      <a:pt x="273881" y="362712"/>
                    </a:lnTo>
                    <a:lnTo>
                      <a:pt x="284988" y="306324"/>
                    </a:lnTo>
                    <a:lnTo>
                      <a:pt x="367284" y="262128"/>
                    </a:lnTo>
                    <a:lnTo>
                      <a:pt x="310896" y="181356"/>
                    </a:lnTo>
                    <a:lnTo>
                      <a:pt x="330708" y="80772"/>
                    </a:lnTo>
                    <a:close/>
                  </a:path>
                  <a:path w="367664" h="407034" extrusionOk="0">
                    <a:moveTo>
                      <a:pt x="273881" y="362712"/>
                    </a:moveTo>
                    <a:lnTo>
                      <a:pt x="182880" y="362712"/>
                    </a:lnTo>
                    <a:lnTo>
                      <a:pt x="265176" y="406908"/>
                    </a:lnTo>
                    <a:lnTo>
                      <a:pt x="273881" y="362712"/>
                    </a:lnTo>
                    <a:close/>
                  </a:path>
                  <a:path w="367664" h="407034" extrusionOk="0">
                    <a:moveTo>
                      <a:pt x="182880" y="0"/>
                    </a:moveTo>
                    <a:lnTo>
                      <a:pt x="126492" y="80772"/>
                    </a:lnTo>
                    <a:lnTo>
                      <a:pt x="239268" y="80772"/>
                    </a:lnTo>
                    <a:lnTo>
                      <a:pt x="1828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0" name="Google Shape;480;p6"/>
              <p:cNvSpPr/>
              <p:nvPr/>
            </p:nvSpPr>
            <p:spPr>
              <a:xfrm>
                <a:off x="3493670" y="5884935"/>
                <a:ext cx="331226" cy="364891"/>
              </a:xfrm>
              <a:custGeom>
                <a:avLst/>
                <a:gdLst/>
                <a:ahLst/>
                <a:cxnLst/>
                <a:rect l="l" t="t" r="r" b="b"/>
                <a:pathLst>
                  <a:path w="387350" h="426720" extrusionOk="0">
                    <a:moveTo>
                      <a:pt x="86035" y="321787"/>
                    </a:moveTo>
                    <a:lnTo>
                      <a:pt x="108204" y="426720"/>
                    </a:lnTo>
                    <a:lnTo>
                      <a:pt x="127539" y="416052"/>
                    </a:lnTo>
                    <a:lnTo>
                      <a:pt x="118872" y="416052"/>
                    </a:lnTo>
                    <a:lnTo>
                      <a:pt x="109728" y="411480"/>
                    </a:lnTo>
                    <a:lnTo>
                      <a:pt x="117102" y="407457"/>
                    </a:lnTo>
                    <a:lnTo>
                      <a:pt x="99732" y="323088"/>
                    </a:lnTo>
                    <a:lnTo>
                      <a:pt x="88392" y="323088"/>
                    </a:lnTo>
                    <a:lnTo>
                      <a:pt x="86035" y="321787"/>
                    </a:lnTo>
                    <a:close/>
                  </a:path>
                  <a:path w="387350" h="426720" extrusionOk="0">
                    <a:moveTo>
                      <a:pt x="216306" y="377952"/>
                    </a:moveTo>
                    <a:lnTo>
                      <a:pt x="196596" y="377952"/>
                    </a:lnTo>
                    <a:lnTo>
                      <a:pt x="193574" y="379619"/>
                    </a:lnTo>
                    <a:lnTo>
                      <a:pt x="280416" y="426720"/>
                    </a:lnTo>
                    <a:lnTo>
                      <a:pt x="282519" y="416052"/>
                    </a:lnTo>
                    <a:lnTo>
                      <a:pt x="269748" y="416052"/>
                    </a:lnTo>
                    <a:lnTo>
                      <a:pt x="271504" y="407522"/>
                    </a:lnTo>
                    <a:lnTo>
                      <a:pt x="216306" y="377952"/>
                    </a:lnTo>
                    <a:close/>
                  </a:path>
                  <a:path w="387350" h="426720" extrusionOk="0">
                    <a:moveTo>
                      <a:pt x="117102" y="407457"/>
                    </a:moveTo>
                    <a:lnTo>
                      <a:pt x="109728" y="411480"/>
                    </a:lnTo>
                    <a:lnTo>
                      <a:pt x="118872" y="416052"/>
                    </a:lnTo>
                    <a:lnTo>
                      <a:pt x="117102" y="407457"/>
                    </a:lnTo>
                    <a:close/>
                  </a:path>
                  <a:path w="387350" h="426720" extrusionOk="0">
                    <a:moveTo>
                      <a:pt x="193548" y="365760"/>
                    </a:moveTo>
                    <a:lnTo>
                      <a:pt x="117102" y="407457"/>
                    </a:lnTo>
                    <a:lnTo>
                      <a:pt x="118872" y="416052"/>
                    </a:lnTo>
                    <a:lnTo>
                      <a:pt x="127539" y="416052"/>
                    </a:lnTo>
                    <a:lnTo>
                      <a:pt x="193574" y="379619"/>
                    </a:lnTo>
                    <a:lnTo>
                      <a:pt x="190500" y="377952"/>
                    </a:lnTo>
                    <a:lnTo>
                      <a:pt x="216306" y="377952"/>
                    </a:lnTo>
                    <a:lnTo>
                      <a:pt x="193548" y="365760"/>
                    </a:lnTo>
                    <a:close/>
                  </a:path>
                  <a:path w="387350" h="426720" extrusionOk="0">
                    <a:moveTo>
                      <a:pt x="271504" y="407522"/>
                    </a:moveTo>
                    <a:lnTo>
                      <a:pt x="269748" y="416052"/>
                    </a:lnTo>
                    <a:lnTo>
                      <a:pt x="278892" y="411480"/>
                    </a:lnTo>
                    <a:lnTo>
                      <a:pt x="271504" y="407522"/>
                    </a:lnTo>
                    <a:close/>
                  </a:path>
                  <a:path w="387350" h="426720" extrusionOk="0">
                    <a:moveTo>
                      <a:pt x="369073" y="269880"/>
                    </a:moveTo>
                    <a:lnTo>
                      <a:pt x="291084" y="312420"/>
                    </a:lnTo>
                    <a:lnTo>
                      <a:pt x="271504" y="407522"/>
                    </a:lnTo>
                    <a:lnTo>
                      <a:pt x="278892" y="411480"/>
                    </a:lnTo>
                    <a:lnTo>
                      <a:pt x="269748" y="416052"/>
                    </a:lnTo>
                    <a:lnTo>
                      <a:pt x="282519" y="416052"/>
                    </a:lnTo>
                    <a:lnTo>
                      <a:pt x="300850" y="323088"/>
                    </a:lnTo>
                    <a:lnTo>
                      <a:pt x="298704" y="323088"/>
                    </a:lnTo>
                    <a:lnTo>
                      <a:pt x="301752" y="318516"/>
                    </a:lnTo>
                    <a:lnTo>
                      <a:pt x="306990" y="318516"/>
                    </a:lnTo>
                    <a:lnTo>
                      <a:pt x="384333" y="275844"/>
                    </a:lnTo>
                    <a:lnTo>
                      <a:pt x="373380" y="275844"/>
                    </a:lnTo>
                    <a:lnTo>
                      <a:pt x="369073" y="269880"/>
                    </a:lnTo>
                    <a:close/>
                  </a:path>
                  <a:path w="387350" h="426720" extrusionOk="0">
                    <a:moveTo>
                      <a:pt x="196596" y="377952"/>
                    </a:moveTo>
                    <a:lnTo>
                      <a:pt x="190500" y="377952"/>
                    </a:lnTo>
                    <a:lnTo>
                      <a:pt x="193574" y="379619"/>
                    </a:lnTo>
                    <a:lnTo>
                      <a:pt x="196596" y="377952"/>
                    </a:lnTo>
                    <a:close/>
                  </a:path>
                  <a:path w="387350" h="426720" extrusionOk="0">
                    <a:moveTo>
                      <a:pt x="85344" y="318516"/>
                    </a:moveTo>
                    <a:lnTo>
                      <a:pt x="86035" y="321787"/>
                    </a:lnTo>
                    <a:lnTo>
                      <a:pt x="88392" y="323088"/>
                    </a:lnTo>
                    <a:lnTo>
                      <a:pt x="85344" y="318516"/>
                    </a:lnTo>
                    <a:close/>
                  </a:path>
                  <a:path w="387350" h="426720" extrusionOk="0">
                    <a:moveTo>
                      <a:pt x="98791" y="318516"/>
                    </a:moveTo>
                    <a:lnTo>
                      <a:pt x="85344" y="318516"/>
                    </a:lnTo>
                    <a:lnTo>
                      <a:pt x="88392" y="323088"/>
                    </a:lnTo>
                    <a:lnTo>
                      <a:pt x="99732" y="323088"/>
                    </a:lnTo>
                    <a:lnTo>
                      <a:pt x="9879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9970" y="188862"/>
                    </a:moveTo>
                    <a:lnTo>
                      <a:pt x="0" y="274320"/>
                    </a:lnTo>
                    <a:lnTo>
                      <a:pt x="86035" y="321787"/>
                    </a:lnTo>
                    <a:lnTo>
                      <a:pt x="85344" y="318516"/>
                    </a:lnTo>
                    <a:lnTo>
                      <a:pt x="98791" y="318516"/>
                    </a:lnTo>
                    <a:lnTo>
                      <a:pt x="97536" y="312420"/>
                    </a:lnTo>
                    <a:lnTo>
                      <a:pt x="30480" y="275844"/>
                    </a:lnTo>
                    <a:lnTo>
                      <a:pt x="15240" y="275844"/>
                    </a:lnTo>
                    <a:lnTo>
                      <a:pt x="13716" y="266700"/>
                    </a:lnTo>
                    <a:lnTo>
                      <a:pt x="21674" y="266700"/>
                    </a:lnTo>
                    <a:lnTo>
                      <a:pt x="73152" y="193548"/>
                    </a:lnTo>
                    <a:lnTo>
                      <a:pt x="60960" y="193548"/>
                    </a:lnTo>
                    <a:lnTo>
                      <a:pt x="59970" y="188862"/>
                    </a:lnTo>
                    <a:close/>
                  </a:path>
                  <a:path w="387350" h="426720" extrusionOk="0">
                    <a:moveTo>
                      <a:pt x="306990" y="318516"/>
                    </a:moveTo>
                    <a:lnTo>
                      <a:pt x="301752" y="318516"/>
                    </a:lnTo>
                    <a:lnTo>
                      <a:pt x="301112" y="321759"/>
                    </a:lnTo>
                    <a:lnTo>
                      <a:pt x="306990" y="318516"/>
                    </a:lnTo>
                    <a:close/>
                  </a:path>
                  <a:path w="387350" h="426720" extrusionOk="0">
                    <a:moveTo>
                      <a:pt x="13716" y="266700"/>
                    </a:moveTo>
                    <a:lnTo>
                      <a:pt x="15240" y="275844"/>
                    </a:lnTo>
                    <a:lnTo>
                      <a:pt x="19467" y="269836"/>
                    </a:lnTo>
                    <a:lnTo>
                      <a:pt x="13716" y="266700"/>
                    </a:lnTo>
                    <a:close/>
                  </a:path>
                  <a:path w="387350" h="426720" extrusionOk="0">
                    <a:moveTo>
                      <a:pt x="19467" y="269836"/>
                    </a:moveTo>
                    <a:lnTo>
                      <a:pt x="15240" y="275844"/>
                    </a:lnTo>
                    <a:lnTo>
                      <a:pt x="30480" y="275844"/>
                    </a:lnTo>
                    <a:lnTo>
                      <a:pt x="19467" y="269836"/>
                    </a:lnTo>
                    <a:close/>
                  </a:path>
                  <a:path w="387350" h="426720" extrusionOk="0">
                    <a:moveTo>
                      <a:pt x="374904" y="266700"/>
                    </a:moveTo>
                    <a:lnTo>
                      <a:pt x="369073" y="269880"/>
                    </a:lnTo>
                    <a:lnTo>
                      <a:pt x="373380" y="275844"/>
                    </a:lnTo>
                    <a:lnTo>
                      <a:pt x="374904" y="266700"/>
                    </a:lnTo>
                    <a:close/>
                  </a:path>
                  <a:path w="387350" h="426720" extrusionOk="0">
                    <a:moveTo>
                      <a:pt x="381748" y="266700"/>
                    </a:moveTo>
                    <a:lnTo>
                      <a:pt x="374904" y="266700"/>
                    </a:lnTo>
                    <a:lnTo>
                      <a:pt x="373380" y="275844"/>
                    </a:lnTo>
                    <a:lnTo>
                      <a:pt x="384333" y="275844"/>
                    </a:lnTo>
                    <a:lnTo>
                      <a:pt x="387096" y="274320"/>
                    </a:lnTo>
                    <a:lnTo>
                      <a:pt x="381748" y="266700"/>
                    </a:lnTo>
                    <a:close/>
                  </a:path>
                  <a:path w="387350" h="426720" extrusionOk="0">
                    <a:moveTo>
                      <a:pt x="335280" y="89916"/>
                    </a:moveTo>
                    <a:lnTo>
                      <a:pt x="313944" y="193548"/>
                    </a:lnTo>
                    <a:lnTo>
                      <a:pt x="369073" y="269880"/>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21674" y="266700"/>
                    </a:moveTo>
                    <a:lnTo>
                      <a:pt x="13716" y="266700"/>
                    </a:lnTo>
                    <a:lnTo>
                      <a:pt x="19467" y="269836"/>
                    </a:lnTo>
                    <a:lnTo>
                      <a:pt x="21674" y="266700"/>
                    </a:lnTo>
                    <a:close/>
                  </a:path>
                  <a:path w="387350" h="426720" extrusionOk="0">
                    <a:moveTo>
                      <a:pt x="60960" y="187452"/>
                    </a:moveTo>
                    <a:lnTo>
                      <a:pt x="59970" y="188862"/>
                    </a:lnTo>
                    <a:lnTo>
                      <a:pt x="60960" y="193548"/>
                    </a:lnTo>
                    <a:lnTo>
                      <a:pt x="60960" y="187452"/>
                    </a:lnTo>
                    <a:close/>
                  </a:path>
                  <a:path w="387350" h="426720" extrusionOk="0">
                    <a:moveTo>
                      <a:pt x="71986" y="187452"/>
                    </a:moveTo>
                    <a:lnTo>
                      <a:pt x="60960" y="187452"/>
                    </a:lnTo>
                    <a:lnTo>
                      <a:pt x="60960" y="193548"/>
                    </a:lnTo>
                    <a:lnTo>
                      <a:pt x="73152" y="193548"/>
                    </a:lnTo>
                    <a:lnTo>
                      <a:pt x="7198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328862" y="187452"/>
                    </a:moveTo>
                    <a:lnTo>
                      <a:pt x="326136" y="187452"/>
                    </a:lnTo>
                    <a:lnTo>
                      <a:pt x="328264" y="190484"/>
                    </a:lnTo>
                    <a:lnTo>
                      <a:pt x="328862" y="187452"/>
                    </a:lnTo>
                    <a:close/>
                  </a:path>
                  <a:path w="387350" h="426720" extrusionOk="0">
                    <a:moveTo>
                      <a:pt x="134690" y="85344"/>
                    </a:moveTo>
                    <a:lnTo>
                      <a:pt x="38100" y="85344"/>
                    </a:lnTo>
                    <a:lnTo>
                      <a:pt x="59970" y="188862"/>
                    </a:lnTo>
                    <a:lnTo>
                      <a:pt x="60960" y="187452"/>
                    </a:lnTo>
                    <a:lnTo>
                      <a:pt x="71986" y="187452"/>
                    </a:lnTo>
                    <a:lnTo>
                      <a:pt x="54796" y="97536"/>
                    </a:lnTo>
                    <a:lnTo>
                      <a:pt x="45720" y="97536"/>
                    </a:lnTo>
                    <a:lnTo>
                      <a:pt x="53340" y="89916"/>
                    </a:lnTo>
                    <a:lnTo>
                      <a:pt x="145611" y="89916"/>
                    </a:lnTo>
                    <a:lnTo>
                      <a:pt x="146691" y="88392"/>
                    </a:lnTo>
                    <a:lnTo>
                      <a:pt x="132588" y="88392"/>
                    </a:lnTo>
                    <a:lnTo>
                      <a:pt x="134690" y="85344"/>
                    </a:lnTo>
                    <a:close/>
                  </a:path>
                  <a:path w="387350" h="426720" extrusionOk="0">
                    <a:moveTo>
                      <a:pt x="53340" y="89916"/>
                    </a:moveTo>
                    <a:lnTo>
                      <a:pt x="45720" y="97536"/>
                    </a:lnTo>
                    <a:lnTo>
                      <a:pt x="54796" y="97536"/>
                    </a:lnTo>
                    <a:lnTo>
                      <a:pt x="53340" y="89916"/>
                    </a:lnTo>
                    <a:close/>
                  </a:path>
                  <a:path w="387350" h="426720" extrusionOk="0">
                    <a:moveTo>
                      <a:pt x="145611" y="89916"/>
                    </a:moveTo>
                    <a:lnTo>
                      <a:pt x="53340" y="89916"/>
                    </a:lnTo>
                    <a:lnTo>
                      <a:pt x="54796" y="97536"/>
                    </a:lnTo>
                    <a:lnTo>
                      <a:pt x="140208" y="97536"/>
                    </a:lnTo>
                    <a:lnTo>
                      <a:pt x="145611" y="89916"/>
                    </a:lnTo>
                    <a:close/>
                  </a:path>
                  <a:path w="387350" h="426720" extrusionOk="0">
                    <a:moveTo>
                      <a:pt x="203243" y="13716"/>
                    </a:moveTo>
                    <a:lnTo>
                      <a:pt x="199644" y="13716"/>
                    </a:lnTo>
                    <a:lnTo>
                      <a:pt x="194240" y="21336"/>
                    </a:lnTo>
                    <a:lnTo>
                      <a:pt x="246888" y="97536"/>
                    </a:lnTo>
                    <a:lnTo>
                      <a:pt x="333711" y="97536"/>
                    </a:lnTo>
                    <a:lnTo>
                      <a:pt x="335280" y="89916"/>
                    </a:lnTo>
                    <a:lnTo>
                      <a:pt x="348094" y="89916"/>
                    </a:lnTo>
                    <a:lnTo>
                      <a:pt x="348394" y="88392"/>
                    </a:lnTo>
                    <a:lnTo>
                      <a:pt x="256032" y="88392"/>
                    </a:lnTo>
                    <a:lnTo>
                      <a:pt x="249936" y="85344"/>
                    </a:lnTo>
                    <a:lnTo>
                      <a:pt x="253877" y="85344"/>
                    </a:lnTo>
                    <a:lnTo>
                      <a:pt x="203243"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2588" y="88392"/>
                    </a:lnTo>
                    <a:lnTo>
                      <a:pt x="137160" y="85344"/>
                    </a:lnTo>
                    <a:lnTo>
                      <a:pt x="148853" y="85344"/>
                    </a:lnTo>
                    <a:lnTo>
                      <a:pt x="194240" y="21336"/>
                    </a:lnTo>
                    <a:lnTo>
                      <a:pt x="188976" y="13716"/>
                    </a:lnTo>
                    <a:lnTo>
                      <a:pt x="203243" y="13716"/>
                    </a:lnTo>
                    <a:lnTo>
                      <a:pt x="193548" y="0"/>
                    </a:lnTo>
                    <a:close/>
                  </a:path>
                  <a:path w="387350" h="426720" extrusionOk="0">
                    <a:moveTo>
                      <a:pt x="148853" y="85344"/>
                    </a:moveTo>
                    <a:lnTo>
                      <a:pt x="137160" y="85344"/>
                    </a:lnTo>
                    <a:lnTo>
                      <a:pt x="132588" y="88392"/>
                    </a:lnTo>
                    <a:lnTo>
                      <a:pt x="146691" y="88392"/>
                    </a:lnTo>
                    <a:lnTo>
                      <a:pt x="148853" y="85344"/>
                    </a:lnTo>
                    <a:close/>
                  </a:path>
                  <a:path w="387350" h="426720" extrusionOk="0">
                    <a:moveTo>
                      <a:pt x="253877" y="85344"/>
                    </a:moveTo>
                    <a:lnTo>
                      <a:pt x="249936" y="85344"/>
                    </a:lnTo>
                    <a:lnTo>
                      <a:pt x="256032" y="88392"/>
                    </a:lnTo>
                    <a:lnTo>
                      <a:pt x="253877" y="85344"/>
                    </a:lnTo>
                    <a:close/>
                  </a:path>
                  <a:path w="387350" h="426720" extrusionOk="0">
                    <a:moveTo>
                      <a:pt x="348996" y="85344"/>
                    </a:moveTo>
                    <a:lnTo>
                      <a:pt x="253877" y="85344"/>
                    </a:lnTo>
                    <a:lnTo>
                      <a:pt x="256032" y="88392"/>
                    </a:lnTo>
                    <a:lnTo>
                      <a:pt x="348394" y="88392"/>
                    </a:lnTo>
                    <a:lnTo>
                      <a:pt x="348996" y="85344"/>
                    </a:lnTo>
                    <a:close/>
                  </a:path>
                  <a:path w="387350" h="426720" extrusionOk="0">
                    <a:moveTo>
                      <a:pt x="199644" y="13716"/>
                    </a:moveTo>
                    <a:lnTo>
                      <a:pt x="188976" y="13716"/>
                    </a:lnTo>
                    <a:lnTo>
                      <a:pt x="194240" y="21336"/>
                    </a:lnTo>
                    <a:lnTo>
                      <a:pt x="199644"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1" name="Google Shape;481;p6"/>
              <p:cNvSpPr/>
              <p:nvPr/>
            </p:nvSpPr>
            <p:spPr>
              <a:xfrm>
                <a:off x="3580984" y="5981370"/>
                <a:ext cx="157684"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2" name="Google Shape;482;p6"/>
              <p:cNvSpPr/>
              <p:nvPr/>
            </p:nvSpPr>
            <p:spPr>
              <a:xfrm>
                <a:off x="2990642" y="5894057"/>
                <a:ext cx="315479" cy="348058"/>
              </a:xfrm>
              <a:custGeom>
                <a:avLst/>
                <a:gdLst/>
                <a:ahLst/>
                <a:cxnLst/>
                <a:rect l="l" t="t" r="r" b="b"/>
                <a:pathLst>
                  <a:path w="368935" h="407034" extrusionOk="0">
                    <a:moveTo>
                      <a:pt x="332232" y="80772"/>
                    </a:moveTo>
                    <a:lnTo>
                      <a:pt x="36576" y="80772"/>
                    </a:lnTo>
                    <a:lnTo>
                      <a:pt x="57912" y="181356"/>
                    </a:lnTo>
                    <a:lnTo>
                      <a:pt x="0" y="262128"/>
                    </a:lnTo>
                    <a:lnTo>
                      <a:pt x="82296" y="306324"/>
                    </a:lnTo>
                    <a:lnTo>
                      <a:pt x="102107" y="406908"/>
                    </a:lnTo>
                    <a:lnTo>
                      <a:pt x="184404" y="362712"/>
                    </a:lnTo>
                    <a:lnTo>
                      <a:pt x="275405" y="362712"/>
                    </a:lnTo>
                    <a:lnTo>
                      <a:pt x="286512" y="306324"/>
                    </a:lnTo>
                    <a:lnTo>
                      <a:pt x="368808" y="262128"/>
                    </a:lnTo>
                    <a:lnTo>
                      <a:pt x="312420" y="181356"/>
                    </a:lnTo>
                    <a:lnTo>
                      <a:pt x="332232" y="80772"/>
                    </a:lnTo>
                    <a:close/>
                  </a:path>
                  <a:path w="368935" h="407034" extrusionOk="0">
                    <a:moveTo>
                      <a:pt x="275405" y="362712"/>
                    </a:moveTo>
                    <a:lnTo>
                      <a:pt x="184404" y="362712"/>
                    </a:lnTo>
                    <a:lnTo>
                      <a:pt x="266700" y="406908"/>
                    </a:lnTo>
                    <a:lnTo>
                      <a:pt x="275405" y="362712"/>
                    </a:lnTo>
                    <a:close/>
                  </a:path>
                  <a:path w="368935" h="407034" extrusionOk="0">
                    <a:moveTo>
                      <a:pt x="184404" y="0"/>
                    </a:moveTo>
                    <a:lnTo>
                      <a:pt x="128016" y="80772"/>
                    </a:lnTo>
                    <a:lnTo>
                      <a:pt x="240792" y="80772"/>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3" name="Google Shape;483;p6"/>
              <p:cNvSpPr/>
              <p:nvPr/>
            </p:nvSpPr>
            <p:spPr>
              <a:xfrm>
                <a:off x="2982822" y="5884935"/>
                <a:ext cx="331226" cy="364891"/>
              </a:xfrm>
              <a:custGeom>
                <a:avLst/>
                <a:gdLst/>
                <a:ahLst/>
                <a:cxnLst/>
                <a:rect l="l" t="t" r="r" b="b"/>
                <a:pathLst>
                  <a:path w="387350" h="426720" extrusionOk="0">
                    <a:moveTo>
                      <a:pt x="85983" y="321759"/>
                    </a:moveTo>
                    <a:lnTo>
                      <a:pt x="106680" y="426720"/>
                    </a:lnTo>
                    <a:lnTo>
                      <a:pt x="126349" y="416052"/>
                    </a:lnTo>
                    <a:lnTo>
                      <a:pt x="118872" y="416052"/>
                    </a:lnTo>
                    <a:lnTo>
                      <a:pt x="108204" y="411480"/>
                    </a:lnTo>
                    <a:lnTo>
                      <a:pt x="116964" y="406786"/>
                    </a:lnTo>
                    <a:lnTo>
                      <a:pt x="99732"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9748" y="416052"/>
                    </a:lnTo>
                    <a:lnTo>
                      <a:pt x="271390" y="407461"/>
                    </a:lnTo>
                    <a:lnTo>
                      <a:pt x="216306" y="377952"/>
                    </a:lnTo>
                    <a:close/>
                  </a:path>
                  <a:path w="387350" h="426720" extrusionOk="0">
                    <a:moveTo>
                      <a:pt x="116964" y="406786"/>
                    </a:moveTo>
                    <a:lnTo>
                      <a:pt x="108204" y="411480"/>
                    </a:lnTo>
                    <a:lnTo>
                      <a:pt x="118872" y="416052"/>
                    </a:lnTo>
                    <a:lnTo>
                      <a:pt x="116964" y="406786"/>
                    </a:lnTo>
                    <a:close/>
                  </a:path>
                  <a:path w="387350" h="426720" extrusionOk="0">
                    <a:moveTo>
                      <a:pt x="193548" y="365760"/>
                    </a:moveTo>
                    <a:lnTo>
                      <a:pt x="116964" y="406786"/>
                    </a:lnTo>
                    <a:lnTo>
                      <a:pt x="118872" y="416052"/>
                    </a:lnTo>
                    <a:lnTo>
                      <a:pt x="126349" y="416052"/>
                    </a:lnTo>
                    <a:lnTo>
                      <a:pt x="193548" y="379605"/>
                    </a:lnTo>
                    <a:lnTo>
                      <a:pt x="190500" y="377952"/>
                    </a:lnTo>
                    <a:lnTo>
                      <a:pt x="216306" y="377952"/>
                    </a:lnTo>
                    <a:lnTo>
                      <a:pt x="193548" y="365760"/>
                    </a:lnTo>
                    <a:close/>
                  </a:path>
                  <a:path w="387350" h="426720" extrusionOk="0">
                    <a:moveTo>
                      <a:pt x="271390" y="407461"/>
                    </a:moveTo>
                    <a:lnTo>
                      <a:pt x="269748" y="416052"/>
                    </a:lnTo>
                    <a:lnTo>
                      <a:pt x="278892" y="411480"/>
                    </a:lnTo>
                    <a:lnTo>
                      <a:pt x="271390" y="407461"/>
                    </a:lnTo>
                    <a:close/>
                  </a:path>
                  <a:path w="387350" h="426720" extrusionOk="0">
                    <a:moveTo>
                      <a:pt x="368017" y="270389"/>
                    </a:moveTo>
                    <a:lnTo>
                      <a:pt x="289560" y="312420"/>
                    </a:lnTo>
                    <a:lnTo>
                      <a:pt x="271390" y="407461"/>
                    </a:lnTo>
                    <a:lnTo>
                      <a:pt x="278892" y="411480"/>
                    </a:lnTo>
                    <a:lnTo>
                      <a:pt x="269748"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91" y="318516"/>
                    </a:moveTo>
                    <a:lnTo>
                      <a:pt x="85344" y="318516"/>
                    </a:lnTo>
                    <a:lnTo>
                      <a:pt x="88392" y="323088"/>
                    </a:lnTo>
                    <a:lnTo>
                      <a:pt x="99732" y="323088"/>
                    </a:lnTo>
                    <a:lnTo>
                      <a:pt x="9879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9970" y="188862"/>
                    </a:moveTo>
                    <a:lnTo>
                      <a:pt x="0" y="274320"/>
                    </a:lnTo>
                    <a:lnTo>
                      <a:pt x="85983" y="321759"/>
                    </a:lnTo>
                    <a:lnTo>
                      <a:pt x="85344" y="318516"/>
                    </a:lnTo>
                    <a:lnTo>
                      <a:pt x="98791" y="318516"/>
                    </a:lnTo>
                    <a:lnTo>
                      <a:pt x="97536" y="312420"/>
                    </a:lnTo>
                    <a:lnTo>
                      <a:pt x="29260" y="275844"/>
                    </a:lnTo>
                    <a:lnTo>
                      <a:pt x="15240" y="275844"/>
                    </a:lnTo>
                    <a:lnTo>
                      <a:pt x="12192" y="266700"/>
                    </a:lnTo>
                    <a:lnTo>
                      <a:pt x="21674" y="266700"/>
                    </a:lnTo>
                    <a:lnTo>
                      <a:pt x="73152" y="193548"/>
                    </a:lnTo>
                    <a:lnTo>
                      <a:pt x="60960" y="193548"/>
                    </a:lnTo>
                    <a:lnTo>
                      <a:pt x="59970" y="188862"/>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5240" y="275844"/>
                    </a:lnTo>
                    <a:lnTo>
                      <a:pt x="19078" y="270389"/>
                    </a:lnTo>
                    <a:lnTo>
                      <a:pt x="12192" y="266700"/>
                    </a:lnTo>
                    <a:close/>
                  </a:path>
                  <a:path w="387350" h="426720" extrusionOk="0">
                    <a:moveTo>
                      <a:pt x="19078" y="270389"/>
                    </a:moveTo>
                    <a:lnTo>
                      <a:pt x="15240" y="275844"/>
                    </a:lnTo>
                    <a:lnTo>
                      <a:pt x="29260" y="275844"/>
                    </a:lnTo>
                    <a:lnTo>
                      <a:pt x="19078" y="270389"/>
                    </a:lnTo>
                    <a:close/>
                  </a:path>
                  <a:path w="387350" h="426720" extrusionOk="0">
                    <a:moveTo>
                      <a:pt x="374904" y="266700"/>
                    </a:moveTo>
                    <a:lnTo>
                      <a:pt x="368017" y="270389"/>
                    </a:lnTo>
                    <a:lnTo>
                      <a:pt x="371856" y="275844"/>
                    </a:lnTo>
                    <a:lnTo>
                      <a:pt x="374904" y="266700"/>
                    </a:lnTo>
                    <a:close/>
                  </a:path>
                  <a:path w="387350" h="426720" extrusionOk="0">
                    <a:moveTo>
                      <a:pt x="381748" y="266700"/>
                    </a:moveTo>
                    <a:lnTo>
                      <a:pt x="374904" y="266700"/>
                    </a:lnTo>
                    <a:lnTo>
                      <a:pt x="371856" y="275844"/>
                    </a:lnTo>
                    <a:lnTo>
                      <a:pt x="384333" y="275844"/>
                    </a:lnTo>
                    <a:lnTo>
                      <a:pt x="387096" y="274320"/>
                    </a:lnTo>
                    <a:lnTo>
                      <a:pt x="381748" y="266700"/>
                    </a:lnTo>
                    <a:close/>
                  </a:path>
                  <a:path w="387350" h="426720" extrusionOk="0">
                    <a:moveTo>
                      <a:pt x="21674" y="266700"/>
                    </a:moveTo>
                    <a:lnTo>
                      <a:pt x="12192" y="266700"/>
                    </a:lnTo>
                    <a:lnTo>
                      <a:pt x="19078" y="270389"/>
                    </a:lnTo>
                    <a:lnTo>
                      <a:pt x="21674" y="266700"/>
                    </a:lnTo>
                    <a:close/>
                  </a:path>
                  <a:path w="387350" h="426720" extrusionOk="0">
                    <a:moveTo>
                      <a:pt x="335280" y="89916"/>
                    </a:moveTo>
                    <a:lnTo>
                      <a:pt x="313944" y="193548"/>
                    </a:lnTo>
                    <a:lnTo>
                      <a:pt x="368017" y="270389"/>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60960" y="187452"/>
                    </a:moveTo>
                    <a:lnTo>
                      <a:pt x="59970" y="188862"/>
                    </a:lnTo>
                    <a:lnTo>
                      <a:pt x="60960" y="193548"/>
                    </a:lnTo>
                    <a:lnTo>
                      <a:pt x="60960" y="187452"/>
                    </a:lnTo>
                    <a:close/>
                  </a:path>
                  <a:path w="387350" h="426720" extrusionOk="0">
                    <a:moveTo>
                      <a:pt x="71896" y="187452"/>
                    </a:moveTo>
                    <a:lnTo>
                      <a:pt x="60960" y="187452"/>
                    </a:lnTo>
                    <a:lnTo>
                      <a:pt x="60960" y="193548"/>
                    </a:lnTo>
                    <a:lnTo>
                      <a:pt x="73152" y="193548"/>
                    </a:lnTo>
                    <a:lnTo>
                      <a:pt x="7189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328862" y="187452"/>
                    </a:moveTo>
                    <a:lnTo>
                      <a:pt x="326136" y="187452"/>
                    </a:lnTo>
                    <a:lnTo>
                      <a:pt x="328264" y="190484"/>
                    </a:lnTo>
                    <a:lnTo>
                      <a:pt x="328862" y="187452"/>
                    </a:lnTo>
                    <a:close/>
                  </a:path>
                  <a:path w="387350" h="426720" extrusionOk="0">
                    <a:moveTo>
                      <a:pt x="134690" y="85344"/>
                    </a:moveTo>
                    <a:lnTo>
                      <a:pt x="38100" y="85344"/>
                    </a:lnTo>
                    <a:lnTo>
                      <a:pt x="59970" y="188862"/>
                    </a:lnTo>
                    <a:lnTo>
                      <a:pt x="60960" y="187452"/>
                    </a:lnTo>
                    <a:lnTo>
                      <a:pt x="71896" y="187452"/>
                    </a:lnTo>
                    <a:lnTo>
                      <a:pt x="53384" y="97536"/>
                    </a:lnTo>
                    <a:lnTo>
                      <a:pt x="45720" y="97536"/>
                    </a:lnTo>
                    <a:lnTo>
                      <a:pt x="51816" y="89916"/>
                    </a:lnTo>
                    <a:lnTo>
                      <a:pt x="145611" y="89916"/>
                    </a:lnTo>
                    <a:lnTo>
                      <a:pt x="146691" y="88392"/>
                    </a:lnTo>
                    <a:lnTo>
                      <a:pt x="132588" y="88392"/>
                    </a:lnTo>
                    <a:lnTo>
                      <a:pt x="134690" y="85344"/>
                    </a:lnTo>
                    <a:close/>
                  </a:path>
                  <a:path w="387350" h="426720" extrusionOk="0">
                    <a:moveTo>
                      <a:pt x="51816" y="89916"/>
                    </a:moveTo>
                    <a:lnTo>
                      <a:pt x="45720" y="97536"/>
                    </a:lnTo>
                    <a:lnTo>
                      <a:pt x="53384" y="97536"/>
                    </a:lnTo>
                    <a:lnTo>
                      <a:pt x="51816" y="89916"/>
                    </a:lnTo>
                    <a:close/>
                  </a:path>
                  <a:path w="387350" h="426720" extrusionOk="0">
                    <a:moveTo>
                      <a:pt x="145611" y="89916"/>
                    </a:moveTo>
                    <a:lnTo>
                      <a:pt x="51816" y="89916"/>
                    </a:lnTo>
                    <a:lnTo>
                      <a:pt x="53384" y="97536"/>
                    </a:lnTo>
                    <a:lnTo>
                      <a:pt x="140208" y="97536"/>
                    </a:lnTo>
                    <a:lnTo>
                      <a:pt x="145611" y="89916"/>
                    </a:lnTo>
                    <a:close/>
                  </a:path>
                  <a:path w="387350" h="426720" extrusionOk="0">
                    <a:moveTo>
                      <a:pt x="203243" y="13716"/>
                    </a:moveTo>
                    <a:lnTo>
                      <a:pt x="199644" y="13716"/>
                    </a:lnTo>
                    <a:lnTo>
                      <a:pt x="194240" y="21336"/>
                    </a:lnTo>
                    <a:lnTo>
                      <a:pt x="246888" y="97536"/>
                    </a:lnTo>
                    <a:lnTo>
                      <a:pt x="333711" y="97536"/>
                    </a:lnTo>
                    <a:lnTo>
                      <a:pt x="335280" y="89916"/>
                    </a:lnTo>
                    <a:lnTo>
                      <a:pt x="348094" y="89916"/>
                    </a:lnTo>
                    <a:lnTo>
                      <a:pt x="348394" y="88392"/>
                    </a:lnTo>
                    <a:lnTo>
                      <a:pt x="256032" y="88392"/>
                    </a:lnTo>
                    <a:lnTo>
                      <a:pt x="249936" y="85344"/>
                    </a:lnTo>
                    <a:lnTo>
                      <a:pt x="253877" y="85344"/>
                    </a:lnTo>
                    <a:lnTo>
                      <a:pt x="203243"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2588" y="88392"/>
                    </a:lnTo>
                    <a:lnTo>
                      <a:pt x="137160" y="85344"/>
                    </a:lnTo>
                    <a:lnTo>
                      <a:pt x="148853" y="85344"/>
                    </a:lnTo>
                    <a:lnTo>
                      <a:pt x="194240" y="21336"/>
                    </a:lnTo>
                    <a:lnTo>
                      <a:pt x="188976" y="13716"/>
                    </a:lnTo>
                    <a:lnTo>
                      <a:pt x="203243" y="13716"/>
                    </a:lnTo>
                    <a:lnTo>
                      <a:pt x="193548" y="0"/>
                    </a:lnTo>
                    <a:close/>
                  </a:path>
                  <a:path w="387350" h="426720" extrusionOk="0">
                    <a:moveTo>
                      <a:pt x="148853" y="85344"/>
                    </a:moveTo>
                    <a:lnTo>
                      <a:pt x="137160" y="85344"/>
                    </a:lnTo>
                    <a:lnTo>
                      <a:pt x="132588" y="88392"/>
                    </a:lnTo>
                    <a:lnTo>
                      <a:pt x="146691" y="88392"/>
                    </a:lnTo>
                    <a:lnTo>
                      <a:pt x="148853" y="85344"/>
                    </a:lnTo>
                    <a:close/>
                  </a:path>
                  <a:path w="387350" h="426720" extrusionOk="0">
                    <a:moveTo>
                      <a:pt x="253877" y="85344"/>
                    </a:moveTo>
                    <a:lnTo>
                      <a:pt x="249936" y="85344"/>
                    </a:lnTo>
                    <a:lnTo>
                      <a:pt x="256032" y="88392"/>
                    </a:lnTo>
                    <a:lnTo>
                      <a:pt x="253877" y="85344"/>
                    </a:lnTo>
                    <a:close/>
                  </a:path>
                  <a:path w="387350" h="426720" extrusionOk="0">
                    <a:moveTo>
                      <a:pt x="348996" y="85344"/>
                    </a:moveTo>
                    <a:lnTo>
                      <a:pt x="253877" y="85344"/>
                    </a:lnTo>
                    <a:lnTo>
                      <a:pt x="256032" y="88392"/>
                    </a:lnTo>
                    <a:lnTo>
                      <a:pt x="348394" y="88392"/>
                    </a:lnTo>
                    <a:lnTo>
                      <a:pt x="348996" y="85344"/>
                    </a:lnTo>
                    <a:close/>
                  </a:path>
                  <a:path w="387350" h="426720" extrusionOk="0">
                    <a:moveTo>
                      <a:pt x="199644" y="13716"/>
                    </a:moveTo>
                    <a:lnTo>
                      <a:pt x="188976" y="13716"/>
                    </a:lnTo>
                    <a:lnTo>
                      <a:pt x="194240" y="21336"/>
                    </a:lnTo>
                    <a:lnTo>
                      <a:pt x="199644"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4" name="Google Shape;484;p6"/>
              <p:cNvSpPr/>
              <p:nvPr/>
            </p:nvSpPr>
            <p:spPr>
              <a:xfrm>
                <a:off x="3070136" y="5981370"/>
                <a:ext cx="157685"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5" name="Google Shape;485;p6"/>
              <p:cNvSpPr/>
              <p:nvPr/>
            </p:nvSpPr>
            <p:spPr>
              <a:xfrm>
                <a:off x="2372933" y="5894057"/>
                <a:ext cx="314393" cy="348058"/>
              </a:xfrm>
              <a:custGeom>
                <a:avLst/>
                <a:gdLst/>
                <a:ahLst/>
                <a:cxnLst/>
                <a:rect l="l" t="t" r="r" b="b"/>
                <a:pathLst>
                  <a:path w="367664" h="407034" extrusionOk="0">
                    <a:moveTo>
                      <a:pt x="330708" y="80772"/>
                    </a:moveTo>
                    <a:lnTo>
                      <a:pt x="36576" y="80772"/>
                    </a:lnTo>
                    <a:lnTo>
                      <a:pt x="56388" y="181356"/>
                    </a:lnTo>
                    <a:lnTo>
                      <a:pt x="0" y="262128"/>
                    </a:lnTo>
                    <a:lnTo>
                      <a:pt x="82296" y="306324"/>
                    </a:lnTo>
                    <a:lnTo>
                      <a:pt x="102107" y="406908"/>
                    </a:lnTo>
                    <a:lnTo>
                      <a:pt x="184404" y="362712"/>
                    </a:lnTo>
                    <a:lnTo>
                      <a:pt x="274550" y="362712"/>
                    </a:lnTo>
                    <a:lnTo>
                      <a:pt x="286512" y="306324"/>
                    </a:lnTo>
                    <a:lnTo>
                      <a:pt x="367284" y="262128"/>
                    </a:lnTo>
                    <a:lnTo>
                      <a:pt x="310896" y="181356"/>
                    </a:lnTo>
                    <a:lnTo>
                      <a:pt x="330708" y="80772"/>
                    </a:lnTo>
                    <a:close/>
                  </a:path>
                  <a:path w="367664" h="407034" extrusionOk="0">
                    <a:moveTo>
                      <a:pt x="274550" y="362712"/>
                    </a:moveTo>
                    <a:lnTo>
                      <a:pt x="184404" y="362712"/>
                    </a:lnTo>
                    <a:lnTo>
                      <a:pt x="265176" y="406908"/>
                    </a:lnTo>
                    <a:lnTo>
                      <a:pt x="274550" y="362712"/>
                    </a:lnTo>
                    <a:close/>
                  </a:path>
                  <a:path w="367664" h="407034" extrusionOk="0">
                    <a:moveTo>
                      <a:pt x="184404" y="0"/>
                    </a:moveTo>
                    <a:lnTo>
                      <a:pt x="126492" y="80772"/>
                    </a:lnTo>
                    <a:lnTo>
                      <a:pt x="240792" y="80772"/>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6" name="Google Shape;486;p6"/>
              <p:cNvSpPr/>
              <p:nvPr/>
            </p:nvSpPr>
            <p:spPr>
              <a:xfrm>
                <a:off x="2365113" y="5884935"/>
                <a:ext cx="330140" cy="364891"/>
              </a:xfrm>
              <a:custGeom>
                <a:avLst/>
                <a:gdLst/>
                <a:ahLst/>
                <a:cxnLst/>
                <a:rect l="l" t="t" r="r" b="b"/>
                <a:pathLst>
                  <a:path w="386080" h="426720" extrusionOk="0">
                    <a:moveTo>
                      <a:pt x="84310" y="320835"/>
                    </a:moveTo>
                    <a:lnTo>
                      <a:pt x="106680" y="426720"/>
                    </a:lnTo>
                    <a:lnTo>
                      <a:pt x="126349" y="416052"/>
                    </a:lnTo>
                    <a:lnTo>
                      <a:pt x="117348" y="416052"/>
                    </a:lnTo>
                    <a:lnTo>
                      <a:pt x="108204" y="411480"/>
                    </a:lnTo>
                    <a:lnTo>
                      <a:pt x="115591" y="407522"/>
                    </a:lnTo>
                    <a:lnTo>
                      <a:pt x="98208" y="323088"/>
                    </a:lnTo>
                    <a:lnTo>
                      <a:pt x="88392" y="323088"/>
                    </a:lnTo>
                    <a:lnTo>
                      <a:pt x="84310" y="320835"/>
                    </a:lnTo>
                    <a:close/>
                  </a:path>
                  <a:path w="386080" h="426720" extrusionOk="0">
                    <a:moveTo>
                      <a:pt x="215900" y="377952"/>
                    </a:moveTo>
                    <a:lnTo>
                      <a:pt x="196596" y="377952"/>
                    </a:lnTo>
                    <a:lnTo>
                      <a:pt x="193521" y="379619"/>
                    </a:lnTo>
                    <a:lnTo>
                      <a:pt x="278892" y="426720"/>
                    </a:lnTo>
                    <a:lnTo>
                      <a:pt x="281145" y="416052"/>
                    </a:lnTo>
                    <a:lnTo>
                      <a:pt x="268224" y="416052"/>
                    </a:lnTo>
                    <a:lnTo>
                      <a:pt x="269993" y="407457"/>
                    </a:lnTo>
                    <a:lnTo>
                      <a:pt x="215900" y="377952"/>
                    </a:lnTo>
                    <a:close/>
                  </a:path>
                  <a:path w="386080" h="426720" extrusionOk="0">
                    <a:moveTo>
                      <a:pt x="115591" y="407522"/>
                    </a:moveTo>
                    <a:lnTo>
                      <a:pt x="108204" y="411480"/>
                    </a:lnTo>
                    <a:lnTo>
                      <a:pt x="117348" y="416052"/>
                    </a:lnTo>
                    <a:lnTo>
                      <a:pt x="115591" y="407522"/>
                    </a:lnTo>
                    <a:close/>
                  </a:path>
                  <a:path w="386080" h="426720" extrusionOk="0">
                    <a:moveTo>
                      <a:pt x="193548" y="365760"/>
                    </a:moveTo>
                    <a:lnTo>
                      <a:pt x="115591" y="407522"/>
                    </a:lnTo>
                    <a:lnTo>
                      <a:pt x="117348" y="416052"/>
                    </a:lnTo>
                    <a:lnTo>
                      <a:pt x="126349" y="416052"/>
                    </a:lnTo>
                    <a:lnTo>
                      <a:pt x="193521" y="379619"/>
                    </a:lnTo>
                    <a:lnTo>
                      <a:pt x="190500" y="377952"/>
                    </a:lnTo>
                    <a:lnTo>
                      <a:pt x="215900" y="377952"/>
                    </a:lnTo>
                    <a:lnTo>
                      <a:pt x="193548" y="365760"/>
                    </a:lnTo>
                    <a:close/>
                  </a:path>
                  <a:path w="386080" h="426720" extrusionOk="0">
                    <a:moveTo>
                      <a:pt x="269993" y="407457"/>
                    </a:moveTo>
                    <a:lnTo>
                      <a:pt x="268224" y="416052"/>
                    </a:lnTo>
                    <a:lnTo>
                      <a:pt x="277368" y="411480"/>
                    </a:lnTo>
                    <a:lnTo>
                      <a:pt x="269993" y="407457"/>
                    </a:lnTo>
                    <a:close/>
                  </a:path>
                  <a:path w="386080" h="426720" extrusionOk="0">
                    <a:moveTo>
                      <a:pt x="367628" y="269836"/>
                    </a:moveTo>
                    <a:lnTo>
                      <a:pt x="289560" y="312420"/>
                    </a:lnTo>
                    <a:lnTo>
                      <a:pt x="269993" y="407457"/>
                    </a:lnTo>
                    <a:lnTo>
                      <a:pt x="277368" y="411480"/>
                    </a:lnTo>
                    <a:lnTo>
                      <a:pt x="268224" y="416052"/>
                    </a:lnTo>
                    <a:lnTo>
                      <a:pt x="281145" y="416052"/>
                    </a:lnTo>
                    <a:lnTo>
                      <a:pt x="300786" y="323088"/>
                    </a:lnTo>
                    <a:lnTo>
                      <a:pt x="297180" y="323088"/>
                    </a:lnTo>
                    <a:lnTo>
                      <a:pt x="301752" y="318516"/>
                    </a:lnTo>
                    <a:lnTo>
                      <a:pt x="305466" y="318516"/>
                    </a:lnTo>
                    <a:lnTo>
                      <a:pt x="382809" y="275844"/>
                    </a:lnTo>
                    <a:lnTo>
                      <a:pt x="371856" y="275844"/>
                    </a:lnTo>
                    <a:lnTo>
                      <a:pt x="367628" y="269836"/>
                    </a:lnTo>
                    <a:close/>
                  </a:path>
                  <a:path w="386080" h="426720" extrusionOk="0">
                    <a:moveTo>
                      <a:pt x="196596" y="377952"/>
                    </a:moveTo>
                    <a:lnTo>
                      <a:pt x="190500" y="377952"/>
                    </a:lnTo>
                    <a:lnTo>
                      <a:pt x="193521" y="379619"/>
                    </a:lnTo>
                    <a:lnTo>
                      <a:pt x="196596" y="377952"/>
                    </a:lnTo>
                    <a:close/>
                  </a:path>
                  <a:path w="386080" h="426720" extrusionOk="0">
                    <a:moveTo>
                      <a:pt x="83820" y="318516"/>
                    </a:moveTo>
                    <a:lnTo>
                      <a:pt x="84310" y="320835"/>
                    </a:lnTo>
                    <a:lnTo>
                      <a:pt x="88392" y="323088"/>
                    </a:lnTo>
                    <a:lnTo>
                      <a:pt x="83820" y="318516"/>
                    </a:lnTo>
                    <a:close/>
                  </a:path>
                  <a:path w="386080" h="426720" extrusionOk="0">
                    <a:moveTo>
                      <a:pt x="97267" y="318516"/>
                    </a:moveTo>
                    <a:lnTo>
                      <a:pt x="83820" y="318516"/>
                    </a:lnTo>
                    <a:lnTo>
                      <a:pt x="88392" y="323088"/>
                    </a:lnTo>
                    <a:lnTo>
                      <a:pt x="98208" y="323088"/>
                    </a:lnTo>
                    <a:lnTo>
                      <a:pt x="97267" y="318516"/>
                    </a:lnTo>
                    <a:close/>
                  </a:path>
                  <a:path w="386080" h="426720" extrusionOk="0">
                    <a:moveTo>
                      <a:pt x="301752" y="318516"/>
                    </a:moveTo>
                    <a:lnTo>
                      <a:pt x="297180" y="323088"/>
                    </a:lnTo>
                    <a:lnTo>
                      <a:pt x="301261" y="320835"/>
                    </a:lnTo>
                    <a:lnTo>
                      <a:pt x="301752" y="318516"/>
                    </a:lnTo>
                    <a:close/>
                  </a:path>
                  <a:path w="386080" h="426720" extrusionOk="0">
                    <a:moveTo>
                      <a:pt x="301261" y="320835"/>
                    </a:moveTo>
                    <a:lnTo>
                      <a:pt x="297180" y="323088"/>
                    </a:lnTo>
                    <a:lnTo>
                      <a:pt x="300786" y="323088"/>
                    </a:lnTo>
                    <a:lnTo>
                      <a:pt x="301261" y="320835"/>
                    </a:lnTo>
                    <a:close/>
                  </a:path>
                  <a:path w="386080" h="426720" extrusionOk="0">
                    <a:moveTo>
                      <a:pt x="58831" y="190484"/>
                    </a:moveTo>
                    <a:lnTo>
                      <a:pt x="0" y="274320"/>
                    </a:lnTo>
                    <a:lnTo>
                      <a:pt x="84310" y="320835"/>
                    </a:lnTo>
                    <a:lnTo>
                      <a:pt x="83820" y="318516"/>
                    </a:lnTo>
                    <a:lnTo>
                      <a:pt x="97267" y="318516"/>
                    </a:lnTo>
                    <a:lnTo>
                      <a:pt x="96012" y="312420"/>
                    </a:lnTo>
                    <a:lnTo>
                      <a:pt x="28956" y="275844"/>
                    </a:lnTo>
                    <a:lnTo>
                      <a:pt x="13716" y="275844"/>
                    </a:lnTo>
                    <a:lnTo>
                      <a:pt x="12192" y="266700"/>
                    </a:lnTo>
                    <a:lnTo>
                      <a:pt x="20150" y="266700"/>
                    </a:lnTo>
                    <a:lnTo>
                      <a:pt x="71628" y="193548"/>
                    </a:lnTo>
                    <a:lnTo>
                      <a:pt x="59436" y="193548"/>
                    </a:lnTo>
                    <a:lnTo>
                      <a:pt x="58831" y="190484"/>
                    </a:lnTo>
                    <a:close/>
                  </a:path>
                  <a:path w="386080" h="426720" extrusionOk="0">
                    <a:moveTo>
                      <a:pt x="305466" y="318516"/>
                    </a:moveTo>
                    <a:lnTo>
                      <a:pt x="301752" y="318516"/>
                    </a:lnTo>
                    <a:lnTo>
                      <a:pt x="301261" y="320835"/>
                    </a:lnTo>
                    <a:lnTo>
                      <a:pt x="305466" y="318516"/>
                    </a:lnTo>
                    <a:close/>
                  </a:path>
                  <a:path w="386080" h="426720" extrusionOk="0">
                    <a:moveTo>
                      <a:pt x="12192" y="266700"/>
                    </a:moveTo>
                    <a:lnTo>
                      <a:pt x="13716" y="275844"/>
                    </a:lnTo>
                    <a:lnTo>
                      <a:pt x="17943" y="269836"/>
                    </a:lnTo>
                    <a:lnTo>
                      <a:pt x="12192" y="266700"/>
                    </a:lnTo>
                    <a:close/>
                  </a:path>
                  <a:path w="386080" h="426720" extrusionOk="0">
                    <a:moveTo>
                      <a:pt x="17943" y="269836"/>
                    </a:moveTo>
                    <a:lnTo>
                      <a:pt x="13716" y="275844"/>
                    </a:lnTo>
                    <a:lnTo>
                      <a:pt x="28956" y="275844"/>
                    </a:lnTo>
                    <a:lnTo>
                      <a:pt x="17943" y="269836"/>
                    </a:lnTo>
                    <a:close/>
                  </a:path>
                  <a:path w="386080" h="426720" extrusionOk="0">
                    <a:moveTo>
                      <a:pt x="373380" y="266700"/>
                    </a:moveTo>
                    <a:lnTo>
                      <a:pt x="367628" y="269836"/>
                    </a:lnTo>
                    <a:lnTo>
                      <a:pt x="371856" y="275844"/>
                    </a:lnTo>
                    <a:lnTo>
                      <a:pt x="373380" y="266700"/>
                    </a:lnTo>
                    <a:close/>
                  </a:path>
                  <a:path w="386080" h="426720" extrusionOk="0">
                    <a:moveTo>
                      <a:pt x="380224" y="266700"/>
                    </a:moveTo>
                    <a:lnTo>
                      <a:pt x="373380" y="266700"/>
                    </a:lnTo>
                    <a:lnTo>
                      <a:pt x="371856" y="275844"/>
                    </a:lnTo>
                    <a:lnTo>
                      <a:pt x="382809" y="275844"/>
                    </a:lnTo>
                    <a:lnTo>
                      <a:pt x="385572" y="274320"/>
                    </a:lnTo>
                    <a:lnTo>
                      <a:pt x="380224" y="266700"/>
                    </a:lnTo>
                    <a:close/>
                  </a:path>
                  <a:path w="386080" h="426720" extrusionOk="0">
                    <a:moveTo>
                      <a:pt x="20150" y="266700"/>
                    </a:moveTo>
                    <a:lnTo>
                      <a:pt x="12192" y="266700"/>
                    </a:lnTo>
                    <a:lnTo>
                      <a:pt x="17943" y="269836"/>
                    </a:lnTo>
                    <a:lnTo>
                      <a:pt x="20150" y="266700"/>
                    </a:lnTo>
                    <a:close/>
                  </a:path>
                  <a:path w="386080" h="426720" extrusionOk="0">
                    <a:moveTo>
                      <a:pt x="333756" y="89916"/>
                    </a:moveTo>
                    <a:lnTo>
                      <a:pt x="313944" y="193548"/>
                    </a:lnTo>
                    <a:lnTo>
                      <a:pt x="367628" y="269836"/>
                    </a:lnTo>
                    <a:lnTo>
                      <a:pt x="373380" y="266700"/>
                    </a:lnTo>
                    <a:lnTo>
                      <a:pt x="380224" y="266700"/>
                    </a:lnTo>
                    <a:lnTo>
                      <a:pt x="328889" y="193548"/>
                    </a:lnTo>
                    <a:lnTo>
                      <a:pt x="326136" y="193548"/>
                    </a:lnTo>
                    <a:lnTo>
                      <a:pt x="324612" y="187452"/>
                    </a:lnTo>
                    <a:lnTo>
                      <a:pt x="327338" y="187452"/>
                    </a:lnTo>
                    <a:lnTo>
                      <a:pt x="345067" y="97536"/>
                    </a:lnTo>
                    <a:lnTo>
                      <a:pt x="339852" y="97536"/>
                    </a:lnTo>
                    <a:lnTo>
                      <a:pt x="333756" y="89916"/>
                    </a:lnTo>
                    <a:close/>
                  </a:path>
                  <a:path w="386080" h="426720" extrusionOk="0">
                    <a:moveTo>
                      <a:pt x="60960" y="187452"/>
                    </a:moveTo>
                    <a:lnTo>
                      <a:pt x="58831" y="190484"/>
                    </a:lnTo>
                    <a:lnTo>
                      <a:pt x="59436" y="193548"/>
                    </a:lnTo>
                    <a:lnTo>
                      <a:pt x="60960" y="187452"/>
                    </a:lnTo>
                    <a:close/>
                  </a:path>
                  <a:path w="386080" h="426720" extrusionOk="0">
                    <a:moveTo>
                      <a:pt x="70462" y="187452"/>
                    </a:moveTo>
                    <a:lnTo>
                      <a:pt x="60960" y="187452"/>
                    </a:lnTo>
                    <a:lnTo>
                      <a:pt x="59436" y="193548"/>
                    </a:lnTo>
                    <a:lnTo>
                      <a:pt x="71628" y="193548"/>
                    </a:lnTo>
                    <a:lnTo>
                      <a:pt x="70462" y="187452"/>
                    </a:lnTo>
                    <a:close/>
                  </a:path>
                  <a:path w="386080" h="426720" extrusionOk="0">
                    <a:moveTo>
                      <a:pt x="324612" y="187452"/>
                    </a:moveTo>
                    <a:lnTo>
                      <a:pt x="326136" y="193548"/>
                    </a:lnTo>
                    <a:lnTo>
                      <a:pt x="326740" y="190484"/>
                    </a:lnTo>
                    <a:lnTo>
                      <a:pt x="324612" y="187452"/>
                    </a:lnTo>
                    <a:close/>
                  </a:path>
                  <a:path w="386080" h="426720" extrusionOk="0">
                    <a:moveTo>
                      <a:pt x="326740" y="190484"/>
                    </a:moveTo>
                    <a:lnTo>
                      <a:pt x="326136" y="193548"/>
                    </a:lnTo>
                    <a:lnTo>
                      <a:pt x="328889" y="193548"/>
                    </a:lnTo>
                    <a:lnTo>
                      <a:pt x="326740" y="190484"/>
                    </a:lnTo>
                    <a:close/>
                  </a:path>
                  <a:path w="386080" h="426720" extrusionOk="0">
                    <a:moveTo>
                      <a:pt x="133218" y="85344"/>
                    </a:moveTo>
                    <a:lnTo>
                      <a:pt x="38100" y="85344"/>
                    </a:lnTo>
                    <a:lnTo>
                      <a:pt x="58831" y="190484"/>
                    </a:lnTo>
                    <a:lnTo>
                      <a:pt x="60960" y="187452"/>
                    </a:lnTo>
                    <a:lnTo>
                      <a:pt x="70462" y="187452"/>
                    </a:lnTo>
                    <a:lnTo>
                      <a:pt x="53272" y="97536"/>
                    </a:lnTo>
                    <a:lnTo>
                      <a:pt x="45720" y="97536"/>
                    </a:lnTo>
                    <a:lnTo>
                      <a:pt x="51816" y="89916"/>
                    </a:lnTo>
                    <a:lnTo>
                      <a:pt x="144087" y="89916"/>
                    </a:lnTo>
                    <a:lnTo>
                      <a:pt x="145167" y="88392"/>
                    </a:lnTo>
                    <a:lnTo>
                      <a:pt x="131064" y="88392"/>
                    </a:lnTo>
                    <a:lnTo>
                      <a:pt x="133218" y="85344"/>
                    </a:lnTo>
                    <a:close/>
                  </a:path>
                  <a:path w="386080" h="426720" extrusionOk="0">
                    <a:moveTo>
                      <a:pt x="327338" y="187452"/>
                    </a:moveTo>
                    <a:lnTo>
                      <a:pt x="324612" y="187452"/>
                    </a:lnTo>
                    <a:lnTo>
                      <a:pt x="326740" y="190484"/>
                    </a:lnTo>
                    <a:lnTo>
                      <a:pt x="327338" y="187452"/>
                    </a:lnTo>
                    <a:close/>
                  </a:path>
                  <a:path w="386080" h="426720" extrusionOk="0">
                    <a:moveTo>
                      <a:pt x="51816" y="89916"/>
                    </a:moveTo>
                    <a:lnTo>
                      <a:pt x="45720" y="97536"/>
                    </a:lnTo>
                    <a:lnTo>
                      <a:pt x="53272" y="97536"/>
                    </a:lnTo>
                    <a:lnTo>
                      <a:pt x="51816" y="89916"/>
                    </a:lnTo>
                    <a:close/>
                  </a:path>
                  <a:path w="386080" h="426720" extrusionOk="0">
                    <a:moveTo>
                      <a:pt x="144087" y="89916"/>
                    </a:moveTo>
                    <a:lnTo>
                      <a:pt x="51816" y="89916"/>
                    </a:lnTo>
                    <a:lnTo>
                      <a:pt x="53272" y="97536"/>
                    </a:lnTo>
                    <a:lnTo>
                      <a:pt x="138684" y="97536"/>
                    </a:lnTo>
                    <a:lnTo>
                      <a:pt x="144087" y="89916"/>
                    </a:lnTo>
                    <a:close/>
                  </a:path>
                  <a:path w="386080" h="426720" extrusionOk="0">
                    <a:moveTo>
                      <a:pt x="203007" y="13716"/>
                    </a:moveTo>
                    <a:lnTo>
                      <a:pt x="198120" y="13716"/>
                    </a:lnTo>
                    <a:lnTo>
                      <a:pt x="192786" y="21238"/>
                    </a:lnTo>
                    <a:lnTo>
                      <a:pt x="246888" y="97536"/>
                    </a:lnTo>
                    <a:lnTo>
                      <a:pt x="332299" y="97536"/>
                    </a:lnTo>
                    <a:lnTo>
                      <a:pt x="333756" y="89916"/>
                    </a:lnTo>
                    <a:lnTo>
                      <a:pt x="346570" y="89916"/>
                    </a:lnTo>
                    <a:lnTo>
                      <a:pt x="346870" y="88392"/>
                    </a:lnTo>
                    <a:lnTo>
                      <a:pt x="254508" y="88392"/>
                    </a:lnTo>
                    <a:lnTo>
                      <a:pt x="249936" y="85344"/>
                    </a:lnTo>
                    <a:lnTo>
                      <a:pt x="252405" y="85344"/>
                    </a:lnTo>
                    <a:lnTo>
                      <a:pt x="203007" y="13716"/>
                    </a:lnTo>
                    <a:close/>
                  </a:path>
                  <a:path w="386080" h="426720" extrusionOk="0">
                    <a:moveTo>
                      <a:pt x="346570" y="89916"/>
                    </a:moveTo>
                    <a:lnTo>
                      <a:pt x="333756" y="89916"/>
                    </a:lnTo>
                    <a:lnTo>
                      <a:pt x="339852" y="97536"/>
                    </a:lnTo>
                    <a:lnTo>
                      <a:pt x="345067" y="97536"/>
                    </a:lnTo>
                    <a:lnTo>
                      <a:pt x="346570" y="89916"/>
                    </a:lnTo>
                    <a:close/>
                  </a:path>
                  <a:path w="386080" h="426720" extrusionOk="0">
                    <a:moveTo>
                      <a:pt x="193548" y="0"/>
                    </a:moveTo>
                    <a:lnTo>
                      <a:pt x="131064" y="88392"/>
                    </a:lnTo>
                    <a:lnTo>
                      <a:pt x="135636" y="85344"/>
                    </a:lnTo>
                    <a:lnTo>
                      <a:pt x="147329" y="85344"/>
                    </a:lnTo>
                    <a:lnTo>
                      <a:pt x="192786" y="21238"/>
                    </a:lnTo>
                    <a:lnTo>
                      <a:pt x="187452" y="13716"/>
                    </a:lnTo>
                    <a:lnTo>
                      <a:pt x="203007" y="13716"/>
                    </a:lnTo>
                    <a:lnTo>
                      <a:pt x="193548" y="0"/>
                    </a:lnTo>
                    <a:close/>
                  </a:path>
                  <a:path w="386080" h="426720" extrusionOk="0">
                    <a:moveTo>
                      <a:pt x="147329" y="85344"/>
                    </a:moveTo>
                    <a:lnTo>
                      <a:pt x="135636" y="85344"/>
                    </a:lnTo>
                    <a:lnTo>
                      <a:pt x="131064" y="88392"/>
                    </a:lnTo>
                    <a:lnTo>
                      <a:pt x="145167" y="88392"/>
                    </a:lnTo>
                    <a:lnTo>
                      <a:pt x="147329" y="85344"/>
                    </a:lnTo>
                    <a:close/>
                  </a:path>
                  <a:path w="386080" h="426720" extrusionOk="0">
                    <a:moveTo>
                      <a:pt x="252405" y="85344"/>
                    </a:moveTo>
                    <a:lnTo>
                      <a:pt x="249936" y="85344"/>
                    </a:lnTo>
                    <a:lnTo>
                      <a:pt x="254508" y="88392"/>
                    </a:lnTo>
                    <a:lnTo>
                      <a:pt x="252405" y="85344"/>
                    </a:lnTo>
                    <a:close/>
                  </a:path>
                  <a:path w="386080" h="426720" extrusionOk="0">
                    <a:moveTo>
                      <a:pt x="347472" y="85344"/>
                    </a:moveTo>
                    <a:lnTo>
                      <a:pt x="252405" y="85344"/>
                    </a:lnTo>
                    <a:lnTo>
                      <a:pt x="254508" y="88392"/>
                    </a:lnTo>
                    <a:lnTo>
                      <a:pt x="346870" y="88392"/>
                    </a:lnTo>
                    <a:lnTo>
                      <a:pt x="347472" y="85344"/>
                    </a:lnTo>
                    <a:close/>
                  </a:path>
                  <a:path w="386080" h="426720" extrusionOk="0">
                    <a:moveTo>
                      <a:pt x="198120" y="13716"/>
                    </a:moveTo>
                    <a:lnTo>
                      <a:pt x="187452" y="13716"/>
                    </a:lnTo>
                    <a:lnTo>
                      <a:pt x="192786" y="21238"/>
                    </a:lnTo>
                    <a:lnTo>
                      <a:pt x="1981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7" name="Google Shape;487;p6"/>
              <p:cNvSpPr/>
              <p:nvPr/>
            </p:nvSpPr>
            <p:spPr>
              <a:xfrm>
                <a:off x="2451124" y="5981370"/>
                <a:ext cx="157684"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8" name="Google Shape;488;p6"/>
              <p:cNvSpPr/>
              <p:nvPr/>
            </p:nvSpPr>
            <p:spPr>
              <a:xfrm>
                <a:off x="1725251" y="5894057"/>
                <a:ext cx="315479" cy="348058"/>
              </a:xfrm>
              <a:custGeom>
                <a:avLst/>
                <a:gdLst/>
                <a:ahLst/>
                <a:cxnLst/>
                <a:rect l="l" t="t" r="r" b="b"/>
                <a:pathLst>
                  <a:path w="368935" h="407034" extrusionOk="0">
                    <a:moveTo>
                      <a:pt x="332232" y="80772"/>
                    </a:moveTo>
                    <a:lnTo>
                      <a:pt x="36576" y="80772"/>
                    </a:lnTo>
                    <a:lnTo>
                      <a:pt x="56388" y="181356"/>
                    </a:lnTo>
                    <a:lnTo>
                      <a:pt x="0" y="262128"/>
                    </a:lnTo>
                    <a:lnTo>
                      <a:pt x="82296" y="306324"/>
                    </a:lnTo>
                    <a:lnTo>
                      <a:pt x="102107" y="406908"/>
                    </a:lnTo>
                    <a:lnTo>
                      <a:pt x="184404" y="362712"/>
                    </a:lnTo>
                    <a:lnTo>
                      <a:pt x="275405" y="362712"/>
                    </a:lnTo>
                    <a:lnTo>
                      <a:pt x="286512" y="306324"/>
                    </a:lnTo>
                    <a:lnTo>
                      <a:pt x="368808" y="262128"/>
                    </a:lnTo>
                    <a:lnTo>
                      <a:pt x="310896" y="181356"/>
                    </a:lnTo>
                    <a:lnTo>
                      <a:pt x="332232" y="80772"/>
                    </a:lnTo>
                    <a:close/>
                  </a:path>
                  <a:path w="368935" h="407034" extrusionOk="0">
                    <a:moveTo>
                      <a:pt x="275405" y="362712"/>
                    </a:moveTo>
                    <a:lnTo>
                      <a:pt x="184404" y="362712"/>
                    </a:lnTo>
                    <a:lnTo>
                      <a:pt x="266700" y="406908"/>
                    </a:lnTo>
                    <a:lnTo>
                      <a:pt x="275405" y="362712"/>
                    </a:lnTo>
                    <a:close/>
                  </a:path>
                  <a:path w="368935" h="407034" extrusionOk="0">
                    <a:moveTo>
                      <a:pt x="184404" y="0"/>
                    </a:moveTo>
                    <a:lnTo>
                      <a:pt x="128016" y="80772"/>
                    </a:lnTo>
                    <a:lnTo>
                      <a:pt x="240792" y="80772"/>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89" name="Google Shape;489;p6"/>
              <p:cNvSpPr/>
              <p:nvPr/>
            </p:nvSpPr>
            <p:spPr>
              <a:xfrm>
                <a:off x="1717432" y="5884935"/>
                <a:ext cx="331226" cy="364891"/>
              </a:xfrm>
              <a:custGeom>
                <a:avLst/>
                <a:gdLst/>
                <a:ahLst/>
                <a:cxnLst/>
                <a:rect l="l" t="t" r="r" b="b"/>
                <a:pathLst>
                  <a:path w="387350" h="426720" extrusionOk="0">
                    <a:moveTo>
                      <a:pt x="85983" y="321759"/>
                    </a:moveTo>
                    <a:lnTo>
                      <a:pt x="106680" y="426720"/>
                    </a:lnTo>
                    <a:lnTo>
                      <a:pt x="126349" y="416052"/>
                    </a:lnTo>
                    <a:lnTo>
                      <a:pt x="117348" y="416052"/>
                    </a:lnTo>
                    <a:lnTo>
                      <a:pt x="108204" y="411480"/>
                    </a:lnTo>
                    <a:lnTo>
                      <a:pt x="115705" y="407461"/>
                    </a:lnTo>
                    <a:lnTo>
                      <a:pt x="99575"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8224" y="416052"/>
                    </a:lnTo>
                    <a:lnTo>
                      <a:pt x="270131" y="406786"/>
                    </a:lnTo>
                    <a:lnTo>
                      <a:pt x="216306" y="377952"/>
                    </a:lnTo>
                    <a:close/>
                  </a:path>
                  <a:path w="387350" h="426720" extrusionOk="0">
                    <a:moveTo>
                      <a:pt x="115705" y="407461"/>
                    </a:moveTo>
                    <a:lnTo>
                      <a:pt x="108204" y="411480"/>
                    </a:lnTo>
                    <a:lnTo>
                      <a:pt x="117348" y="416052"/>
                    </a:lnTo>
                    <a:lnTo>
                      <a:pt x="115705" y="407461"/>
                    </a:lnTo>
                    <a:close/>
                  </a:path>
                  <a:path w="387350" h="426720" extrusionOk="0">
                    <a:moveTo>
                      <a:pt x="193548" y="365760"/>
                    </a:moveTo>
                    <a:lnTo>
                      <a:pt x="115705" y="407461"/>
                    </a:lnTo>
                    <a:lnTo>
                      <a:pt x="117348" y="416052"/>
                    </a:lnTo>
                    <a:lnTo>
                      <a:pt x="126349" y="416052"/>
                    </a:lnTo>
                    <a:lnTo>
                      <a:pt x="193548" y="379605"/>
                    </a:lnTo>
                    <a:lnTo>
                      <a:pt x="190500" y="377952"/>
                    </a:lnTo>
                    <a:lnTo>
                      <a:pt x="216306" y="377952"/>
                    </a:lnTo>
                    <a:lnTo>
                      <a:pt x="193548" y="365760"/>
                    </a:lnTo>
                    <a:close/>
                  </a:path>
                  <a:path w="387350" h="426720" extrusionOk="0">
                    <a:moveTo>
                      <a:pt x="270131" y="406786"/>
                    </a:moveTo>
                    <a:lnTo>
                      <a:pt x="268224" y="416052"/>
                    </a:lnTo>
                    <a:lnTo>
                      <a:pt x="278892" y="411480"/>
                    </a:lnTo>
                    <a:lnTo>
                      <a:pt x="270131" y="406786"/>
                    </a:lnTo>
                    <a:close/>
                  </a:path>
                  <a:path w="387350" h="426720" extrusionOk="0">
                    <a:moveTo>
                      <a:pt x="368017" y="270389"/>
                    </a:moveTo>
                    <a:lnTo>
                      <a:pt x="289560" y="312420"/>
                    </a:lnTo>
                    <a:lnTo>
                      <a:pt x="270131" y="406786"/>
                    </a:lnTo>
                    <a:lnTo>
                      <a:pt x="278892" y="411480"/>
                    </a:lnTo>
                    <a:lnTo>
                      <a:pt x="268224"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01" y="318516"/>
                    </a:moveTo>
                    <a:lnTo>
                      <a:pt x="85344" y="318516"/>
                    </a:lnTo>
                    <a:lnTo>
                      <a:pt x="88392" y="323088"/>
                    </a:lnTo>
                    <a:lnTo>
                      <a:pt x="99575" y="323088"/>
                    </a:lnTo>
                    <a:lnTo>
                      <a:pt x="9870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8831" y="190484"/>
                    </a:moveTo>
                    <a:lnTo>
                      <a:pt x="0" y="274320"/>
                    </a:lnTo>
                    <a:lnTo>
                      <a:pt x="85983" y="321759"/>
                    </a:lnTo>
                    <a:lnTo>
                      <a:pt x="85344" y="318516"/>
                    </a:lnTo>
                    <a:lnTo>
                      <a:pt x="98701" y="318516"/>
                    </a:lnTo>
                    <a:lnTo>
                      <a:pt x="97536" y="312420"/>
                    </a:lnTo>
                    <a:lnTo>
                      <a:pt x="29260" y="275844"/>
                    </a:lnTo>
                    <a:lnTo>
                      <a:pt x="15240" y="275844"/>
                    </a:lnTo>
                    <a:lnTo>
                      <a:pt x="12192" y="266700"/>
                    </a:lnTo>
                    <a:lnTo>
                      <a:pt x="21674" y="266700"/>
                    </a:lnTo>
                    <a:lnTo>
                      <a:pt x="73152" y="193548"/>
                    </a:lnTo>
                    <a:lnTo>
                      <a:pt x="59436" y="193548"/>
                    </a:lnTo>
                    <a:lnTo>
                      <a:pt x="58831" y="190484"/>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5240" y="275844"/>
                    </a:lnTo>
                    <a:lnTo>
                      <a:pt x="19078" y="270389"/>
                    </a:lnTo>
                    <a:lnTo>
                      <a:pt x="12192" y="266700"/>
                    </a:lnTo>
                    <a:close/>
                  </a:path>
                  <a:path w="387350" h="426720" extrusionOk="0">
                    <a:moveTo>
                      <a:pt x="19078" y="270389"/>
                    </a:moveTo>
                    <a:lnTo>
                      <a:pt x="15240" y="275844"/>
                    </a:lnTo>
                    <a:lnTo>
                      <a:pt x="29260" y="275844"/>
                    </a:lnTo>
                    <a:lnTo>
                      <a:pt x="19078" y="270389"/>
                    </a:lnTo>
                    <a:close/>
                  </a:path>
                  <a:path w="387350" h="426720" extrusionOk="0">
                    <a:moveTo>
                      <a:pt x="374904" y="266700"/>
                    </a:moveTo>
                    <a:lnTo>
                      <a:pt x="368017" y="270389"/>
                    </a:lnTo>
                    <a:lnTo>
                      <a:pt x="371856" y="275844"/>
                    </a:lnTo>
                    <a:lnTo>
                      <a:pt x="374904" y="266700"/>
                    </a:lnTo>
                    <a:close/>
                  </a:path>
                  <a:path w="387350" h="426720" extrusionOk="0">
                    <a:moveTo>
                      <a:pt x="381748" y="266700"/>
                    </a:moveTo>
                    <a:lnTo>
                      <a:pt x="374904" y="266700"/>
                    </a:lnTo>
                    <a:lnTo>
                      <a:pt x="371856" y="275844"/>
                    </a:lnTo>
                    <a:lnTo>
                      <a:pt x="384333" y="275844"/>
                    </a:lnTo>
                    <a:lnTo>
                      <a:pt x="387096" y="274320"/>
                    </a:lnTo>
                    <a:lnTo>
                      <a:pt x="381748" y="266700"/>
                    </a:lnTo>
                    <a:close/>
                  </a:path>
                  <a:path w="387350" h="426720" extrusionOk="0">
                    <a:moveTo>
                      <a:pt x="21674" y="266700"/>
                    </a:moveTo>
                    <a:lnTo>
                      <a:pt x="12192" y="266700"/>
                    </a:lnTo>
                    <a:lnTo>
                      <a:pt x="19078" y="270389"/>
                    </a:lnTo>
                    <a:lnTo>
                      <a:pt x="21674" y="266700"/>
                    </a:lnTo>
                    <a:close/>
                  </a:path>
                  <a:path w="387350" h="426720" extrusionOk="0">
                    <a:moveTo>
                      <a:pt x="335280" y="89916"/>
                    </a:moveTo>
                    <a:lnTo>
                      <a:pt x="313944" y="193548"/>
                    </a:lnTo>
                    <a:lnTo>
                      <a:pt x="368017" y="270389"/>
                    </a:lnTo>
                    <a:lnTo>
                      <a:pt x="374904" y="266700"/>
                    </a:lnTo>
                    <a:lnTo>
                      <a:pt x="381748" y="266700"/>
                    </a:lnTo>
                    <a:lnTo>
                      <a:pt x="330413" y="193548"/>
                    </a:lnTo>
                    <a:lnTo>
                      <a:pt x="326136" y="193548"/>
                    </a:lnTo>
                    <a:lnTo>
                      <a:pt x="326136" y="187452"/>
                    </a:lnTo>
                    <a:lnTo>
                      <a:pt x="327423" y="187452"/>
                    </a:lnTo>
                    <a:lnTo>
                      <a:pt x="346420" y="97536"/>
                    </a:lnTo>
                    <a:lnTo>
                      <a:pt x="341376" y="97536"/>
                    </a:lnTo>
                    <a:lnTo>
                      <a:pt x="335280" y="89916"/>
                    </a:lnTo>
                    <a:close/>
                  </a:path>
                  <a:path w="387350" h="426720" extrusionOk="0">
                    <a:moveTo>
                      <a:pt x="60960" y="187452"/>
                    </a:moveTo>
                    <a:lnTo>
                      <a:pt x="58831" y="190484"/>
                    </a:lnTo>
                    <a:lnTo>
                      <a:pt x="59436" y="193548"/>
                    </a:lnTo>
                    <a:lnTo>
                      <a:pt x="60960" y="187452"/>
                    </a:lnTo>
                    <a:close/>
                  </a:path>
                  <a:path w="387350" h="426720" extrusionOk="0">
                    <a:moveTo>
                      <a:pt x="71896" y="187452"/>
                    </a:moveTo>
                    <a:lnTo>
                      <a:pt x="60960" y="187452"/>
                    </a:lnTo>
                    <a:lnTo>
                      <a:pt x="59436" y="193548"/>
                    </a:lnTo>
                    <a:lnTo>
                      <a:pt x="73152" y="193548"/>
                    </a:lnTo>
                    <a:lnTo>
                      <a:pt x="71896" y="187452"/>
                    </a:lnTo>
                    <a:close/>
                  </a:path>
                  <a:path w="387350" h="426720" extrusionOk="0">
                    <a:moveTo>
                      <a:pt x="326136" y="187452"/>
                    </a:moveTo>
                    <a:lnTo>
                      <a:pt x="326136" y="193548"/>
                    </a:lnTo>
                    <a:lnTo>
                      <a:pt x="327125" y="188862"/>
                    </a:lnTo>
                    <a:lnTo>
                      <a:pt x="326136" y="187452"/>
                    </a:lnTo>
                    <a:close/>
                  </a:path>
                  <a:path w="387350" h="426720" extrusionOk="0">
                    <a:moveTo>
                      <a:pt x="327125" y="188862"/>
                    </a:moveTo>
                    <a:lnTo>
                      <a:pt x="326136" y="193548"/>
                    </a:lnTo>
                    <a:lnTo>
                      <a:pt x="330413" y="193548"/>
                    </a:lnTo>
                    <a:lnTo>
                      <a:pt x="327125" y="188862"/>
                    </a:lnTo>
                    <a:close/>
                  </a:path>
                  <a:path w="387350" h="426720" extrusionOk="0">
                    <a:moveTo>
                      <a:pt x="133218" y="85344"/>
                    </a:moveTo>
                    <a:lnTo>
                      <a:pt x="38100" y="85344"/>
                    </a:lnTo>
                    <a:lnTo>
                      <a:pt x="58831" y="190484"/>
                    </a:lnTo>
                    <a:lnTo>
                      <a:pt x="60960" y="187452"/>
                    </a:lnTo>
                    <a:lnTo>
                      <a:pt x="71896" y="187452"/>
                    </a:lnTo>
                    <a:lnTo>
                      <a:pt x="53384" y="97536"/>
                    </a:lnTo>
                    <a:lnTo>
                      <a:pt x="45720" y="97536"/>
                    </a:lnTo>
                    <a:lnTo>
                      <a:pt x="51816" y="89916"/>
                    </a:lnTo>
                    <a:lnTo>
                      <a:pt x="145472" y="89916"/>
                    </a:lnTo>
                    <a:lnTo>
                      <a:pt x="146525" y="88392"/>
                    </a:lnTo>
                    <a:lnTo>
                      <a:pt x="131064" y="88392"/>
                    </a:lnTo>
                    <a:lnTo>
                      <a:pt x="133218" y="85344"/>
                    </a:lnTo>
                    <a:close/>
                  </a:path>
                  <a:path w="387350" h="426720" extrusionOk="0">
                    <a:moveTo>
                      <a:pt x="327423" y="187452"/>
                    </a:moveTo>
                    <a:lnTo>
                      <a:pt x="326136" y="187452"/>
                    </a:lnTo>
                    <a:lnTo>
                      <a:pt x="327125" y="188862"/>
                    </a:lnTo>
                    <a:lnTo>
                      <a:pt x="327423" y="187452"/>
                    </a:lnTo>
                    <a:close/>
                  </a:path>
                  <a:path w="387350" h="426720" extrusionOk="0">
                    <a:moveTo>
                      <a:pt x="51816" y="89916"/>
                    </a:moveTo>
                    <a:lnTo>
                      <a:pt x="45720" y="97536"/>
                    </a:lnTo>
                    <a:lnTo>
                      <a:pt x="53384" y="97536"/>
                    </a:lnTo>
                    <a:lnTo>
                      <a:pt x="51816" y="89916"/>
                    </a:lnTo>
                    <a:close/>
                  </a:path>
                  <a:path w="387350" h="426720" extrusionOk="0">
                    <a:moveTo>
                      <a:pt x="145472" y="89916"/>
                    </a:moveTo>
                    <a:lnTo>
                      <a:pt x="51816" y="89916"/>
                    </a:lnTo>
                    <a:lnTo>
                      <a:pt x="53384" y="97536"/>
                    </a:lnTo>
                    <a:lnTo>
                      <a:pt x="140208" y="97536"/>
                    </a:lnTo>
                    <a:lnTo>
                      <a:pt x="145472" y="89916"/>
                    </a:lnTo>
                    <a:close/>
                  </a:path>
                  <a:path w="387350" h="426720" extrusionOk="0">
                    <a:moveTo>
                      <a:pt x="203007" y="13716"/>
                    </a:moveTo>
                    <a:lnTo>
                      <a:pt x="198120" y="13716"/>
                    </a:lnTo>
                    <a:lnTo>
                      <a:pt x="192855" y="21336"/>
                    </a:lnTo>
                    <a:lnTo>
                      <a:pt x="246888" y="97536"/>
                    </a:lnTo>
                    <a:lnTo>
                      <a:pt x="333711" y="97536"/>
                    </a:lnTo>
                    <a:lnTo>
                      <a:pt x="335280" y="89916"/>
                    </a:lnTo>
                    <a:lnTo>
                      <a:pt x="348030" y="89916"/>
                    </a:lnTo>
                    <a:lnTo>
                      <a:pt x="348352" y="88392"/>
                    </a:lnTo>
                    <a:lnTo>
                      <a:pt x="254508" y="88392"/>
                    </a:lnTo>
                    <a:lnTo>
                      <a:pt x="249936" y="85344"/>
                    </a:lnTo>
                    <a:lnTo>
                      <a:pt x="252405" y="85344"/>
                    </a:lnTo>
                    <a:lnTo>
                      <a:pt x="203007" y="13716"/>
                    </a:lnTo>
                    <a:close/>
                  </a:path>
                  <a:path w="387350" h="426720" extrusionOk="0">
                    <a:moveTo>
                      <a:pt x="348030" y="89916"/>
                    </a:moveTo>
                    <a:lnTo>
                      <a:pt x="335280" y="89916"/>
                    </a:lnTo>
                    <a:lnTo>
                      <a:pt x="341376" y="97536"/>
                    </a:lnTo>
                    <a:lnTo>
                      <a:pt x="346420" y="97536"/>
                    </a:lnTo>
                    <a:lnTo>
                      <a:pt x="348030" y="89916"/>
                    </a:lnTo>
                    <a:close/>
                  </a:path>
                  <a:path w="387350" h="426720" extrusionOk="0">
                    <a:moveTo>
                      <a:pt x="193548" y="0"/>
                    </a:moveTo>
                    <a:lnTo>
                      <a:pt x="131064" y="88392"/>
                    </a:lnTo>
                    <a:lnTo>
                      <a:pt x="137160" y="85344"/>
                    </a:lnTo>
                    <a:lnTo>
                      <a:pt x="148631" y="85344"/>
                    </a:lnTo>
                    <a:lnTo>
                      <a:pt x="192855" y="21336"/>
                    </a:lnTo>
                    <a:lnTo>
                      <a:pt x="187452" y="13716"/>
                    </a:lnTo>
                    <a:lnTo>
                      <a:pt x="203007" y="13716"/>
                    </a:lnTo>
                    <a:lnTo>
                      <a:pt x="193548" y="0"/>
                    </a:lnTo>
                    <a:close/>
                  </a:path>
                  <a:path w="387350" h="426720" extrusionOk="0">
                    <a:moveTo>
                      <a:pt x="148631" y="85344"/>
                    </a:moveTo>
                    <a:lnTo>
                      <a:pt x="137160" y="85344"/>
                    </a:lnTo>
                    <a:lnTo>
                      <a:pt x="131064" y="88392"/>
                    </a:lnTo>
                    <a:lnTo>
                      <a:pt x="146525" y="88392"/>
                    </a:lnTo>
                    <a:lnTo>
                      <a:pt x="148631" y="85344"/>
                    </a:lnTo>
                    <a:close/>
                  </a:path>
                  <a:path w="387350" h="426720" extrusionOk="0">
                    <a:moveTo>
                      <a:pt x="252405" y="85344"/>
                    </a:moveTo>
                    <a:lnTo>
                      <a:pt x="249936" y="85344"/>
                    </a:lnTo>
                    <a:lnTo>
                      <a:pt x="254508" y="88392"/>
                    </a:lnTo>
                    <a:lnTo>
                      <a:pt x="252405" y="85344"/>
                    </a:lnTo>
                    <a:close/>
                  </a:path>
                  <a:path w="387350" h="426720" extrusionOk="0">
                    <a:moveTo>
                      <a:pt x="348996" y="85344"/>
                    </a:moveTo>
                    <a:lnTo>
                      <a:pt x="252405" y="85344"/>
                    </a:lnTo>
                    <a:lnTo>
                      <a:pt x="254508" y="88392"/>
                    </a:lnTo>
                    <a:lnTo>
                      <a:pt x="348352" y="88392"/>
                    </a:lnTo>
                    <a:lnTo>
                      <a:pt x="348996" y="85344"/>
                    </a:lnTo>
                    <a:close/>
                  </a:path>
                  <a:path w="387350" h="426720" extrusionOk="0">
                    <a:moveTo>
                      <a:pt x="198120" y="13716"/>
                    </a:moveTo>
                    <a:lnTo>
                      <a:pt x="187452" y="13716"/>
                    </a:lnTo>
                    <a:lnTo>
                      <a:pt x="192855" y="21336"/>
                    </a:lnTo>
                    <a:lnTo>
                      <a:pt x="1981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0" name="Google Shape;490;p6"/>
              <p:cNvSpPr/>
              <p:nvPr/>
            </p:nvSpPr>
            <p:spPr>
              <a:xfrm>
                <a:off x="1803442" y="5981370"/>
                <a:ext cx="157685"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1" name="Google Shape;491;p6"/>
              <p:cNvSpPr/>
              <p:nvPr/>
            </p:nvSpPr>
            <p:spPr>
              <a:xfrm>
                <a:off x="1179218" y="5894057"/>
                <a:ext cx="314393" cy="348058"/>
              </a:xfrm>
              <a:custGeom>
                <a:avLst/>
                <a:gdLst/>
                <a:ahLst/>
                <a:cxnLst/>
                <a:rect l="l" t="t" r="r" b="b"/>
                <a:pathLst>
                  <a:path w="367664" h="407034" extrusionOk="0">
                    <a:moveTo>
                      <a:pt x="330708" y="80772"/>
                    </a:moveTo>
                    <a:lnTo>
                      <a:pt x="35052" y="80772"/>
                    </a:lnTo>
                    <a:lnTo>
                      <a:pt x="56388" y="181356"/>
                    </a:lnTo>
                    <a:lnTo>
                      <a:pt x="0" y="262128"/>
                    </a:lnTo>
                    <a:lnTo>
                      <a:pt x="80772" y="306324"/>
                    </a:lnTo>
                    <a:lnTo>
                      <a:pt x="102107" y="406908"/>
                    </a:lnTo>
                    <a:lnTo>
                      <a:pt x="182880" y="362712"/>
                    </a:lnTo>
                    <a:lnTo>
                      <a:pt x="273881" y="362712"/>
                    </a:lnTo>
                    <a:lnTo>
                      <a:pt x="284988" y="306324"/>
                    </a:lnTo>
                    <a:lnTo>
                      <a:pt x="367284" y="262128"/>
                    </a:lnTo>
                    <a:lnTo>
                      <a:pt x="310896" y="181356"/>
                    </a:lnTo>
                    <a:lnTo>
                      <a:pt x="330708" y="80772"/>
                    </a:lnTo>
                    <a:close/>
                  </a:path>
                  <a:path w="367664" h="407034" extrusionOk="0">
                    <a:moveTo>
                      <a:pt x="273881" y="362712"/>
                    </a:moveTo>
                    <a:lnTo>
                      <a:pt x="182880" y="362712"/>
                    </a:lnTo>
                    <a:lnTo>
                      <a:pt x="265176" y="406908"/>
                    </a:lnTo>
                    <a:lnTo>
                      <a:pt x="273881" y="362712"/>
                    </a:lnTo>
                    <a:close/>
                  </a:path>
                  <a:path w="367664" h="407034" extrusionOk="0">
                    <a:moveTo>
                      <a:pt x="182880" y="0"/>
                    </a:moveTo>
                    <a:lnTo>
                      <a:pt x="126492" y="80772"/>
                    </a:lnTo>
                    <a:lnTo>
                      <a:pt x="239268" y="80772"/>
                    </a:lnTo>
                    <a:lnTo>
                      <a:pt x="18288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2" name="Google Shape;492;p6"/>
              <p:cNvSpPr/>
              <p:nvPr/>
            </p:nvSpPr>
            <p:spPr>
              <a:xfrm>
                <a:off x="1170095" y="5884935"/>
                <a:ext cx="331226" cy="364891"/>
              </a:xfrm>
              <a:custGeom>
                <a:avLst/>
                <a:gdLst/>
                <a:ahLst/>
                <a:cxnLst/>
                <a:rect l="l" t="t" r="r" b="b"/>
                <a:pathLst>
                  <a:path w="387350" h="426720" extrusionOk="0">
                    <a:moveTo>
                      <a:pt x="86035" y="321787"/>
                    </a:moveTo>
                    <a:lnTo>
                      <a:pt x="108204" y="426720"/>
                    </a:lnTo>
                    <a:lnTo>
                      <a:pt x="127539" y="416052"/>
                    </a:lnTo>
                    <a:lnTo>
                      <a:pt x="118872" y="416052"/>
                    </a:lnTo>
                    <a:lnTo>
                      <a:pt x="109728" y="411480"/>
                    </a:lnTo>
                    <a:lnTo>
                      <a:pt x="117102" y="407457"/>
                    </a:lnTo>
                    <a:lnTo>
                      <a:pt x="99732" y="323088"/>
                    </a:lnTo>
                    <a:lnTo>
                      <a:pt x="88392" y="323088"/>
                    </a:lnTo>
                    <a:lnTo>
                      <a:pt x="86035" y="321787"/>
                    </a:lnTo>
                    <a:close/>
                  </a:path>
                  <a:path w="387350" h="426720" extrusionOk="0">
                    <a:moveTo>
                      <a:pt x="216306" y="377952"/>
                    </a:moveTo>
                    <a:lnTo>
                      <a:pt x="196596" y="377952"/>
                    </a:lnTo>
                    <a:lnTo>
                      <a:pt x="193574" y="379619"/>
                    </a:lnTo>
                    <a:lnTo>
                      <a:pt x="280416" y="426720"/>
                    </a:lnTo>
                    <a:lnTo>
                      <a:pt x="282519" y="416052"/>
                    </a:lnTo>
                    <a:lnTo>
                      <a:pt x="269748" y="416052"/>
                    </a:lnTo>
                    <a:lnTo>
                      <a:pt x="271504" y="407522"/>
                    </a:lnTo>
                    <a:lnTo>
                      <a:pt x="216306" y="377952"/>
                    </a:lnTo>
                    <a:close/>
                  </a:path>
                  <a:path w="387350" h="426720" extrusionOk="0">
                    <a:moveTo>
                      <a:pt x="117102" y="407457"/>
                    </a:moveTo>
                    <a:lnTo>
                      <a:pt x="109728" y="411480"/>
                    </a:lnTo>
                    <a:lnTo>
                      <a:pt x="118872" y="416052"/>
                    </a:lnTo>
                    <a:lnTo>
                      <a:pt x="117102" y="407457"/>
                    </a:lnTo>
                    <a:close/>
                  </a:path>
                  <a:path w="387350" h="426720" extrusionOk="0">
                    <a:moveTo>
                      <a:pt x="193548" y="365760"/>
                    </a:moveTo>
                    <a:lnTo>
                      <a:pt x="117102" y="407457"/>
                    </a:lnTo>
                    <a:lnTo>
                      <a:pt x="118872" y="416052"/>
                    </a:lnTo>
                    <a:lnTo>
                      <a:pt x="127539" y="416052"/>
                    </a:lnTo>
                    <a:lnTo>
                      <a:pt x="193574" y="379619"/>
                    </a:lnTo>
                    <a:lnTo>
                      <a:pt x="190500" y="377952"/>
                    </a:lnTo>
                    <a:lnTo>
                      <a:pt x="216306" y="377952"/>
                    </a:lnTo>
                    <a:lnTo>
                      <a:pt x="193548" y="365760"/>
                    </a:lnTo>
                    <a:close/>
                  </a:path>
                  <a:path w="387350" h="426720" extrusionOk="0">
                    <a:moveTo>
                      <a:pt x="271504" y="407522"/>
                    </a:moveTo>
                    <a:lnTo>
                      <a:pt x="269748" y="416052"/>
                    </a:lnTo>
                    <a:lnTo>
                      <a:pt x="278892" y="411480"/>
                    </a:lnTo>
                    <a:lnTo>
                      <a:pt x="271504" y="407522"/>
                    </a:lnTo>
                    <a:close/>
                  </a:path>
                  <a:path w="387350" h="426720" extrusionOk="0">
                    <a:moveTo>
                      <a:pt x="369073" y="269880"/>
                    </a:moveTo>
                    <a:lnTo>
                      <a:pt x="291084" y="312420"/>
                    </a:lnTo>
                    <a:lnTo>
                      <a:pt x="271504" y="407522"/>
                    </a:lnTo>
                    <a:lnTo>
                      <a:pt x="278892" y="411480"/>
                    </a:lnTo>
                    <a:lnTo>
                      <a:pt x="269748" y="416052"/>
                    </a:lnTo>
                    <a:lnTo>
                      <a:pt x="282519" y="416052"/>
                    </a:lnTo>
                    <a:lnTo>
                      <a:pt x="300850" y="323088"/>
                    </a:lnTo>
                    <a:lnTo>
                      <a:pt x="298704" y="323088"/>
                    </a:lnTo>
                    <a:lnTo>
                      <a:pt x="301752" y="318516"/>
                    </a:lnTo>
                    <a:lnTo>
                      <a:pt x="306990" y="318516"/>
                    </a:lnTo>
                    <a:lnTo>
                      <a:pt x="384333" y="275844"/>
                    </a:lnTo>
                    <a:lnTo>
                      <a:pt x="373380" y="275844"/>
                    </a:lnTo>
                    <a:lnTo>
                      <a:pt x="369073" y="269880"/>
                    </a:lnTo>
                    <a:close/>
                  </a:path>
                  <a:path w="387350" h="426720" extrusionOk="0">
                    <a:moveTo>
                      <a:pt x="196596" y="377952"/>
                    </a:moveTo>
                    <a:lnTo>
                      <a:pt x="190500" y="377952"/>
                    </a:lnTo>
                    <a:lnTo>
                      <a:pt x="193574" y="379619"/>
                    </a:lnTo>
                    <a:lnTo>
                      <a:pt x="196596" y="377952"/>
                    </a:lnTo>
                    <a:close/>
                  </a:path>
                  <a:path w="387350" h="426720" extrusionOk="0">
                    <a:moveTo>
                      <a:pt x="85344" y="318516"/>
                    </a:moveTo>
                    <a:lnTo>
                      <a:pt x="86035" y="321787"/>
                    </a:lnTo>
                    <a:lnTo>
                      <a:pt x="88392" y="323088"/>
                    </a:lnTo>
                    <a:lnTo>
                      <a:pt x="85344" y="318516"/>
                    </a:lnTo>
                    <a:close/>
                  </a:path>
                  <a:path w="387350" h="426720" extrusionOk="0">
                    <a:moveTo>
                      <a:pt x="98791" y="318516"/>
                    </a:moveTo>
                    <a:lnTo>
                      <a:pt x="85344" y="318516"/>
                    </a:lnTo>
                    <a:lnTo>
                      <a:pt x="88392" y="323088"/>
                    </a:lnTo>
                    <a:lnTo>
                      <a:pt x="99732" y="323088"/>
                    </a:lnTo>
                    <a:lnTo>
                      <a:pt x="9879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9970" y="188862"/>
                    </a:moveTo>
                    <a:lnTo>
                      <a:pt x="0" y="274320"/>
                    </a:lnTo>
                    <a:lnTo>
                      <a:pt x="86035" y="321787"/>
                    </a:lnTo>
                    <a:lnTo>
                      <a:pt x="85344" y="318516"/>
                    </a:lnTo>
                    <a:lnTo>
                      <a:pt x="98791" y="318516"/>
                    </a:lnTo>
                    <a:lnTo>
                      <a:pt x="97536" y="312420"/>
                    </a:lnTo>
                    <a:lnTo>
                      <a:pt x="30480" y="275844"/>
                    </a:lnTo>
                    <a:lnTo>
                      <a:pt x="15240" y="275844"/>
                    </a:lnTo>
                    <a:lnTo>
                      <a:pt x="13716" y="266700"/>
                    </a:lnTo>
                    <a:lnTo>
                      <a:pt x="21674" y="266700"/>
                    </a:lnTo>
                    <a:lnTo>
                      <a:pt x="73152" y="193548"/>
                    </a:lnTo>
                    <a:lnTo>
                      <a:pt x="60960" y="193548"/>
                    </a:lnTo>
                    <a:lnTo>
                      <a:pt x="59970" y="188862"/>
                    </a:lnTo>
                    <a:close/>
                  </a:path>
                  <a:path w="387350" h="426720" extrusionOk="0">
                    <a:moveTo>
                      <a:pt x="306990" y="318516"/>
                    </a:moveTo>
                    <a:lnTo>
                      <a:pt x="301752" y="318516"/>
                    </a:lnTo>
                    <a:lnTo>
                      <a:pt x="301112" y="321759"/>
                    </a:lnTo>
                    <a:lnTo>
                      <a:pt x="306990" y="318516"/>
                    </a:lnTo>
                    <a:close/>
                  </a:path>
                  <a:path w="387350" h="426720" extrusionOk="0">
                    <a:moveTo>
                      <a:pt x="13716" y="266700"/>
                    </a:moveTo>
                    <a:lnTo>
                      <a:pt x="15240" y="275844"/>
                    </a:lnTo>
                    <a:lnTo>
                      <a:pt x="19467" y="269836"/>
                    </a:lnTo>
                    <a:lnTo>
                      <a:pt x="13716" y="266700"/>
                    </a:lnTo>
                    <a:close/>
                  </a:path>
                  <a:path w="387350" h="426720" extrusionOk="0">
                    <a:moveTo>
                      <a:pt x="19467" y="269836"/>
                    </a:moveTo>
                    <a:lnTo>
                      <a:pt x="15240" y="275844"/>
                    </a:lnTo>
                    <a:lnTo>
                      <a:pt x="30480" y="275844"/>
                    </a:lnTo>
                    <a:lnTo>
                      <a:pt x="19467" y="269836"/>
                    </a:lnTo>
                    <a:close/>
                  </a:path>
                  <a:path w="387350" h="426720" extrusionOk="0">
                    <a:moveTo>
                      <a:pt x="374904" y="266700"/>
                    </a:moveTo>
                    <a:lnTo>
                      <a:pt x="369073" y="269880"/>
                    </a:lnTo>
                    <a:lnTo>
                      <a:pt x="373380" y="275844"/>
                    </a:lnTo>
                    <a:lnTo>
                      <a:pt x="374904" y="266700"/>
                    </a:lnTo>
                    <a:close/>
                  </a:path>
                  <a:path w="387350" h="426720" extrusionOk="0">
                    <a:moveTo>
                      <a:pt x="381748" y="266700"/>
                    </a:moveTo>
                    <a:lnTo>
                      <a:pt x="374904" y="266700"/>
                    </a:lnTo>
                    <a:lnTo>
                      <a:pt x="373380" y="275844"/>
                    </a:lnTo>
                    <a:lnTo>
                      <a:pt x="384333" y="275844"/>
                    </a:lnTo>
                    <a:lnTo>
                      <a:pt x="387096" y="274320"/>
                    </a:lnTo>
                    <a:lnTo>
                      <a:pt x="381748" y="266700"/>
                    </a:lnTo>
                    <a:close/>
                  </a:path>
                  <a:path w="387350" h="426720" extrusionOk="0">
                    <a:moveTo>
                      <a:pt x="335280" y="89916"/>
                    </a:moveTo>
                    <a:lnTo>
                      <a:pt x="313944" y="193548"/>
                    </a:lnTo>
                    <a:lnTo>
                      <a:pt x="369073" y="269880"/>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21674" y="266700"/>
                    </a:moveTo>
                    <a:lnTo>
                      <a:pt x="13716" y="266700"/>
                    </a:lnTo>
                    <a:lnTo>
                      <a:pt x="19467" y="269836"/>
                    </a:lnTo>
                    <a:lnTo>
                      <a:pt x="21674" y="266700"/>
                    </a:lnTo>
                    <a:close/>
                  </a:path>
                  <a:path w="387350" h="426720" extrusionOk="0">
                    <a:moveTo>
                      <a:pt x="60960" y="187452"/>
                    </a:moveTo>
                    <a:lnTo>
                      <a:pt x="59970" y="188862"/>
                    </a:lnTo>
                    <a:lnTo>
                      <a:pt x="60960" y="193548"/>
                    </a:lnTo>
                    <a:lnTo>
                      <a:pt x="60960" y="187452"/>
                    </a:lnTo>
                    <a:close/>
                  </a:path>
                  <a:path w="387350" h="426720" extrusionOk="0">
                    <a:moveTo>
                      <a:pt x="71986" y="187452"/>
                    </a:moveTo>
                    <a:lnTo>
                      <a:pt x="60960" y="187452"/>
                    </a:lnTo>
                    <a:lnTo>
                      <a:pt x="60960" y="193548"/>
                    </a:lnTo>
                    <a:lnTo>
                      <a:pt x="73152" y="193548"/>
                    </a:lnTo>
                    <a:lnTo>
                      <a:pt x="7198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328862" y="187452"/>
                    </a:moveTo>
                    <a:lnTo>
                      <a:pt x="326136" y="187452"/>
                    </a:lnTo>
                    <a:lnTo>
                      <a:pt x="328264" y="190484"/>
                    </a:lnTo>
                    <a:lnTo>
                      <a:pt x="328862" y="187452"/>
                    </a:lnTo>
                    <a:close/>
                  </a:path>
                  <a:path w="387350" h="426720" extrusionOk="0">
                    <a:moveTo>
                      <a:pt x="134690" y="85344"/>
                    </a:moveTo>
                    <a:lnTo>
                      <a:pt x="38100" y="85344"/>
                    </a:lnTo>
                    <a:lnTo>
                      <a:pt x="59970" y="188862"/>
                    </a:lnTo>
                    <a:lnTo>
                      <a:pt x="60960" y="187452"/>
                    </a:lnTo>
                    <a:lnTo>
                      <a:pt x="71986" y="187452"/>
                    </a:lnTo>
                    <a:lnTo>
                      <a:pt x="54796" y="97536"/>
                    </a:lnTo>
                    <a:lnTo>
                      <a:pt x="45720" y="97536"/>
                    </a:lnTo>
                    <a:lnTo>
                      <a:pt x="53340" y="89916"/>
                    </a:lnTo>
                    <a:lnTo>
                      <a:pt x="145611" y="89916"/>
                    </a:lnTo>
                    <a:lnTo>
                      <a:pt x="146691" y="88392"/>
                    </a:lnTo>
                    <a:lnTo>
                      <a:pt x="132588" y="88392"/>
                    </a:lnTo>
                    <a:lnTo>
                      <a:pt x="134690" y="85344"/>
                    </a:lnTo>
                    <a:close/>
                  </a:path>
                  <a:path w="387350" h="426720" extrusionOk="0">
                    <a:moveTo>
                      <a:pt x="53340" y="89916"/>
                    </a:moveTo>
                    <a:lnTo>
                      <a:pt x="45720" y="97536"/>
                    </a:lnTo>
                    <a:lnTo>
                      <a:pt x="54796" y="97536"/>
                    </a:lnTo>
                    <a:lnTo>
                      <a:pt x="53340" y="89916"/>
                    </a:lnTo>
                    <a:close/>
                  </a:path>
                  <a:path w="387350" h="426720" extrusionOk="0">
                    <a:moveTo>
                      <a:pt x="145611" y="89916"/>
                    </a:moveTo>
                    <a:lnTo>
                      <a:pt x="53340" y="89916"/>
                    </a:lnTo>
                    <a:lnTo>
                      <a:pt x="54796" y="97536"/>
                    </a:lnTo>
                    <a:lnTo>
                      <a:pt x="140208" y="97536"/>
                    </a:lnTo>
                    <a:lnTo>
                      <a:pt x="145611" y="89916"/>
                    </a:lnTo>
                    <a:close/>
                  </a:path>
                  <a:path w="387350" h="426720" extrusionOk="0">
                    <a:moveTo>
                      <a:pt x="203243" y="13716"/>
                    </a:moveTo>
                    <a:lnTo>
                      <a:pt x="199644" y="13716"/>
                    </a:lnTo>
                    <a:lnTo>
                      <a:pt x="194240" y="21336"/>
                    </a:lnTo>
                    <a:lnTo>
                      <a:pt x="246888" y="97536"/>
                    </a:lnTo>
                    <a:lnTo>
                      <a:pt x="333711" y="97536"/>
                    </a:lnTo>
                    <a:lnTo>
                      <a:pt x="335280" y="89916"/>
                    </a:lnTo>
                    <a:lnTo>
                      <a:pt x="348094" y="89916"/>
                    </a:lnTo>
                    <a:lnTo>
                      <a:pt x="348394" y="88392"/>
                    </a:lnTo>
                    <a:lnTo>
                      <a:pt x="256032" y="88392"/>
                    </a:lnTo>
                    <a:lnTo>
                      <a:pt x="249936" y="85344"/>
                    </a:lnTo>
                    <a:lnTo>
                      <a:pt x="253877" y="85344"/>
                    </a:lnTo>
                    <a:lnTo>
                      <a:pt x="203243"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2588" y="88392"/>
                    </a:lnTo>
                    <a:lnTo>
                      <a:pt x="137160" y="85344"/>
                    </a:lnTo>
                    <a:lnTo>
                      <a:pt x="148853" y="85344"/>
                    </a:lnTo>
                    <a:lnTo>
                      <a:pt x="194240" y="21336"/>
                    </a:lnTo>
                    <a:lnTo>
                      <a:pt x="188976" y="13716"/>
                    </a:lnTo>
                    <a:lnTo>
                      <a:pt x="203243" y="13716"/>
                    </a:lnTo>
                    <a:lnTo>
                      <a:pt x="193548" y="0"/>
                    </a:lnTo>
                    <a:close/>
                  </a:path>
                  <a:path w="387350" h="426720" extrusionOk="0">
                    <a:moveTo>
                      <a:pt x="148853" y="85344"/>
                    </a:moveTo>
                    <a:lnTo>
                      <a:pt x="137160" y="85344"/>
                    </a:lnTo>
                    <a:lnTo>
                      <a:pt x="132588" y="88392"/>
                    </a:lnTo>
                    <a:lnTo>
                      <a:pt x="146691" y="88392"/>
                    </a:lnTo>
                    <a:lnTo>
                      <a:pt x="148853" y="85344"/>
                    </a:lnTo>
                    <a:close/>
                  </a:path>
                  <a:path w="387350" h="426720" extrusionOk="0">
                    <a:moveTo>
                      <a:pt x="253877" y="85344"/>
                    </a:moveTo>
                    <a:lnTo>
                      <a:pt x="249936" y="85344"/>
                    </a:lnTo>
                    <a:lnTo>
                      <a:pt x="256032" y="88392"/>
                    </a:lnTo>
                    <a:lnTo>
                      <a:pt x="253877" y="85344"/>
                    </a:lnTo>
                    <a:close/>
                  </a:path>
                  <a:path w="387350" h="426720" extrusionOk="0">
                    <a:moveTo>
                      <a:pt x="348996" y="85344"/>
                    </a:moveTo>
                    <a:lnTo>
                      <a:pt x="253877" y="85344"/>
                    </a:lnTo>
                    <a:lnTo>
                      <a:pt x="256032" y="88392"/>
                    </a:lnTo>
                    <a:lnTo>
                      <a:pt x="348394" y="88392"/>
                    </a:lnTo>
                    <a:lnTo>
                      <a:pt x="348996" y="85344"/>
                    </a:lnTo>
                    <a:close/>
                  </a:path>
                  <a:path w="387350" h="426720" extrusionOk="0">
                    <a:moveTo>
                      <a:pt x="199644" y="13716"/>
                    </a:moveTo>
                    <a:lnTo>
                      <a:pt x="188976" y="13716"/>
                    </a:lnTo>
                    <a:lnTo>
                      <a:pt x="194240" y="21336"/>
                    </a:lnTo>
                    <a:lnTo>
                      <a:pt x="199644"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3" name="Google Shape;493;p6"/>
              <p:cNvSpPr/>
              <p:nvPr/>
            </p:nvSpPr>
            <p:spPr>
              <a:xfrm>
                <a:off x="1257408" y="5981370"/>
                <a:ext cx="157685"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4" name="Google Shape;494;p6"/>
              <p:cNvSpPr/>
              <p:nvPr/>
            </p:nvSpPr>
            <p:spPr>
              <a:xfrm>
                <a:off x="4760364" y="5894057"/>
                <a:ext cx="315479" cy="348058"/>
              </a:xfrm>
              <a:custGeom>
                <a:avLst/>
                <a:gdLst/>
                <a:ahLst/>
                <a:cxnLst/>
                <a:rect l="l" t="t" r="r" b="b"/>
                <a:pathLst>
                  <a:path w="368935" h="407034" extrusionOk="0">
                    <a:moveTo>
                      <a:pt x="332232" y="80772"/>
                    </a:moveTo>
                    <a:lnTo>
                      <a:pt x="36576" y="80772"/>
                    </a:lnTo>
                    <a:lnTo>
                      <a:pt x="56388" y="181356"/>
                    </a:lnTo>
                    <a:lnTo>
                      <a:pt x="0" y="262128"/>
                    </a:lnTo>
                    <a:lnTo>
                      <a:pt x="82296" y="306324"/>
                    </a:lnTo>
                    <a:lnTo>
                      <a:pt x="102107" y="406908"/>
                    </a:lnTo>
                    <a:lnTo>
                      <a:pt x="184404" y="362712"/>
                    </a:lnTo>
                    <a:lnTo>
                      <a:pt x="275405" y="362712"/>
                    </a:lnTo>
                    <a:lnTo>
                      <a:pt x="286512" y="306324"/>
                    </a:lnTo>
                    <a:lnTo>
                      <a:pt x="368808" y="262128"/>
                    </a:lnTo>
                    <a:lnTo>
                      <a:pt x="312420" y="181356"/>
                    </a:lnTo>
                    <a:lnTo>
                      <a:pt x="332232" y="80772"/>
                    </a:lnTo>
                    <a:close/>
                  </a:path>
                  <a:path w="368935" h="407034" extrusionOk="0">
                    <a:moveTo>
                      <a:pt x="275405" y="362712"/>
                    </a:moveTo>
                    <a:lnTo>
                      <a:pt x="184404" y="362712"/>
                    </a:lnTo>
                    <a:lnTo>
                      <a:pt x="266700" y="406908"/>
                    </a:lnTo>
                    <a:lnTo>
                      <a:pt x="275405" y="362712"/>
                    </a:lnTo>
                    <a:close/>
                  </a:path>
                  <a:path w="368935" h="407034" extrusionOk="0">
                    <a:moveTo>
                      <a:pt x="184404" y="0"/>
                    </a:moveTo>
                    <a:lnTo>
                      <a:pt x="128016" y="80772"/>
                    </a:lnTo>
                    <a:lnTo>
                      <a:pt x="240792" y="80772"/>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5" name="Google Shape;495;p6"/>
              <p:cNvSpPr/>
              <p:nvPr/>
            </p:nvSpPr>
            <p:spPr>
              <a:xfrm>
                <a:off x="4752545" y="5884935"/>
                <a:ext cx="331226" cy="364891"/>
              </a:xfrm>
              <a:custGeom>
                <a:avLst/>
                <a:gdLst/>
                <a:ahLst/>
                <a:cxnLst/>
                <a:rect l="l" t="t" r="r" b="b"/>
                <a:pathLst>
                  <a:path w="387350" h="426720" extrusionOk="0">
                    <a:moveTo>
                      <a:pt x="85983" y="321759"/>
                    </a:moveTo>
                    <a:lnTo>
                      <a:pt x="106680" y="426720"/>
                    </a:lnTo>
                    <a:lnTo>
                      <a:pt x="126349" y="416052"/>
                    </a:lnTo>
                    <a:lnTo>
                      <a:pt x="117348" y="416052"/>
                    </a:lnTo>
                    <a:lnTo>
                      <a:pt x="108204" y="411480"/>
                    </a:lnTo>
                    <a:lnTo>
                      <a:pt x="115705" y="407461"/>
                    </a:lnTo>
                    <a:lnTo>
                      <a:pt x="99575"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9748" y="416052"/>
                    </a:lnTo>
                    <a:lnTo>
                      <a:pt x="271390" y="407461"/>
                    </a:lnTo>
                    <a:lnTo>
                      <a:pt x="216306" y="377952"/>
                    </a:lnTo>
                    <a:close/>
                  </a:path>
                  <a:path w="387350" h="426720" extrusionOk="0">
                    <a:moveTo>
                      <a:pt x="115705" y="407461"/>
                    </a:moveTo>
                    <a:lnTo>
                      <a:pt x="108204" y="411480"/>
                    </a:lnTo>
                    <a:lnTo>
                      <a:pt x="117348" y="416052"/>
                    </a:lnTo>
                    <a:lnTo>
                      <a:pt x="115705" y="407461"/>
                    </a:lnTo>
                    <a:close/>
                  </a:path>
                  <a:path w="387350" h="426720" extrusionOk="0">
                    <a:moveTo>
                      <a:pt x="193548" y="365760"/>
                    </a:moveTo>
                    <a:lnTo>
                      <a:pt x="115705" y="407461"/>
                    </a:lnTo>
                    <a:lnTo>
                      <a:pt x="117348" y="416052"/>
                    </a:lnTo>
                    <a:lnTo>
                      <a:pt x="126349" y="416052"/>
                    </a:lnTo>
                    <a:lnTo>
                      <a:pt x="193548" y="379605"/>
                    </a:lnTo>
                    <a:lnTo>
                      <a:pt x="190500" y="377952"/>
                    </a:lnTo>
                    <a:lnTo>
                      <a:pt x="216306" y="377952"/>
                    </a:lnTo>
                    <a:lnTo>
                      <a:pt x="193548" y="365760"/>
                    </a:lnTo>
                    <a:close/>
                  </a:path>
                  <a:path w="387350" h="426720" extrusionOk="0">
                    <a:moveTo>
                      <a:pt x="271390" y="407461"/>
                    </a:moveTo>
                    <a:lnTo>
                      <a:pt x="269748" y="416052"/>
                    </a:lnTo>
                    <a:lnTo>
                      <a:pt x="278892" y="411480"/>
                    </a:lnTo>
                    <a:lnTo>
                      <a:pt x="271390" y="407461"/>
                    </a:lnTo>
                    <a:close/>
                  </a:path>
                  <a:path w="387350" h="426720" extrusionOk="0">
                    <a:moveTo>
                      <a:pt x="368017" y="270389"/>
                    </a:moveTo>
                    <a:lnTo>
                      <a:pt x="289560" y="312420"/>
                    </a:lnTo>
                    <a:lnTo>
                      <a:pt x="271390" y="407461"/>
                    </a:lnTo>
                    <a:lnTo>
                      <a:pt x="278892" y="411480"/>
                    </a:lnTo>
                    <a:lnTo>
                      <a:pt x="269748"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01" y="318516"/>
                    </a:moveTo>
                    <a:lnTo>
                      <a:pt x="85344" y="318516"/>
                    </a:lnTo>
                    <a:lnTo>
                      <a:pt x="88392" y="323088"/>
                    </a:lnTo>
                    <a:lnTo>
                      <a:pt x="99575" y="323088"/>
                    </a:lnTo>
                    <a:lnTo>
                      <a:pt x="9870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8831" y="190484"/>
                    </a:moveTo>
                    <a:lnTo>
                      <a:pt x="0" y="274320"/>
                    </a:lnTo>
                    <a:lnTo>
                      <a:pt x="85983" y="321759"/>
                    </a:lnTo>
                    <a:lnTo>
                      <a:pt x="85344" y="318516"/>
                    </a:lnTo>
                    <a:lnTo>
                      <a:pt x="98701" y="318516"/>
                    </a:lnTo>
                    <a:lnTo>
                      <a:pt x="97536" y="312420"/>
                    </a:lnTo>
                    <a:lnTo>
                      <a:pt x="29260" y="275844"/>
                    </a:lnTo>
                    <a:lnTo>
                      <a:pt x="15240" y="275844"/>
                    </a:lnTo>
                    <a:lnTo>
                      <a:pt x="12192" y="266700"/>
                    </a:lnTo>
                    <a:lnTo>
                      <a:pt x="21674" y="266700"/>
                    </a:lnTo>
                    <a:lnTo>
                      <a:pt x="73152" y="193548"/>
                    </a:lnTo>
                    <a:lnTo>
                      <a:pt x="59436" y="193548"/>
                    </a:lnTo>
                    <a:lnTo>
                      <a:pt x="58831" y="190484"/>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5240" y="275844"/>
                    </a:lnTo>
                    <a:lnTo>
                      <a:pt x="19078" y="270389"/>
                    </a:lnTo>
                    <a:lnTo>
                      <a:pt x="12192" y="266700"/>
                    </a:lnTo>
                    <a:close/>
                  </a:path>
                  <a:path w="387350" h="426720" extrusionOk="0">
                    <a:moveTo>
                      <a:pt x="19078" y="270389"/>
                    </a:moveTo>
                    <a:lnTo>
                      <a:pt x="15240" y="275844"/>
                    </a:lnTo>
                    <a:lnTo>
                      <a:pt x="29260" y="275844"/>
                    </a:lnTo>
                    <a:lnTo>
                      <a:pt x="19078" y="270389"/>
                    </a:lnTo>
                    <a:close/>
                  </a:path>
                  <a:path w="387350" h="426720" extrusionOk="0">
                    <a:moveTo>
                      <a:pt x="374904" y="266700"/>
                    </a:moveTo>
                    <a:lnTo>
                      <a:pt x="368017" y="270389"/>
                    </a:lnTo>
                    <a:lnTo>
                      <a:pt x="371856" y="275844"/>
                    </a:lnTo>
                    <a:lnTo>
                      <a:pt x="374904" y="266700"/>
                    </a:lnTo>
                    <a:close/>
                  </a:path>
                  <a:path w="387350" h="426720" extrusionOk="0">
                    <a:moveTo>
                      <a:pt x="381748" y="266700"/>
                    </a:moveTo>
                    <a:lnTo>
                      <a:pt x="374904" y="266700"/>
                    </a:lnTo>
                    <a:lnTo>
                      <a:pt x="371856" y="275844"/>
                    </a:lnTo>
                    <a:lnTo>
                      <a:pt x="384333" y="275844"/>
                    </a:lnTo>
                    <a:lnTo>
                      <a:pt x="387096" y="274320"/>
                    </a:lnTo>
                    <a:lnTo>
                      <a:pt x="381748" y="266700"/>
                    </a:lnTo>
                    <a:close/>
                  </a:path>
                  <a:path w="387350" h="426720" extrusionOk="0">
                    <a:moveTo>
                      <a:pt x="21674" y="266700"/>
                    </a:moveTo>
                    <a:lnTo>
                      <a:pt x="12192" y="266700"/>
                    </a:lnTo>
                    <a:lnTo>
                      <a:pt x="19078" y="270389"/>
                    </a:lnTo>
                    <a:lnTo>
                      <a:pt x="21674" y="266700"/>
                    </a:lnTo>
                    <a:close/>
                  </a:path>
                  <a:path w="387350" h="426720" extrusionOk="0">
                    <a:moveTo>
                      <a:pt x="335280" y="89916"/>
                    </a:moveTo>
                    <a:lnTo>
                      <a:pt x="313944" y="193548"/>
                    </a:lnTo>
                    <a:lnTo>
                      <a:pt x="368017" y="270389"/>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60960" y="187452"/>
                    </a:moveTo>
                    <a:lnTo>
                      <a:pt x="58831" y="190484"/>
                    </a:lnTo>
                    <a:lnTo>
                      <a:pt x="59436" y="193548"/>
                    </a:lnTo>
                    <a:lnTo>
                      <a:pt x="60960" y="187452"/>
                    </a:lnTo>
                    <a:close/>
                  </a:path>
                  <a:path w="387350" h="426720" extrusionOk="0">
                    <a:moveTo>
                      <a:pt x="71896" y="187452"/>
                    </a:moveTo>
                    <a:lnTo>
                      <a:pt x="60960" y="187452"/>
                    </a:lnTo>
                    <a:lnTo>
                      <a:pt x="59436" y="193548"/>
                    </a:lnTo>
                    <a:lnTo>
                      <a:pt x="73152" y="193548"/>
                    </a:lnTo>
                    <a:lnTo>
                      <a:pt x="7189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133218" y="85344"/>
                    </a:moveTo>
                    <a:lnTo>
                      <a:pt x="38100" y="85344"/>
                    </a:lnTo>
                    <a:lnTo>
                      <a:pt x="58831" y="190484"/>
                    </a:lnTo>
                    <a:lnTo>
                      <a:pt x="60960" y="187452"/>
                    </a:lnTo>
                    <a:lnTo>
                      <a:pt x="71896" y="187452"/>
                    </a:lnTo>
                    <a:lnTo>
                      <a:pt x="53384" y="97536"/>
                    </a:lnTo>
                    <a:lnTo>
                      <a:pt x="45720" y="97536"/>
                    </a:lnTo>
                    <a:lnTo>
                      <a:pt x="51816" y="89916"/>
                    </a:lnTo>
                    <a:lnTo>
                      <a:pt x="145472" y="89916"/>
                    </a:lnTo>
                    <a:lnTo>
                      <a:pt x="146525" y="88392"/>
                    </a:lnTo>
                    <a:lnTo>
                      <a:pt x="131064" y="88392"/>
                    </a:lnTo>
                    <a:lnTo>
                      <a:pt x="133218" y="85344"/>
                    </a:lnTo>
                    <a:close/>
                  </a:path>
                  <a:path w="387350" h="426720" extrusionOk="0">
                    <a:moveTo>
                      <a:pt x="328862" y="187452"/>
                    </a:moveTo>
                    <a:lnTo>
                      <a:pt x="326136" y="187452"/>
                    </a:lnTo>
                    <a:lnTo>
                      <a:pt x="328264" y="190484"/>
                    </a:lnTo>
                    <a:lnTo>
                      <a:pt x="328862" y="187452"/>
                    </a:lnTo>
                    <a:close/>
                  </a:path>
                  <a:path w="387350" h="426720" extrusionOk="0">
                    <a:moveTo>
                      <a:pt x="51816" y="89916"/>
                    </a:moveTo>
                    <a:lnTo>
                      <a:pt x="45720" y="97536"/>
                    </a:lnTo>
                    <a:lnTo>
                      <a:pt x="53384" y="97536"/>
                    </a:lnTo>
                    <a:lnTo>
                      <a:pt x="51816" y="89916"/>
                    </a:lnTo>
                    <a:close/>
                  </a:path>
                  <a:path w="387350" h="426720" extrusionOk="0">
                    <a:moveTo>
                      <a:pt x="145472" y="89916"/>
                    </a:moveTo>
                    <a:lnTo>
                      <a:pt x="51816" y="89916"/>
                    </a:lnTo>
                    <a:lnTo>
                      <a:pt x="53384" y="97536"/>
                    </a:lnTo>
                    <a:lnTo>
                      <a:pt x="140208" y="97536"/>
                    </a:lnTo>
                    <a:lnTo>
                      <a:pt x="145472" y="89916"/>
                    </a:lnTo>
                    <a:close/>
                  </a:path>
                  <a:path w="387350" h="426720" extrusionOk="0">
                    <a:moveTo>
                      <a:pt x="203243" y="13716"/>
                    </a:moveTo>
                    <a:lnTo>
                      <a:pt x="198120" y="13716"/>
                    </a:lnTo>
                    <a:lnTo>
                      <a:pt x="193548" y="20333"/>
                    </a:lnTo>
                    <a:lnTo>
                      <a:pt x="246888" y="97536"/>
                    </a:lnTo>
                    <a:lnTo>
                      <a:pt x="333711" y="97536"/>
                    </a:lnTo>
                    <a:lnTo>
                      <a:pt x="335280" y="89916"/>
                    </a:lnTo>
                    <a:lnTo>
                      <a:pt x="348094" y="89916"/>
                    </a:lnTo>
                    <a:lnTo>
                      <a:pt x="348394" y="88392"/>
                    </a:lnTo>
                    <a:lnTo>
                      <a:pt x="256032" y="88392"/>
                    </a:lnTo>
                    <a:lnTo>
                      <a:pt x="249936" y="85344"/>
                    </a:lnTo>
                    <a:lnTo>
                      <a:pt x="253877" y="85344"/>
                    </a:lnTo>
                    <a:lnTo>
                      <a:pt x="203243"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1064" y="88392"/>
                    </a:lnTo>
                    <a:lnTo>
                      <a:pt x="137160" y="85344"/>
                    </a:lnTo>
                    <a:lnTo>
                      <a:pt x="148631" y="85344"/>
                    </a:lnTo>
                    <a:lnTo>
                      <a:pt x="193548" y="20333"/>
                    </a:lnTo>
                    <a:lnTo>
                      <a:pt x="188976" y="13716"/>
                    </a:lnTo>
                    <a:lnTo>
                      <a:pt x="203243" y="13716"/>
                    </a:lnTo>
                    <a:lnTo>
                      <a:pt x="193548" y="0"/>
                    </a:lnTo>
                    <a:close/>
                  </a:path>
                  <a:path w="387350" h="426720" extrusionOk="0">
                    <a:moveTo>
                      <a:pt x="148631" y="85344"/>
                    </a:moveTo>
                    <a:lnTo>
                      <a:pt x="137160" y="85344"/>
                    </a:lnTo>
                    <a:lnTo>
                      <a:pt x="131064" y="88392"/>
                    </a:lnTo>
                    <a:lnTo>
                      <a:pt x="146525" y="88392"/>
                    </a:lnTo>
                    <a:lnTo>
                      <a:pt x="148631" y="85344"/>
                    </a:lnTo>
                    <a:close/>
                  </a:path>
                  <a:path w="387350" h="426720" extrusionOk="0">
                    <a:moveTo>
                      <a:pt x="253877" y="85344"/>
                    </a:moveTo>
                    <a:lnTo>
                      <a:pt x="249936" y="85344"/>
                    </a:lnTo>
                    <a:lnTo>
                      <a:pt x="256032" y="88392"/>
                    </a:lnTo>
                    <a:lnTo>
                      <a:pt x="253877" y="85344"/>
                    </a:lnTo>
                    <a:close/>
                  </a:path>
                  <a:path w="387350" h="426720" extrusionOk="0">
                    <a:moveTo>
                      <a:pt x="348996" y="85344"/>
                    </a:moveTo>
                    <a:lnTo>
                      <a:pt x="253877" y="85344"/>
                    </a:lnTo>
                    <a:lnTo>
                      <a:pt x="256032" y="88392"/>
                    </a:lnTo>
                    <a:lnTo>
                      <a:pt x="348394" y="88392"/>
                    </a:lnTo>
                    <a:lnTo>
                      <a:pt x="348996" y="85344"/>
                    </a:lnTo>
                    <a:close/>
                  </a:path>
                  <a:path w="387350" h="426720" extrusionOk="0">
                    <a:moveTo>
                      <a:pt x="198120" y="13716"/>
                    </a:moveTo>
                    <a:lnTo>
                      <a:pt x="188976" y="13716"/>
                    </a:lnTo>
                    <a:lnTo>
                      <a:pt x="193548" y="20333"/>
                    </a:lnTo>
                    <a:lnTo>
                      <a:pt x="19812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6" name="Google Shape;496;p6"/>
              <p:cNvSpPr/>
              <p:nvPr/>
            </p:nvSpPr>
            <p:spPr>
              <a:xfrm>
                <a:off x="4839858" y="5981370"/>
                <a:ext cx="156381"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7" name="Google Shape;497;p6"/>
              <p:cNvSpPr/>
              <p:nvPr/>
            </p:nvSpPr>
            <p:spPr>
              <a:xfrm>
                <a:off x="2266072" y="5075657"/>
                <a:ext cx="106970" cy="105884"/>
              </a:xfrm>
              <a:custGeom>
                <a:avLst/>
                <a:gdLst/>
                <a:ahLst/>
                <a:cxnLst/>
                <a:rect l="l" t="t" r="r" b="b"/>
                <a:pathLst>
                  <a:path w="125094" h="123825" extrusionOk="0">
                    <a:moveTo>
                      <a:pt x="59496" y="89915"/>
                    </a:moveTo>
                    <a:lnTo>
                      <a:pt x="44195" y="89915"/>
                    </a:lnTo>
                    <a:lnTo>
                      <a:pt x="48767" y="123443"/>
                    </a:lnTo>
                    <a:lnTo>
                      <a:pt x="59496" y="89915"/>
                    </a:lnTo>
                    <a:close/>
                  </a:path>
                  <a:path w="125094" h="123825" extrusionOk="0">
                    <a:moveTo>
                      <a:pt x="80314" y="85343"/>
                    </a:moveTo>
                    <a:lnTo>
                      <a:pt x="60959" y="85343"/>
                    </a:lnTo>
                    <a:lnTo>
                      <a:pt x="76199" y="112775"/>
                    </a:lnTo>
                    <a:lnTo>
                      <a:pt x="80314" y="85343"/>
                    </a:lnTo>
                    <a:close/>
                  </a:path>
                  <a:path w="125094" h="123825" extrusionOk="0">
                    <a:moveTo>
                      <a:pt x="99541" y="82295"/>
                    </a:moveTo>
                    <a:lnTo>
                      <a:pt x="80771" y="82295"/>
                    </a:lnTo>
                    <a:lnTo>
                      <a:pt x="105155" y="103631"/>
                    </a:lnTo>
                    <a:lnTo>
                      <a:pt x="99541" y="82295"/>
                    </a:lnTo>
                    <a:close/>
                  </a:path>
                  <a:path w="125094" h="123825" extrusionOk="0">
                    <a:moveTo>
                      <a:pt x="98739" y="79247"/>
                    </a:moveTo>
                    <a:lnTo>
                      <a:pt x="32003" y="79247"/>
                    </a:lnTo>
                    <a:lnTo>
                      <a:pt x="27431" y="100583"/>
                    </a:lnTo>
                    <a:lnTo>
                      <a:pt x="44195" y="89915"/>
                    </a:lnTo>
                    <a:lnTo>
                      <a:pt x="59496" y="89915"/>
                    </a:lnTo>
                    <a:lnTo>
                      <a:pt x="60959" y="85343"/>
                    </a:lnTo>
                    <a:lnTo>
                      <a:pt x="80314" y="85343"/>
                    </a:lnTo>
                    <a:lnTo>
                      <a:pt x="80771" y="82295"/>
                    </a:lnTo>
                    <a:lnTo>
                      <a:pt x="99541" y="82295"/>
                    </a:lnTo>
                    <a:lnTo>
                      <a:pt x="98739" y="79247"/>
                    </a:lnTo>
                    <a:close/>
                  </a:path>
                  <a:path w="125094" h="123825" extrusionOk="0">
                    <a:moveTo>
                      <a:pt x="1523" y="13715"/>
                    </a:moveTo>
                    <a:lnTo>
                      <a:pt x="25907" y="44195"/>
                    </a:lnTo>
                    <a:lnTo>
                      <a:pt x="0" y="48767"/>
                    </a:lnTo>
                    <a:lnTo>
                      <a:pt x="21335" y="67055"/>
                    </a:lnTo>
                    <a:lnTo>
                      <a:pt x="0" y="83819"/>
                    </a:lnTo>
                    <a:lnTo>
                      <a:pt x="32003" y="79247"/>
                    </a:lnTo>
                    <a:lnTo>
                      <a:pt x="98739" y="79247"/>
                    </a:lnTo>
                    <a:lnTo>
                      <a:pt x="97535" y="74675"/>
                    </a:lnTo>
                    <a:lnTo>
                      <a:pt x="122751" y="74675"/>
                    </a:lnTo>
                    <a:lnTo>
                      <a:pt x="100583" y="59435"/>
                    </a:lnTo>
                    <a:lnTo>
                      <a:pt x="121919" y="47243"/>
                    </a:lnTo>
                    <a:lnTo>
                      <a:pt x="96011" y="41147"/>
                    </a:lnTo>
                    <a:lnTo>
                      <a:pt x="98755" y="36575"/>
                    </a:lnTo>
                    <a:lnTo>
                      <a:pt x="42671" y="36575"/>
                    </a:lnTo>
                    <a:lnTo>
                      <a:pt x="1523" y="13715"/>
                    </a:lnTo>
                    <a:close/>
                  </a:path>
                  <a:path w="125094" h="123825" extrusionOk="0">
                    <a:moveTo>
                      <a:pt x="122751" y="74675"/>
                    </a:moveTo>
                    <a:lnTo>
                      <a:pt x="97535" y="74675"/>
                    </a:lnTo>
                    <a:lnTo>
                      <a:pt x="124967" y="76199"/>
                    </a:lnTo>
                    <a:lnTo>
                      <a:pt x="122751" y="74675"/>
                    </a:lnTo>
                    <a:close/>
                  </a:path>
                  <a:path w="125094" h="123825" extrusionOk="0">
                    <a:moveTo>
                      <a:pt x="48767" y="13715"/>
                    </a:moveTo>
                    <a:lnTo>
                      <a:pt x="42671" y="36575"/>
                    </a:lnTo>
                    <a:lnTo>
                      <a:pt x="98755" y="36575"/>
                    </a:lnTo>
                    <a:lnTo>
                      <a:pt x="100583" y="33527"/>
                    </a:lnTo>
                    <a:lnTo>
                      <a:pt x="62483" y="33527"/>
                    </a:lnTo>
                    <a:lnTo>
                      <a:pt x="48767" y="13715"/>
                    </a:lnTo>
                    <a:close/>
                  </a:path>
                  <a:path w="125094" h="123825" extrusionOk="0">
                    <a:moveTo>
                      <a:pt x="83819" y="0"/>
                    </a:moveTo>
                    <a:lnTo>
                      <a:pt x="62483" y="33527"/>
                    </a:lnTo>
                    <a:lnTo>
                      <a:pt x="100583" y="33527"/>
                    </a:lnTo>
                    <a:lnTo>
                      <a:pt x="102412" y="30479"/>
                    </a:lnTo>
                    <a:lnTo>
                      <a:pt x="80771" y="30479"/>
                    </a:lnTo>
                    <a:lnTo>
                      <a:pt x="83819" y="0"/>
                    </a:lnTo>
                    <a:close/>
                  </a:path>
                  <a:path w="125094" h="123825" extrusionOk="0">
                    <a:moveTo>
                      <a:pt x="105155" y="25907"/>
                    </a:moveTo>
                    <a:lnTo>
                      <a:pt x="80771" y="30479"/>
                    </a:lnTo>
                    <a:lnTo>
                      <a:pt x="102412" y="30479"/>
                    </a:lnTo>
                    <a:lnTo>
                      <a:pt x="105155" y="25907"/>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8" name="Google Shape;498;p6"/>
              <p:cNvSpPr/>
              <p:nvPr/>
            </p:nvSpPr>
            <p:spPr>
              <a:xfrm>
                <a:off x="2245221" y="5054807"/>
                <a:ext cx="146065" cy="151495"/>
              </a:xfrm>
              <a:custGeom>
                <a:avLst/>
                <a:gdLst/>
                <a:ahLst/>
                <a:cxnLst/>
                <a:rect l="l" t="t" r="r" b="b"/>
                <a:pathLst>
                  <a:path w="170814" h="177164" extrusionOk="0">
                    <a:moveTo>
                      <a:pt x="74833" y="114299"/>
                    </a:moveTo>
                    <a:lnTo>
                      <a:pt x="62483" y="114299"/>
                    </a:lnTo>
                    <a:lnTo>
                      <a:pt x="71627" y="118871"/>
                    </a:lnTo>
                    <a:lnTo>
                      <a:pt x="63672" y="124043"/>
                    </a:lnTo>
                    <a:lnTo>
                      <a:pt x="70103" y="176783"/>
                    </a:lnTo>
                    <a:lnTo>
                      <a:pt x="80027" y="146303"/>
                    </a:lnTo>
                    <a:lnTo>
                      <a:pt x="67055" y="146303"/>
                    </a:lnTo>
                    <a:lnTo>
                      <a:pt x="75603" y="119883"/>
                    </a:lnTo>
                    <a:lnTo>
                      <a:pt x="74833" y="114299"/>
                    </a:lnTo>
                    <a:close/>
                  </a:path>
                  <a:path w="170814" h="177164" extrusionOk="0">
                    <a:moveTo>
                      <a:pt x="93491" y="111251"/>
                    </a:moveTo>
                    <a:lnTo>
                      <a:pt x="91439" y="111251"/>
                    </a:lnTo>
                    <a:lnTo>
                      <a:pt x="86698" y="125814"/>
                    </a:lnTo>
                    <a:lnTo>
                      <a:pt x="103631" y="155447"/>
                    </a:lnTo>
                    <a:lnTo>
                      <a:pt x="106827" y="135635"/>
                    </a:lnTo>
                    <a:lnTo>
                      <a:pt x="94487" y="135635"/>
                    </a:lnTo>
                    <a:lnTo>
                      <a:pt x="97158" y="117608"/>
                    </a:lnTo>
                    <a:lnTo>
                      <a:pt x="93491" y="111251"/>
                    </a:lnTo>
                    <a:close/>
                  </a:path>
                  <a:path w="170814" h="177164" extrusionOk="0">
                    <a:moveTo>
                      <a:pt x="75603" y="119883"/>
                    </a:moveTo>
                    <a:lnTo>
                      <a:pt x="67055" y="146303"/>
                    </a:lnTo>
                    <a:lnTo>
                      <a:pt x="79247" y="146303"/>
                    </a:lnTo>
                    <a:lnTo>
                      <a:pt x="75603" y="119883"/>
                    </a:lnTo>
                    <a:close/>
                  </a:path>
                  <a:path w="170814" h="177164" extrusionOk="0">
                    <a:moveTo>
                      <a:pt x="83819" y="94487"/>
                    </a:moveTo>
                    <a:lnTo>
                      <a:pt x="75603" y="119883"/>
                    </a:lnTo>
                    <a:lnTo>
                      <a:pt x="79247" y="146303"/>
                    </a:lnTo>
                    <a:lnTo>
                      <a:pt x="80027" y="146303"/>
                    </a:lnTo>
                    <a:lnTo>
                      <a:pt x="86698" y="125814"/>
                    </a:lnTo>
                    <a:lnTo>
                      <a:pt x="79247" y="112775"/>
                    </a:lnTo>
                    <a:lnTo>
                      <a:pt x="91439" y="111251"/>
                    </a:lnTo>
                    <a:lnTo>
                      <a:pt x="93491" y="111251"/>
                    </a:lnTo>
                    <a:lnTo>
                      <a:pt x="83819" y="94487"/>
                    </a:lnTo>
                    <a:close/>
                  </a:path>
                  <a:path w="170814" h="177164" extrusionOk="0">
                    <a:moveTo>
                      <a:pt x="115743" y="108203"/>
                    </a:moveTo>
                    <a:lnTo>
                      <a:pt x="111251" y="108203"/>
                    </a:lnTo>
                    <a:lnTo>
                      <a:pt x="109489" y="119130"/>
                    </a:lnTo>
                    <a:lnTo>
                      <a:pt x="140207" y="146303"/>
                    </a:lnTo>
                    <a:lnTo>
                      <a:pt x="136143" y="129539"/>
                    </a:lnTo>
                    <a:lnTo>
                      <a:pt x="121919" y="129539"/>
                    </a:lnTo>
                    <a:lnTo>
                      <a:pt x="117092" y="109423"/>
                    </a:lnTo>
                    <a:lnTo>
                      <a:pt x="115743" y="108203"/>
                    </a:lnTo>
                    <a:close/>
                  </a:path>
                  <a:path w="170814" h="177164" extrusionOk="0">
                    <a:moveTo>
                      <a:pt x="64007" y="102107"/>
                    </a:moveTo>
                    <a:lnTo>
                      <a:pt x="50291" y="102107"/>
                    </a:lnTo>
                    <a:lnTo>
                      <a:pt x="57911" y="109727"/>
                    </a:lnTo>
                    <a:lnTo>
                      <a:pt x="48044" y="111098"/>
                    </a:lnTo>
                    <a:lnTo>
                      <a:pt x="41147" y="138683"/>
                    </a:lnTo>
                    <a:lnTo>
                      <a:pt x="59904" y="126491"/>
                    </a:lnTo>
                    <a:lnTo>
                      <a:pt x="57911" y="126491"/>
                    </a:lnTo>
                    <a:lnTo>
                      <a:pt x="48767" y="120395"/>
                    </a:lnTo>
                    <a:lnTo>
                      <a:pt x="61897" y="110548"/>
                    </a:lnTo>
                    <a:lnTo>
                      <a:pt x="64007" y="102107"/>
                    </a:lnTo>
                    <a:close/>
                  </a:path>
                  <a:path w="170814" h="177164" extrusionOk="0">
                    <a:moveTo>
                      <a:pt x="97158" y="117608"/>
                    </a:moveTo>
                    <a:lnTo>
                      <a:pt x="94487" y="135635"/>
                    </a:lnTo>
                    <a:lnTo>
                      <a:pt x="106679" y="134111"/>
                    </a:lnTo>
                    <a:lnTo>
                      <a:pt x="97158" y="117608"/>
                    </a:lnTo>
                    <a:close/>
                  </a:path>
                  <a:path w="170814" h="177164" extrusionOk="0">
                    <a:moveTo>
                      <a:pt x="100583" y="94487"/>
                    </a:moveTo>
                    <a:lnTo>
                      <a:pt x="97158" y="117608"/>
                    </a:lnTo>
                    <a:lnTo>
                      <a:pt x="106679" y="134111"/>
                    </a:lnTo>
                    <a:lnTo>
                      <a:pt x="94487" y="135635"/>
                    </a:lnTo>
                    <a:lnTo>
                      <a:pt x="106827" y="135635"/>
                    </a:lnTo>
                    <a:lnTo>
                      <a:pt x="109489" y="119130"/>
                    </a:lnTo>
                    <a:lnTo>
                      <a:pt x="100583" y="111251"/>
                    </a:lnTo>
                    <a:lnTo>
                      <a:pt x="111251" y="108203"/>
                    </a:lnTo>
                    <a:lnTo>
                      <a:pt x="115743" y="108203"/>
                    </a:lnTo>
                    <a:lnTo>
                      <a:pt x="100583" y="94487"/>
                    </a:lnTo>
                    <a:close/>
                  </a:path>
                  <a:path w="170814" h="177164" extrusionOk="0">
                    <a:moveTo>
                      <a:pt x="117092" y="109423"/>
                    </a:moveTo>
                    <a:lnTo>
                      <a:pt x="121919" y="129539"/>
                    </a:lnTo>
                    <a:lnTo>
                      <a:pt x="132587" y="123443"/>
                    </a:lnTo>
                    <a:lnTo>
                      <a:pt x="117092" y="109423"/>
                    </a:lnTo>
                    <a:close/>
                  </a:path>
                  <a:path w="170814" h="177164" extrusionOk="0">
                    <a:moveTo>
                      <a:pt x="112775" y="91439"/>
                    </a:moveTo>
                    <a:lnTo>
                      <a:pt x="117092" y="109423"/>
                    </a:lnTo>
                    <a:lnTo>
                      <a:pt x="132587" y="123443"/>
                    </a:lnTo>
                    <a:lnTo>
                      <a:pt x="121919" y="129539"/>
                    </a:lnTo>
                    <a:lnTo>
                      <a:pt x="136143" y="129539"/>
                    </a:lnTo>
                    <a:lnTo>
                      <a:pt x="130379" y="105761"/>
                    </a:lnTo>
                    <a:lnTo>
                      <a:pt x="120395" y="105155"/>
                    </a:lnTo>
                    <a:lnTo>
                      <a:pt x="128015" y="96011"/>
                    </a:lnTo>
                    <a:lnTo>
                      <a:pt x="131717" y="96011"/>
                    </a:lnTo>
                    <a:lnTo>
                      <a:pt x="126862" y="92613"/>
                    </a:lnTo>
                    <a:lnTo>
                      <a:pt x="112775" y="91439"/>
                    </a:lnTo>
                    <a:close/>
                  </a:path>
                  <a:path w="170814" h="177164" extrusionOk="0">
                    <a:moveTo>
                      <a:pt x="61897" y="110548"/>
                    </a:moveTo>
                    <a:lnTo>
                      <a:pt x="48767" y="120395"/>
                    </a:lnTo>
                    <a:lnTo>
                      <a:pt x="57911" y="126491"/>
                    </a:lnTo>
                    <a:lnTo>
                      <a:pt x="61897" y="110548"/>
                    </a:lnTo>
                    <a:close/>
                  </a:path>
                  <a:path w="170814" h="177164" extrusionOk="0">
                    <a:moveTo>
                      <a:pt x="73151" y="102107"/>
                    </a:moveTo>
                    <a:lnTo>
                      <a:pt x="61897" y="110548"/>
                    </a:lnTo>
                    <a:lnTo>
                      <a:pt x="57911" y="126491"/>
                    </a:lnTo>
                    <a:lnTo>
                      <a:pt x="59904" y="126491"/>
                    </a:lnTo>
                    <a:lnTo>
                      <a:pt x="63672" y="124043"/>
                    </a:lnTo>
                    <a:lnTo>
                      <a:pt x="62483" y="114299"/>
                    </a:lnTo>
                    <a:lnTo>
                      <a:pt x="74833" y="114299"/>
                    </a:lnTo>
                    <a:lnTo>
                      <a:pt x="73151" y="102107"/>
                    </a:lnTo>
                    <a:close/>
                  </a:path>
                  <a:path w="170814" h="177164" extrusionOk="0">
                    <a:moveTo>
                      <a:pt x="91439" y="111251"/>
                    </a:moveTo>
                    <a:lnTo>
                      <a:pt x="79247" y="112775"/>
                    </a:lnTo>
                    <a:lnTo>
                      <a:pt x="86698" y="125814"/>
                    </a:lnTo>
                    <a:lnTo>
                      <a:pt x="91439" y="111251"/>
                    </a:lnTo>
                    <a:close/>
                  </a:path>
                  <a:path w="170814" h="177164" extrusionOk="0">
                    <a:moveTo>
                      <a:pt x="62483" y="114299"/>
                    </a:moveTo>
                    <a:lnTo>
                      <a:pt x="63672" y="124043"/>
                    </a:lnTo>
                    <a:lnTo>
                      <a:pt x="71627" y="118871"/>
                    </a:lnTo>
                    <a:lnTo>
                      <a:pt x="62483" y="114299"/>
                    </a:lnTo>
                    <a:close/>
                  </a:path>
                  <a:path w="170814" h="177164" extrusionOk="0">
                    <a:moveTo>
                      <a:pt x="111251" y="108203"/>
                    </a:moveTo>
                    <a:lnTo>
                      <a:pt x="100583" y="111251"/>
                    </a:lnTo>
                    <a:lnTo>
                      <a:pt x="109489" y="119130"/>
                    </a:lnTo>
                    <a:lnTo>
                      <a:pt x="111251" y="108203"/>
                    </a:lnTo>
                    <a:close/>
                  </a:path>
                  <a:path w="170814" h="177164" extrusionOk="0">
                    <a:moveTo>
                      <a:pt x="35606" y="91301"/>
                    </a:moveTo>
                    <a:lnTo>
                      <a:pt x="3047" y="117347"/>
                    </a:lnTo>
                    <a:lnTo>
                      <a:pt x="35966" y="112775"/>
                    </a:lnTo>
                    <a:lnTo>
                      <a:pt x="28955" y="112775"/>
                    </a:lnTo>
                    <a:lnTo>
                      <a:pt x="24383" y="102107"/>
                    </a:lnTo>
                    <a:lnTo>
                      <a:pt x="46975" y="98761"/>
                    </a:lnTo>
                    <a:lnTo>
                      <a:pt x="50509" y="96011"/>
                    </a:lnTo>
                    <a:lnTo>
                      <a:pt x="41147" y="96011"/>
                    </a:lnTo>
                    <a:lnTo>
                      <a:pt x="35606" y="91301"/>
                    </a:lnTo>
                    <a:close/>
                  </a:path>
                  <a:path w="170814" h="177164" extrusionOk="0">
                    <a:moveTo>
                      <a:pt x="46975" y="98761"/>
                    </a:moveTo>
                    <a:lnTo>
                      <a:pt x="24383" y="102107"/>
                    </a:lnTo>
                    <a:lnTo>
                      <a:pt x="28955" y="112775"/>
                    </a:lnTo>
                    <a:lnTo>
                      <a:pt x="46975" y="98761"/>
                    </a:lnTo>
                    <a:close/>
                  </a:path>
                  <a:path w="170814" h="177164" extrusionOk="0">
                    <a:moveTo>
                      <a:pt x="65531" y="96011"/>
                    </a:moveTo>
                    <a:lnTo>
                      <a:pt x="46975" y="98761"/>
                    </a:lnTo>
                    <a:lnTo>
                      <a:pt x="28955" y="112775"/>
                    </a:lnTo>
                    <a:lnTo>
                      <a:pt x="35966" y="112775"/>
                    </a:lnTo>
                    <a:lnTo>
                      <a:pt x="48044" y="111098"/>
                    </a:lnTo>
                    <a:lnTo>
                      <a:pt x="50291" y="102107"/>
                    </a:lnTo>
                    <a:lnTo>
                      <a:pt x="64007" y="102107"/>
                    </a:lnTo>
                    <a:lnTo>
                      <a:pt x="65531" y="96011"/>
                    </a:lnTo>
                    <a:close/>
                  </a:path>
                  <a:path w="170814" h="177164" extrusionOk="0">
                    <a:moveTo>
                      <a:pt x="50291" y="102107"/>
                    </a:moveTo>
                    <a:lnTo>
                      <a:pt x="48044" y="111098"/>
                    </a:lnTo>
                    <a:lnTo>
                      <a:pt x="57911" y="109727"/>
                    </a:lnTo>
                    <a:lnTo>
                      <a:pt x="50291" y="102107"/>
                    </a:lnTo>
                    <a:close/>
                  </a:path>
                  <a:path w="170814" h="177164" extrusionOk="0">
                    <a:moveTo>
                      <a:pt x="131717" y="96011"/>
                    </a:moveTo>
                    <a:lnTo>
                      <a:pt x="128015" y="96011"/>
                    </a:lnTo>
                    <a:lnTo>
                      <a:pt x="130379" y="105761"/>
                    </a:lnTo>
                    <a:lnTo>
                      <a:pt x="170687" y="108203"/>
                    </a:lnTo>
                    <a:lnTo>
                      <a:pt x="166356" y="105155"/>
                    </a:lnTo>
                    <a:lnTo>
                      <a:pt x="144779" y="105155"/>
                    </a:lnTo>
                    <a:lnTo>
                      <a:pt x="131717" y="96011"/>
                    </a:lnTo>
                    <a:close/>
                  </a:path>
                  <a:path w="170814" h="177164" extrusionOk="0">
                    <a:moveTo>
                      <a:pt x="128015" y="96011"/>
                    </a:moveTo>
                    <a:lnTo>
                      <a:pt x="120395" y="105155"/>
                    </a:lnTo>
                    <a:lnTo>
                      <a:pt x="130379" y="105761"/>
                    </a:lnTo>
                    <a:lnTo>
                      <a:pt x="128015" y="96011"/>
                    </a:lnTo>
                    <a:close/>
                  </a:path>
                  <a:path w="170814" h="177164" extrusionOk="0">
                    <a:moveTo>
                      <a:pt x="126862" y="92613"/>
                    </a:moveTo>
                    <a:lnTo>
                      <a:pt x="144779" y="105155"/>
                    </a:lnTo>
                    <a:lnTo>
                      <a:pt x="149351" y="94487"/>
                    </a:lnTo>
                    <a:lnTo>
                      <a:pt x="126862" y="92613"/>
                    </a:lnTo>
                    <a:close/>
                  </a:path>
                  <a:path w="170814" h="177164" extrusionOk="0">
                    <a:moveTo>
                      <a:pt x="128690" y="74226"/>
                    </a:moveTo>
                    <a:lnTo>
                      <a:pt x="114299" y="83819"/>
                    </a:lnTo>
                    <a:lnTo>
                      <a:pt x="126862" y="92613"/>
                    </a:lnTo>
                    <a:lnTo>
                      <a:pt x="149351" y="94487"/>
                    </a:lnTo>
                    <a:lnTo>
                      <a:pt x="144779" y="105155"/>
                    </a:lnTo>
                    <a:lnTo>
                      <a:pt x="166356" y="105155"/>
                    </a:lnTo>
                    <a:lnTo>
                      <a:pt x="144699" y="89915"/>
                    </a:lnTo>
                    <a:lnTo>
                      <a:pt x="129539" y="89915"/>
                    </a:lnTo>
                    <a:lnTo>
                      <a:pt x="129539" y="79247"/>
                    </a:lnTo>
                    <a:lnTo>
                      <a:pt x="145186" y="79247"/>
                    </a:lnTo>
                    <a:lnTo>
                      <a:pt x="147421" y="77723"/>
                    </a:lnTo>
                    <a:lnTo>
                      <a:pt x="144779" y="77723"/>
                    </a:lnTo>
                    <a:lnTo>
                      <a:pt x="128690" y="74226"/>
                    </a:lnTo>
                    <a:close/>
                  </a:path>
                  <a:path w="170814" h="177164" extrusionOk="0">
                    <a:moveTo>
                      <a:pt x="41147" y="86867"/>
                    </a:moveTo>
                    <a:lnTo>
                      <a:pt x="35606" y="91301"/>
                    </a:lnTo>
                    <a:lnTo>
                      <a:pt x="41147" y="96011"/>
                    </a:lnTo>
                    <a:lnTo>
                      <a:pt x="41147" y="86867"/>
                    </a:lnTo>
                    <a:close/>
                  </a:path>
                  <a:path w="170814" h="177164" extrusionOk="0">
                    <a:moveTo>
                      <a:pt x="50901" y="86867"/>
                    </a:moveTo>
                    <a:lnTo>
                      <a:pt x="41147" y="86867"/>
                    </a:lnTo>
                    <a:lnTo>
                      <a:pt x="41147" y="96011"/>
                    </a:lnTo>
                    <a:lnTo>
                      <a:pt x="50509" y="96011"/>
                    </a:lnTo>
                    <a:lnTo>
                      <a:pt x="56387" y="91439"/>
                    </a:lnTo>
                    <a:lnTo>
                      <a:pt x="50901" y="86867"/>
                    </a:lnTo>
                    <a:close/>
                  </a:path>
                  <a:path w="170814" h="177164" extrusionOk="0">
                    <a:moveTo>
                      <a:pt x="39922" y="64478"/>
                    </a:moveTo>
                    <a:lnTo>
                      <a:pt x="10667" y="70103"/>
                    </a:lnTo>
                    <a:lnTo>
                      <a:pt x="35606" y="91301"/>
                    </a:lnTo>
                    <a:lnTo>
                      <a:pt x="41147" y="86867"/>
                    </a:lnTo>
                    <a:lnTo>
                      <a:pt x="50901" y="86867"/>
                    </a:lnTo>
                    <a:lnTo>
                      <a:pt x="41757" y="79247"/>
                    </a:lnTo>
                    <a:lnTo>
                      <a:pt x="25907" y="79247"/>
                    </a:lnTo>
                    <a:lnTo>
                      <a:pt x="28955" y="68579"/>
                    </a:lnTo>
                    <a:lnTo>
                      <a:pt x="43248" y="68579"/>
                    </a:lnTo>
                    <a:lnTo>
                      <a:pt x="39922" y="64478"/>
                    </a:lnTo>
                    <a:close/>
                  </a:path>
                  <a:path w="170814" h="177164" extrusionOk="0">
                    <a:moveTo>
                      <a:pt x="129539" y="79247"/>
                    </a:moveTo>
                    <a:lnTo>
                      <a:pt x="129539" y="89915"/>
                    </a:lnTo>
                    <a:lnTo>
                      <a:pt x="137239" y="84666"/>
                    </a:lnTo>
                    <a:lnTo>
                      <a:pt x="129539" y="79247"/>
                    </a:lnTo>
                    <a:close/>
                  </a:path>
                  <a:path w="170814" h="177164" extrusionOk="0">
                    <a:moveTo>
                      <a:pt x="137239" y="84666"/>
                    </a:moveTo>
                    <a:lnTo>
                      <a:pt x="129539" y="89915"/>
                    </a:lnTo>
                    <a:lnTo>
                      <a:pt x="144699" y="89915"/>
                    </a:lnTo>
                    <a:lnTo>
                      <a:pt x="137239" y="84666"/>
                    </a:lnTo>
                    <a:close/>
                  </a:path>
                  <a:path w="170814" h="177164" extrusionOk="0">
                    <a:moveTo>
                      <a:pt x="145186" y="79247"/>
                    </a:moveTo>
                    <a:lnTo>
                      <a:pt x="129539" y="79247"/>
                    </a:lnTo>
                    <a:lnTo>
                      <a:pt x="137239" y="84666"/>
                    </a:lnTo>
                    <a:lnTo>
                      <a:pt x="145186" y="79247"/>
                    </a:lnTo>
                    <a:close/>
                  </a:path>
                  <a:path w="170814" h="177164" extrusionOk="0">
                    <a:moveTo>
                      <a:pt x="28955" y="68579"/>
                    </a:moveTo>
                    <a:lnTo>
                      <a:pt x="25907" y="79247"/>
                    </a:lnTo>
                    <a:lnTo>
                      <a:pt x="38587" y="76606"/>
                    </a:lnTo>
                    <a:lnTo>
                      <a:pt x="28955" y="68579"/>
                    </a:lnTo>
                    <a:close/>
                  </a:path>
                  <a:path w="170814" h="177164" extrusionOk="0">
                    <a:moveTo>
                      <a:pt x="38587" y="76606"/>
                    </a:moveTo>
                    <a:lnTo>
                      <a:pt x="25907" y="79247"/>
                    </a:lnTo>
                    <a:lnTo>
                      <a:pt x="41757" y="79247"/>
                    </a:lnTo>
                    <a:lnTo>
                      <a:pt x="38587" y="76606"/>
                    </a:lnTo>
                    <a:close/>
                  </a:path>
                  <a:path w="170814" h="177164" extrusionOk="0">
                    <a:moveTo>
                      <a:pt x="141731" y="65531"/>
                    </a:moveTo>
                    <a:lnTo>
                      <a:pt x="128690" y="74226"/>
                    </a:lnTo>
                    <a:lnTo>
                      <a:pt x="144779" y="77723"/>
                    </a:lnTo>
                    <a:lnTo>
                      <a:pt x="141731" y="65531"/>
                    </a:lnTo>
                    <a:close/>
                  </a:path>
                  <a:path w="170814" h="177164" extrusionOk="0">
                    <a:moveTo>
                      <a:pt x="154838" y="65531"/>
                    </a:moveTo>
                    <a:lnTo>
                      <a:pt x="141731" y="65531"/>
                    </a:lnTo>
                    <a:lnTo>
                      <a:pt x="144779" y="77723"/>
                    </a:lnTo>
                    <a:lnTo>
                      <a:pt x="147421" y="77723"/>
                    </a:lnTo>
                    <a:lnTo>
                      <a:pt x="163067" y="67055"/>
                    </a:lnTo>
                    <a:lnTo>
                      <a:pt x="154838" y="65531"/>
                    </a:lnTo>
                    <a:close/>
                  </a:path>
                  <a:path w="170814" h="177164" extrusionOk="0">
                    <a:moveTo>
                      <a:pt x="43248" y="68579"/>
                    </a:moveTo>
                    <a:lnTo>
                      <a:pt x="28955" y="68579"/>
                    </a:lnTo>
                    <a:lnTo>
                      <a:pt x="38587" y="76606"/>
                    </a:lnTo>
                    <a:lnTo>
                      <a:pt x="62483" y="71627"/>
                    </a:lnTo>
                    <a:lnTo>
                      <a:pt x="45719" y="71627"/>
                    </a:lnTo>
                    <a:lnTo>
                      <a:pt x="43248" y="68579"/>
                    </a:lnTo>
                    <a:close/>
                  </a:path>
                  <a:path w="170814" h="177164" extrusionOk="0">
                    <a:moveTo>
                      <a:pt x="139726" y="47243"/>
                    </a:moveTo>
                    <a:lnTo>
                      <a:pt x="124967" y="47243"/>
                    </a:lnTo>
                    <a:lnTo>
                      <a:pt x="131063" y="56387"/>
                    </a:lnTo>
                    <a:lnTo>
                      <a:pt x="117098" y="59048"/>
                    </a:lnTo>
                    <a:lnTo>
                      <a:pt x="109727" y="70103"/>
                    </a:lnTo>
                    <a:lnTo>
                      <a:pt x="128690" y="74226"/>
                    </a:lnTo>
                    <a:lnTo>
                      <a:pt x="134873" y="70103"/>
                    </a:lnTo>
                    <a:lnTo>
                      <a:pt x="126491" y="70103"/>
                    </a:lnTo>
                    <a:lnTo>
                      <a:pt x="121919" y="59435"/>
                    </a:lnTo>
                    <a:lnTo>
                      <a:pt x="132668" y="59435"/>
                    </a:lnTo>
                    <a:lnTo>
                      <a:pt x="139726" y="47243"/>
                    </a:lnTo>
                    <a:close/>
                  </a:path>
                  <a:path w="170814" h="177164" extrusionOk="0">
                    <a:moveTo>
                      <a:pt x="50291" y="62483"/>
                    </a:moveTo>
                    <a:lnTo>
                      <a:pt x="39922" y="64478"/>
                    </a:lnTo>
                    <a:lnTo>
                      <a:pt x="45719" y="71627"/>
                    </a:lnTo>
                    <a:lnTo>
                      <a:pt x="50291" y="62483"/>
                    </a:lnTo>
                    <a:close/>
                  </a:path>
                  <a:path w="170814" h="177164" extrusionOk="0">
                    <a:moveTo>
                      <a:pt x="55168" y="62483"/>
                    </a:moveTo>
                    <a:lnTo>
                      <a:pt x="50291" y="62483"/>
                    </a:lnTo>
                    <a:lnTo>
                      <a:pt x="45719" y="71627"/>
                    </a:lnTo>
                    <a:lnTo>
                      <a:pt x="62483" y="71627"/>
                    </a:lnTo>
                    <a:lnTo>
                      <a:pt x="55168" y="62483"/>
                    </a:lnTo>
                    <a:close/>
                  </a:path>
                  <a:path w="170814" h="177164" extrusionOk="0">
                    <a:moveTo>
                      <a:pt x="32355" y="33527"/>
                    </a:moveTo>
                    <a:lnTo>
                      <a:pt x="32003" y="33527"/>
                    </a:lnTo>
                    <a:lnTo>
                      <a:pt x="53597" y="60519"/>
                    </a:lnTo>
                    <a:lnTo>
                      <a:pt x="70103" y="70103"/>
                    </a:lnTo>
                    <a:lnTo>
                      <a:pt x="73304" y="59435"/>
                    </a:lnTo>
                    <a:lnTo>
                      <a:pt x="60959" y="59435"/>
                    </a:lnTo>
                    <a:lnTo>
                      <a:pt x="63093" y="50901"/>
                    </a:lnTo>
                    <a:lnTo>
                      <a:pt x="32355" y="33527"/>
                    </a:lnTo>
                    <a:close/>
                  </a:path>
                  <a:path w="170814" h="177164" extrusionOk="0">
                    <a:moveTo>
                      <a:pt x="121919" y="59435"/>
                    </a:moveTo>
                    <a:lnTo>
                      <a:pt x="126491" y="70103"/>
                    </a:lnTo>
                    <a:lnTo>
                      <a:pt x="131627" y="61233"/>
                    </a:lnTo>
                    <a:lnTo>
                      <a:pt x="121919" y="59435"/>
                    </a:lnTo>
                    <a:close/>
                  </a:path>
                  <a:path w="170814" h="177164" extrusionOk="0">
                    <a:moveTo>
                      <a:pt x="131627" y="61233"/>
                    </a:moveTo>
                    <a:lnTo>
                      <a:pt x="126491" y="70103"/>
                    </a:lnTo>
                    <a:lnTo>
                      <a:pt x="134873" y="70103"/>
                    </a:lnTo>
                    <a:lnTo>
                      <a:pt x="141731" y="65531"/>
                    </a:lnTo>
                    <a:lnTo>
                      <a:pt x="154838" y="65531"/>
                    </a:lnTo>
                    <a:lnTo>
                      <a:pt x="131627" y="61233"/>
                    </a:lnTo>
                    <a:close/>
                  </a:path>
                  <a:path w="170814" h="177164" extrusionOk="0">
                    <a:moveTo>
                      <a:pt x="81838" y="39623"/>
                    </a:moveTo>
                    <a:lnTo>
                      <a:pt x="79247" y="39623"/>
                    </a:lnTo>
                    <a:lnTo>
                      <a:pt x="75346" y="52627"/>
                    </a:lnTo>
                    <a:lnTo>
                      <a:pt x="86867" y="68579"/>
                    </a:lnTo>
                    <a:lnTo>
                      <a:pt x="95503" y="54863"/>
                    </a:lnTo>
                    <a:lnTo>
                      <a:pt x="80771" y="54863"/>
                    </a:lnTo>
                    <a:lnTo>
                      <a:pt x="86371" y="46099"/>
                    </a:lnTo>
                    <a:lnTo>
                      <a:pt x="81838" y="39623"/>
                    </a:lnTo>
                    <a:close/>
                  </a:path>
                  <a:path w="170814" h="177164" extrusionOk="0">
                    <a:moveTo>
                      <a:pt x="0" y="15239"/>
                    </a:moveTo>
                    <a:lnTo>
                      <a:pt x="39922" y="64478"/>
                    </a:lnTo>
                    <a:lnTo>
                      <a:pt x="50291" y="62483"/>
                    </a:lnTo>
                    <a:lnTo>
                      <a:pt x="55168" y="62483"/>
                    </a:lnTo>
                    <a:lnTo>
                      <a:pt x="53597" y="60519"/>
                    </a:lnTo>
                    <a:lnTo>
                      <a:pt x="22859" y="42671"/>
                    </a:lnTo>
                    <a:lnTo>
                      <a:pt x="32003" y="33527"/>
                    </a:lnTo>
                    <a:lnTo>
                      <a:pt x="32355" y="33527"/>
                    </a:lnTo>
                    <a:lnTo>
                      <a:pt x="0" y="15239"/>
                    </a:lnTo>
                    <a:close/>
                  </a:path>
                  <a:path w="170814" h="177164" extrusionOk="0">
                    <a:moveTo>
                      <a:pt x="114469" y="24383"/>
                    </a:moveTo>
                    <a:lnTo>
                      <a:pt x="102107" y="24383"/>
                    </a:lnTo>
                    <a:lnTo>
                      <a:pt x="112775" y="27431"/>
                    </a:lnTo>
                    <a:lnTo>
                      <a:pt x="100275" y="47285"/>
                    </a:lnTo>
                    <a:lnTo>
                      <a:pt x="99059" y="62483"/>
                    </a:lnTo>
                    <a:lnTo>
                      <a:pt x="117098" y="59048"/>
                    </a:lnTo>
                    <a:lnTo>
                      <a:pt x="119887" y="54863"/>
                    </a:lnTo>
                    <a:lnTo>
                      <a:pt x="112775" y="54863"/>
                    </a:lnTo>
                    <a:lnTo>
                      <a:pt x="105155" y="48767"/>
                    </a:lnTo>
                    <a:lnTo>
                      <a:pt x="113204" y="47158"/>
                    </a:lnTo>
                    <a:lnTo>
                      <a:pt x="114469" y="24383"/>
                    </a:lnTo>
                    <a:close/>
                  </a:path>
                  <a:path w="170814" h="177164" extrusionOk="0">
                    <a:moveTo>
                      <a:pt x="132668" y="59435"/>
                    </a:moveTo>
                    <a:lnTo>
                      <a:pt x="121919" y="59435"/>
                    </a:lnTo>
                    <a:lnTo>
                      <a:pt x="131627" y="61233"/>
                    </a:lnTo>
                    <a:lnTo>
                      <a:pt x="132668" y="59435"/>
                    </a:lnTo>
                    <a:close/>
                  </a:path>
                  <a:path w="170814" h="177164" extrusionOk="0">
                    <a:moveTo>
                      <a:pt x="32003" y="33527"/>
                    </a:moveTo>
                    <a:lnTo>
                      <a:pt x="22859" y="42671"/>
                    </a:lnTo>
                    <a:lnTo>
                      <a:pt x="53597" y="60519"/>
                    </a:lnTo>
                    <a:lnTo>
                      <a:pt x="32003" y="33527"/>
                    </a:lnTo>
                    <a:close/>
                  </a:path>
                  <a:path w="170814" h="177164" extrusionOk="0">
                    <a:moveTo>
                      <a:pt x="63093" y="50901"/>
                    </a:moveTo>
                    <a:lnTo>
                      <a:pt x="60959" y="59435"/>
                    </a:lnTo>
                    <a:lnTo>
                      <a:pt x="70103" y="54863"/>
                    </a:lnTo>
                    <a:lnTo>
                      <a:pt x="63093" y="50901"/>
                    </a:lnTo>
                    <a:close/>
                  </a:path>
                  <a:path w="170814" h="177164" extrusionOk="0">
                    <a:moveTo>
                      <a:pt x="70103" y="22859"/>
                    </a:moveTo>
                    <a:lnTo>
                      <a:pt x="63093" y="50901"/>
                    </a:lnTo>
                    <a:lnTo>
                      <a:pt x="70103" y="54863"/>
                    </a:lnTo>
                    <a:lnTo>
                      <a:pt x="60959" y="59435"/>
                    </a:lnTo>
                    <a:lnTo>
                      <a:pt x="73304" y="59435"/>
                    </a:lnTo>
                    <a:lnTo>
                      <a:pt x="75346" y="52627"/>
                    </a:lnTo>
                    <a:lnTo>
                      <a:pt x="67055" y="41147"/>
                    </a:lnTo>
                    <a:lnTo>
                      <a:pt x="79247" y="39623"/>
                    </a:lnTo>
                    <a:lnTo>
                      <a:pt x="81838" y="39623"/>
                    </a:lnTo>
                    <a:lnTo>
                      <a:pt x="70103" y="22859"/>
                    </a:lnTo>
                    <a:close/>
                  </a:path>
                  <a:path w="170814" h="177164" extrusionOk="0">
                    <a:moveTo>
                      <a:pt x="124967" y="47243"/>
                    </a:moveTo>
                    <a:lnTo>
                      <a:pt x="117098" y="59048"/>
                    </a:lnTo>
                    <a:lnTo>
                      <a:pt x="131063" y="56387"/>
                    </a:lnTo>
                    <a:lnTo>
                      <a:pt x="124967" y="47243"/>
                    </a:lnTo>
                    <a:close/>
                  </a:path>
                  <a:path w="170814" h="177164" extrusionOk="0">
                    <a:moveTo>
                      <a:pt x="86371" y="46099"/>
                    </a:moveTo>
                    <a:lnTo>
                      <a:pt x="80771" y="54863"/>
                    </a:lnTo>
                    <a:lnTo>
                      <a:pt x="91439" y="53339"/>
                    </a:lnTo>
                    <a:lnTo>
                      <a:pt x="86371" y="46099"/>
                    </a:lnTo>
                    <a:close/>
                  </a:path>
                  <a:path w="170814" h="177164" extrusionOk="0">
                    <a:moveTo>
                      <a:pt x="115823" y="0"/>
                    </a:moveTo>
                    <a:lnTo>
                      <a:pt x="86371" y="46099"/>
                    </a:lnTo>
                    <a:lnTo>
                      <a:pt x="91439" y="53339"/>
                    </a:lnTo>
                    <a:lnTo>
                      <a:pt x="80771" y="54863"/>
                    </a:lnTo>
                    <a:lnTo>
                      <a:pt x="95503" y="54863"/>
                    </a:lnTo>
                    <a:lnTo>
                      <a:pt x="100275" y="47285"/>
                    </a:lnTo>
                    <a:lnTo>
                      <a:pt x="102107" y="24383"/>
                    </a:lnTo>
                    <a:lnTo>
                      <a:pt x="114469" y="24383"/>
                    </a:lnTo>
                    <a:lnTo>
                      <a:pt x="115823" y="0"/>
                    </a:lnTo>
                    <a:close/>
                  </a:path>
                  <a:path w="170814" h="177164" extrusionOk="0">
                    <a:moveTo>
                      <a:pt x="113204" y="47158"/>
                    </a:moveTo>
                    <a:lnTo>
                      <a:pt x="105155" y="48767"/>
                    </a:lnTo>
                    <a:lnTo>
                      <a:pt x="112775" y="54863"/>
                    </a:lnTo>
                    <a:lnTo>
                      <a:pt x="113204" y="47158"/>
                    </a:lnTo>
                    <a:close/>
                  </a:path>
                  <a:path w="170814" h="177164" extrusionOk="0">
                    <a:moveTo>
                      <a:pt x="143255" y="41147"/>
                    </a:moveTo>
                    <a:lnTo>
                      <a:pt x="113204" y="47158"/>
                    </a:lnTo>
                    <a:lnTo>
                      <a:pt x="112775" y="54863"/>
                    </a:lnTo>
                    <a:lnTo>
                      <a:pt x="119887" y="54863"/>
                    </a:lnTo>
                    <a:lnTo>
                      <a:pt x="124967" y="47243"/>
                    </a:lnTo>
                    <a:lnTo>
                      <a:pt x="139726" y="47243"/>
                    </a:lnTo>
                    <a:lnTo>
                      <a:pt x="143255" y="41147"/>
                    </a:lnTo>
                    <a:close/>
                  </a:path>
                  <a:path w="170814" h="177164" extrusionOk="0">
                    <a:moveTo>
                      <a:pt x="79247" y="39623"/>
                    </a:moveTo>
                    <a:lnTo>
                      <a:pt x="67055" y="41147"/>
                    </a:lnTo>
                    <a:lnTo>
                      <a:pt x="75346" y="52627"/>
                    </a:lnTo>
                    <a:lnTo>
                      <a:pt x="79247" y="39623"/>
                    </a:lnTo>
                    <a:close/>
                  </a:path>
                  <a:path w="170814" h="177164" extrusionOk="0">
                    <a:moveTo>
                      <a:pt x="102107" y="24383"/>
                    </a:moveTo>
                    <a:lnTo>
                      <a:pt x="100275" y="47285"/>
                    </a:lnTo>
                    <a:lnTo>
                      <a:pt x="112775" y="27431"/>
                    </a:lnTo>
                    <a:lnTo>
                      <a:pt x="102107" y="24383"/>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499" name="Google Shape;499;p6"/>
              <p:cNvSpPr/>
              <p:nvPr/>
            </p:nvSpPr>
            <p:spPr>
              <a:xfrm>
                <a:off x="1909000" y="5348023"/>
                <a:ext cx="106970" cy="105884"/>
              </a:xfrm>
              <a:custGeom>
                <a:avLst/>
                <a:gdLst/>
                <a:ahLst/>
                <a:cxnLst/>
                <a:rect l="l" t="t" r="r" b="b"/>
                <a:pathLst>
                  <a:path w="125094" h="123825" extrusionOk="0">
                    <a:moveTo>
                      <a:pt x="59496" y="89915"/>
                    </a:moveTo>
                    <a:lnTo>
                      <a:pt x="44195" y="89915"/>
                    </a:lnTo>
                    <a:lnTo>
                      <a:pt x="48767" y="123443"/>
                    </a:lnTo>
                    <a:lnTo>
                      <a:pt x="59496" y="89915"/>
                    </a:lnTo>
                    <a:close/>
                  </a:path>
                  <a:path w="125094" h="123825" extrusionOk="0">
                    <a:moveTo>
                      <a:pt x="80314" y="85343"/>
                    </a:moveTo>
                    <a:lnTo>
                      <a:pt x="60959" y="85343"/>
                    </a:lnTo>
                    <a:lnTo>
                      <a:pt x="76199" y="112775"/>
                    </a:lnTo>
                    <a:lnTo>
                      <a:pt x="80314" y="85343"/>
                    </a:lnTo>
                    <a:close/>
                  </a:path>
                  <a:path w="125094" h="123825" extrusionOk="0">
                    <a:moveTo>
                      <a:pt x="99140" y="82295"/>
                    </a:moveTo>
                    <a:lnTo>
                      <a:pt x="80771" y="82295"/>
                    </a:lnTo>
                    <a:lnTo>
                      <a:pt x="103631" y="103631"/>
                    </a:lnTo>
                    <a:lnTo>
                      <a:pt x="99140" y="82295"/>
                    </a:lnTo>
                    <a:close/>
                  </a:path>
                  <a:path w="125094" h="123825" extrusionOk="0">
                    <a:moveTo>
                      <a:pt x="98498" y="79247"/>
                    </a:moveTo>
                    <a:lnTo>
                      <a:pt x="32003" y="79247"/>
                    </a:lnTo>
                    <a:lnTo>
                      <a:pt x="27431" y="100583"/>
                    </a:lnTo>
                    <a:lnTo>
                      <a:pt x="44195" y="89915"/>
                    </a:lnTo>
                    <a:lnTo>
                      <a:pt x="59496" y="89915"/>
                    </a:lnTo>
                    <a:lnTo>
                      <a:pt x="60959" y="85343"/>
                    </a:lnTo>
                    <a:lnTo>
                      <a:pt x="80314" y="85343"/>
                    </a:lnTo>
                    <a:lnTo>
                      <a:pt x="80771" y="82295"/>
                    </a:lnTo>
                    <a:lnTo>
                      <a:pt x="99140" y="82295"/>
                    </a:lnTo>
                    <a:lnTo>
                      <a:pt x="98498" y="79247"/>
                    </a:lnTo>
                    <a:close/>
                  </a:path>
                  <a:path w="125094" h="123825" extrusionOk="0">
                    <a:moveTo>
                      <a:pt x="1523" y="13715"/>
                    </a:moveTo>
                    <a:lnTo>
                      <a:pt x="25907" y="44195"/>
                    </a:lnTo>
                    <a:lnTo>
                      <a:pt x="0" y="48767"/>
                    </a:lnTo>
                    <a:lnTo>
                      <a:pt x="21335" y="67055"/>
                    </a:lnTo>
                    <a:lnTo>
                      <a:pt x="0" y="83819"/>
                    </a:lnTo>
                    <a:lnTo>
                      <a:pt x="32003" y="79247"/>
                    </a:lnTo>
                    <a:lnTo>
                      <a:pt x="98498" y="79247"/>
                    </a:lnTo>
                    <a:lnTo>
                      <a:pt x="97535" y="74675"/>
                    </a:lnTo>
                    <a:lnTo>
                      <a:pt x="122751" y="74675"/>
                    </a:lnTo>
                    <a:lnTo>
                      <a:pt x="100583" y="59435"/>
                    </a:lnTo>
                    <a:lnTo>
                      <a:pt x="121919" y="47243"/>
                    </a:lnTo>
                    <a:lnTo>
                      <a:pt x="96011" y="42671"/>
                    </a:lnTo>
                    <a:lnTo>
                      <a:pt x="99337" y="36575"/>
                    </a:lnTo>
                    <a:lnTo>
                      <a:pt x="42671" y="36575"/>
                    </a:lnTo>
                    <a:lnTo>
                      <a:pt x="1523" y="13715"/>
                    </a:lnTo>
                    <a:close/>
                  </a:path>
                  <a:path w="125094" h="123825" extrusionOk="0">
                    <a:moveTo>
                      <a:pt x="122751" y="74675"/>
                    </a:moveTo>
                    <a:lnTo>
                      <a:pt x="97535" y="74675"/>
                    </a:lnTo>
                    <a:lnTo>
                      <a:pt x="124967" y="76199"/>
                    </a:lnTo>
                    <a:lnTo>
                      <a:pt x="122751" y="74675"/>
                    </a:lnTo>
                    <a:close/>
                  </a:path>
                  <a:path w="125094" h="123825" extrusionOk="0">
                    <a:moveTo>
                      <a:pt x="47243" y="13715"/>
                    </a:moveTo>
                    <a:lnTo>
                      <a:pt x="42671" y="36575"/>
                    </a:lnTo>
                    <a:lnTo>
                      <a:pt x="99337" y="36575"/>
                    </a:lnTo>
                    <a:lnTo>
                      <a:pt x="100999" y="33527"/>
                    </a:lnTo>
                    <a:lnTo>
                      <a:pt x="62483" y="33527"/>
                    </a:lnTo>
                    <a:lnTo>
                      <a:pt x="47243" y="13715"/>
                    </a:lnTo>
                    <a:close/>
                  </a:path>
                  <a:path w="125094" h="123825" extrusionOk="0">
                    <a:moveTo>
                      <a:pt x="83819" y="0"/>
                    </a:moveTo>
                    <a:lnTo>
                      <a:pt x="62483" y="33527"/>
                    </a:lnTo>
                    <a:lnTo>
                      <a:pt x="100999" y="33527"/>
                    </a:lnTo>
                    <a:lnTo>
                      <a:pt x="102662" y="30479"/>
                    </a:lnTo>
                    <a:lnTo>
                      <a:pt x="80771" y="30479"/>
                    </a:lnTo>
                    <a:lnTo>
                      <a:pt x="83819" y="0"/>
                    </a:lnTo>
                    <a:close/>
                  </a:path>
                  <a:path w="125094" h="123825" extrusionOk="0">
                    <a:moveTo>
                      <a:pt x="105155" y="25907"/>
                    </a:moveTo>
                    <a:lnTo>
                      <a:pt x="80771" y="30479"/>
                    </a:lnTo>
                    <a:lnTo>
                      <a:pt x="102662" y="30479"/>
                    </a:lnTo>
                    <a:lnTo>
                      <a:pt x="105155" y="25907"/>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0" name="Google Shape;500;p6"/>
              <p:cNvSpPr/>
              <p:nvPr/>
            </p:nvSpPr>
            <p:spPr>
              <a:xfrm>
                <a:off x="1888149" y="5327173"/>
                <a:ext cx="146065" cy="151495"/>
              </a:xfrm>
              <a:custGeom>
                <a:avLst/>
                <a:gdLst/>
                <a:ahLst/>
                <a:cxnLst/>
                <a:rect l="l" t="t" r="r" b="b"/>
                <a:pathLst>
                  <a:path w="170814" h="177164" extrusionOk="0">
                    <a:moveTo>
                      <a:pt x="74833" y="114300"/>
                    </a:moveTo>
                    <a:lnTo>
                      <a:pt x="62483" y="114300"/>
                    </a:lnTo>
                    <a:lnTo>
                      <a:pt x="71627" y="118872"/>
                    </a:lnTo>
                    <a:lnTo>
                      <a:pt x="63672" y="124043"/>
                    </a:lnTo>
                    <a:lnTo>
                      <a:pt x="70103" y="176784"/>
                    </a:lnTo>
                    <a:lnTo>
                      <a:pt x="80027" y="146304"/>
                    </a:lnTo>
                    <a:lnTo>
                      <a:pt x="67055" y="146304"/>
                    </a:lnTo>
                    <a:lnTo>
                      <a:pt x="75603" y="119883"/>
                    </a:lnTo>
                    <a:lnTo>
                      <a:pt x="74833" y="114300"/>
                    </a:lnTo>
                    <a:close/>
                  </a:path>
                  <a:path w="170814" h="177164" extrusionOk="0">
                    <a:moveTo>
                      <a:pt x="93491" y="111252"/>
                    </a:moveTo>
                    <a:lnTo>
                      <a:pt x="91439" y="111252"/>
                    </a:lnTo>
                    <a:lnTo>
                      <a:pt x="86603" y="126107"/>
                    </a:lnTo>
                    <a:lnTo>
                      <a:pt x="103631" y="156972"/>
                    </a:lnTo>
                    <a:lnTo>
                      <a:pt x="106965" y="135636"/>
                    </a:lnTo>
                    <a:lnTo>
                      <a:pt x="94487" y="135636"/>
                    </a:lnTo>
                    <a:lnTo>
                      <a:pt x="97158" y="117608"/>
                    </a:lnTo>
                    <a:lnTo>
                      <a:pt x="93491" y="111252"/>
                    </a:lnTo>
                    <a:close/>
                  </a:path>
                  <a:path w="170814" h="177164" extrusionOk="0">
                    <a:moveTo>
                      <a:pt x="75603" y="119883"/>
                    </a:moveTo>
                    <a:lnTo>
                      <a:pt x="67055" y="146304"/>
                    </a:lnTo>
                    <a:lnTo>
                      <a:pt x="79247" y="146304"/>
                    </a:lnTo>
                    <a:lnTo>
                      <a:pt x="75603" y="119883"/>
                    </a:lnTo>
                    <a:close/>
                  </a:path>
                  <a:path w="170814" h="177164" extrusionOk="0">
                    <a:moveTo>
                      <a:pt x="83819" y="94488"/>
                    </a:moveTo>
                    <a:lnTo>
                      <a:pt x="75603" y="119883"/>
                    </a:lnTo>
                    <a:lnTo>
                      <a:pt x="79247" y="146304"/>
                    </a:lnTo>
                    <a:lnTo>
                      <a:pt x="80027" y="146304"/>
                    </a:lnTo>
                    <a:lnTo>
                      <a:pt x="86603" y="126107"/>
                    </a:lnTo>
                    <a:lnTo>
                      <a:pt x="79247" y="112776"/>
                    </a:lnTo>
                    <a:lnTo>
                      <a:pt x="91439" y="111252"/>
                    </a:lnTo>
                    <a:lnTo>
                      <a:pt x="93491" y="111252"/>
                    </a:lnTo>
                    <a:lnTo>
                      <a:pt x="83819" y="94488"/>
                    </a:lnTo>
                    <a:close/>
                  </a:path>
                  <a:path w="170814" h="177164" extrusionOk="0">
                    <a:moveTo>
                      <a:pt x="115743" y="108204"/>
                    </a:moveTo>
                    <a:lnTo>
                      <a:pt x="111251" y="108204"/>
                    </a:lnTo>
                    <a:lnTo>
                      <a:pt x="109538" y="119172"/>
                    </a:lnTo>
                    <a:lnTo>
                      <a:pt x="140207" y="146304"/>
                    </a:lnTo>
                    <a:lnTo>
                      <a:pt x="136016" y="129540"/>
                    </a:lnTo>
                    <a:lnTo>
                      <a:pt x="121919" y="129540"/>
                    </a:lnTo>
                    <a:lnTo>
                      <a:pt x="117092" y="109423"/>
                    </a:lnTo>
                    <a:lnTo>
                      <a:pt x="115743" y="108204"/>
                    </a:lnTo>
                    <a:close/>
                  </a:path>
                  <a:path w="170814" h="177164" extrusionOk="0">
                    <a:moveTo>
                      <a:pt x="64007" y="102108"/>
                    </a:moveTo>
                    <a:lnTo>
                      <a:pt x="50291" y="102108"/>
                    </a:lnTo>
                    <a:lnTo>
                      <a:pt x="57911" y="109728"/>
                    </a:lnTo>
                    <a:lnTo>
                      <a:pt x="48044" y="111098"/>
                    </a:lnTo>
                    <a:lnTo>
                      <a:pt x="41147" y="138684"/>
                    </a:lnTo>
                    <a:lnTo>
                      <a:pt x="59904" y="126492"/>
                    </a:lnTo>
                    <a:lnTo>
                      <a:pt x="57911" y="126492"/>
                    </a:lnTo>
                    <a:lnTo>
                      <a:pt x="48767" y="120396"/>
                    </a:lnTo>
                    <a:lnTo>
                      <a:pt x="61897" y="110548"/>
                    </a:lnTo>
                    <a:lnTo>
                      <a:pt x="64007" y="102108"/>
                    </a:lnTo>
                    <a:close/>
                  </a:path>
                  <a:path w="170814" h="177164" extrusionOk="0">
                    <a:moveTo>
                      <a:pt x="97158" y="117608"/>
                    </a:moveTo>
                    <a:lnTo>
                      <a:pt x="94487" y="135636"/>
                    </a:lnTo>
                    <a:lnTo>
                      <a:pt x="106679" y="134112"/>
                    </a:lnTo>
                    <a:lnTo>
                      <a:pt x="97158" y="117608"/>
                    </a:lnTo>
                    <a:close/>
                  </a:path>
                  <a:path w="170814" h="177164" extrusionOk="0">
                    <a:moveTo>
                      <a:pt x="100583" y="94488"/>
                    </a:moveTo>
                    <a:lnTo>
                      <a:pt x="97158" y="117608"/>
                    </a:lnTo>
                    <a:lnTo>
                      <a:pt x="106679" y="134112"/>
                    </a:lnTo>
                    <a:lnTo>
                      <a:pt x="94487" y="135636"/>
                    </a:lnTo>
                    <a:lnTo>
                      <a:pt x="106965" y="135636"/>
                    </a:lnTo>
                    <a:lnTo>
                      <a:pt x="109538" y="119172"/>
                    </a:lnTo>
                    <a:lnTo>
                      <a:pt x="100583" y="111252"/>
                    </a:lnTo>
                    <a:lnTo>
                      <a:pt x="111251" y="108204"/>
                    </a:lnTo>
                    <a:lnTo>
                      <a:pt x="115743" y="108204"/>
                    </a:lnTo>
                    <a:lnTo>
                      <a:pt x="100583" y="94488"/>
                    </a:lnTo>
                    <a:close/>
                  </a:path>
                  <a:path w="170814" h="177164" extrusionOk="0">
                    <a:moveTo>
                      <a:pt x="117092" y="109423"/>
                    </a:moveTo>
                    <a:lnTo>
                      <a:pt x="121919" y="129540"/>
                    </a:lnTo>
                    <a:lnTo>
                      <a:pt x="132587" y="123444"/>
                    </a:lnTo>
                    <a:lnTo>
                      <a:pt x="117092" y="109423"/>
                    </a:lnTo>
                    <a:close/>
                  </a:path>
                  <a:path w="170814" h="177164" extrusionOk="0">
                    <a:moveTo>
                      <a:pt x="112775" y="91440"/>
                    </a:moveTo>
                    <a:lnTo>
                      <a:pt x="117092" y="109423"/>
                    </a:lnTo>
                    <a:lnTo>
                      <a:pt x="132587" y="123444"/>
                    </a:lnTo>
                    <a:lnTo>
                      <a:pt x="121919" y="129540"/>
                    </a:lnTo>
                    <a:lnTo>
                      <a:pt x="136016" y="129540"/>
                    </a:lnTo>
                    <a:lnTo>
                      <a:pt x="130067" y="105742"/>
                    </a:lnTo>
                    <a:lnTo>
                      <a:pt x="120395" y="105156"/>
                    </a:lnTo>
                    <a:lnTo>
                      <a:pt x="128015" y="97536"/>
                    </a:lnTo>
                    <a:lnTo>
                      <a:pt x="133894" y="97536"/>
                    </a:lnTo>
                    <a:lnTo>
                      <a:pt x="126862" y="92613"/>
                    </a:lnTo>
                    <a:lnTo>
                      <a:pt x="112775" y="91440"/>
                    </a:lnTo>
                    <a:close/>
                  </a:path>
                  <a:path w="170814" h="177164" extrusionOk="0">
                    <a:moveTo>
                      <a:pt x="61897" y="110548"/>
                    </a:moveTo>
                    <a:lnTo>
                      <a:pt x="48767" y="120396"/>
                    </a:lnTo>
                    <a:lnTo>
                      <a:pt x="57911" y="126492"/>
                    </a:lnTo>
                    <a:lnTo>
                      <a:pt x="61897" y="110548"/>
                    </a:lnTo>
                    <a:close/>
                  </a:path>
                  <a:path w="170814" h="177164" extrusionOk="0">
                    <a:moveTo>
                      <a:pt x="73151" y="102108"/>
                    </a:moveTo>
                    <a:lnTo>
                      <a:pt x="61897" y="110548"/>
                    </a:lnTo>
                    <a:lnTo>
                      <a:pt x="57911" y="126492"/>
                    </a:lnTo>
                    <a:lnTo>
                      <a:pt x="59904" y="126492"/>
                    </a:lnTo>
                    <a:lnTo>
                      <a:pt x="63672" y="124043"/>
                    </a:lnTo>
                    <a:lnTo>
                      <a:pt x="62483" y="114300"/>
                    </a:lnTo>
                    <a:lnTo>
                      <a:pt x="74833" y="114300"/>
                    </a:lnTo>
                    <a:lnTo>
                      <a:pt x="73151" y="102108"/>
                    </a:lnTo>
                    <a:close/>
                  </a:path>
                  <a:path w="170814" h="177164" extrusionOk="0">
                    <a:moveTo>
                      <a:pt x="91439" y="111252"/>
                    </a:moveTo>
                    <a:lnTo>
                      <a:pt x="79247" y="112776"/>
                    </a:lnTo>
                    <a:lnTo>
                      <a:pt x="86603" y="126107"/>
                    </a:lnTo>
                    <a:lnTo>
                      <a:pt x="91439" y="111252"/>
                    </a:lnTo>
                    <a:close/>
                  </a:path>
                  <a:path w="170814" h="177164" extrusionOk="0">
                    <a:moveTo>
                      <a:pt x="62483" y="114300"/>
                    </a:moveTo>
                    <a:lnTo>
                      <a:pt x="63672" y="124043"/>
                    </a:lnTo>
                    <a:lnTo>
                      <a:pt x="71627" y="118872"/>
                    </a:lnTo>
                    <a:lnTo>
                      <a:pt x="62483" y="114300"/>
                    </a:lnTo>
                    <a:close/>
                  </a:path>
                  <a:path w="170814" h="177164" extrusionOk="0">
                    <a:moveTo>
                      <a:pt x="111251" y="108204"/>
                    </a:moveTo>
                    <a:lnTo>
                      <a:pt x="100583" y="111252"/>
                    </a:lnTo>
                    <a:lnTo>
                      <a:pt x="109538" y="119172"/>
                    </a:lnTo>
                    <a:lnTo>
                      <a:pt x="111251" y="108204"/>
                    </a:lnTo>
                    <a:close/>
                  </a:path>
                  <a:path w="170814" h="177164" extrusionOk="0">
                    <a:moveTo>
                      <a:pt x="35606" y="91301"/>
                    </a:moveTo>
                    <a:lnTo>
                      <a:pt x="3047" y="117348"/>
                    </a:lnTo>
                    <a:lnTo>
                      <a:pt x="35966" y="112776"/>
                    </a:lnTo>
                    <a:lnTo>
                      <a:pt x="28955" y="112776"/>
                    </a:lnTo>
                    <a:lnTo>
                      <a:pt x="24383" y="102108"/>
                    </a:lnTo>
                    <a:lnTo>
                      <a:pt x="46975" y="98761"/>
                    </a:lnTo>
                    <a:lnTo>
                      <a:pt x="50509" y="96012"/>
                    </a:lnTo>
                    <a:lnTo>
                      <a:pt x="41147" y="96012"/>
                    </a:lnTo>
                    <a:lnTo>
                      <a:pt x="35606" y="91301"/>
                    </a:lnTo>
                    <a:close/>
                  </a:path>
                  <a:path w="170814" h="177164" extrusionOk="0">
                    <a:moveTo>
                      <a:pt x="46975" y="98761"/>
                    </a:moveTo>
                    <a:lnTo>
                      <a:pt x="24383" y="102108"/>
                    </a:lnTo>
                    <a:lnTo>
                      <a:pt x="28955" y="112776"/>
                    </a:lnTo>
                    <a:lnTo>
                      <a:pt x="46975" y="98761"/>
                    </a:lnTo>
                    <a:close/>
                  </a:path>
                  <a:path w="170814" h="177164" extrusionOk="0">
                    <a:moveTo>
                      <a:pt x="65531" y="96012"/>
                    </a:moveTo>
                    <a:lnTo>
                      <a:pt x="46975" y="98761"/>
                    </a:lnTo>
                    <a:lnTo>
                      <a:pt x="28955" y="112776"/>
                    </a:lnTo>
                    <a:lnTo>
                      <a:pt x="35966" y="112776"/>
                    </a:lnTo>
                    <a:lnTo>
                      <a:pt x="48044" y="111098"/>
                    </a:lnTo>
                    <a:lnTo>
                      <a:pt x="50291" y="102108"/>
                    </a:lnTo>
                    <a:lnTo>
                      <a:pt x="64007" y="102108"/>
                    </a:lnTo>
                    <a:lnTo>
                      <a:pt x="65531" y="96012"/>
                    </a:lnTo>
                    <a:close/>
                  </a:path>
                  <a:path w="170814" h="177164" extrusionOk="0">
                    <a:moveTo>
                      <a:pt x="50291" y="102108"/>
                    </a:moveTo>
                    <a:lnTo>
                      <a:pt x="48044" y="111098"/>
                    </a:lnTo>
                    <a:lnTo>
                      <a:pt x="57911" y="109728"/>
                    </a:lnTo>
                    <a:lnTo>
                      <a:pt x="50291" y="102108"/>
                    </a:lnTo>
                    <a:close/>
                  </a:path>
                  <a:path w="170814" h="177164" extrusionOk="0">
                    <a:moveTo>
                      <a:pt x="133894" y="97536"/>
                    </a:moveTo>
                    <a:lnTo>
                      <a:pt x="128015" y="97536"/>
                    </a:lnTo>
                    <a:lnTo>
                      <a:pt x="130067" y="105742"/>
                    </a:lnTo>
                    <a:lnTo>
                      <a:pt x="170687" y="108204"/>
                    </a:lnTo>
                    <a:lnTo>
                      <a:pt x="166356" y="105156"/>
                    </a:lnTo>
                    <a:lnTo>
                      <a:pt x="144779" y="105156"/>
                    </a:lnTo>
                    <a:lnTo>
                      <a:pt x="133894" y="97536"/>
                    </a:lnTo>
                    <a:close/>
                  </a:path>
                  <a:path w="170814" h="177164" extrusionOk="0">
                    <a:moveTo>
                      <a:pt x="128015" y="97536"/>
                    </a:moveTo>
                    <a:lnTo>
                      <a:pt x="120395" y="105156"/>
                    </a:lnTo>
                    <a:lnTo>
                      <a:pt x="130067" y="105742"/>
                    </a:lnTo>
                    <a:lnTo>
                      <a:pt x="128015" y="97536"/>
                    </a:lnTo>
                    <a:close/>
                  </a:path>
                  <a:path w="170814" h="177164" extrusionOk="0">
                    <a:moveTo>
                      <a:pt x="126862" y="92613"/>
                    </a:moveTo>
                    <a:lnTo>
                      <a:pt x="144779" y="105156"/>
                    </a:lnTo>
                    <a:lnTo>
                      <a:pt x="149351" y="94488"/>
                    </a:lnTo>
                    <a:lnTo>
                      <a:pt x="126862" y="92613"/>
                    </a:lnTo>
                    <a:close/>
                  </a:path>
                  <a:path w="170814" h="177164" extrusionOk="0">
                    <a:moveTo>
                      <a:pt x="127858" y="74781"/>
                    </a:moveTo>
                    <a:lnTo>
                      <a:pt x="114299" y="83820"/>
                    </a:lnTo>
                    <a:lnTo>
                      <a:pt x="126862" y="92613"/>
                    </a:lnTo>
                    <a:lnTo>
                      <a:pt x="149351" y="94488"/>
                    </a:lnTo>
                    <a:lnTo>
                      <a:pt x="144779" y="105156"/>
                    </a:lnTo>
                    <a:lnTo>
                      <a:pt x="166356" y="105156"/>
                    </a:lnTo>
                    <a:lnTo>
                      <a:pt x="144699" y="89916"/>
                    </a:lnTo>
                    <a:lnTo>
                      <a:pt x="129539" y="89916"/>
                    </a:lnTo>
                    <a:lnTo>
                      <a:pt x="129539" y="79248"/>
                    </a:lnTo>
                    <a:lnTo>
                      <a:pt x="145186" y="79248"/>
                    </a:lnTo>
                    <a:lnTo>
                      <a:pt x="147421" y="77724"/>
                    </a:lnTo>
                    <a:lnTo>
                      <a:pt x="144779" y="77724"/>
                    </a:lnTo>
                    <a:lnTo>
                      <a:pt x="127858" y="74781"/>
                    </a:lnTo>
                    <a:close/>
                  </a:path>
                  <a:path w="170814" h="177164" extrusionOk="0">
                    <a:moveTo>
                      <a:pt x="41147" y="86868"/>
                    </a:moveTo>
                    <a:lnTo>
                      <a:pt x="35606" y="91301"/>
                    </a:lnTo>
                    <a:lnTo>
                      <a:pt x="41147" y="96012"/>
                    </a:lnTo>
                    <a:lnTo>
                      <a:pt x="41147" y="86868"/>
                    </a:lnTo>
                    <a:close/>
                  </a:path>
                  <a:path w="170814" h="177164" extrusionOk="0">
                    <a:moveTo>
                      <a:pt x="50901" y="86868"/>
                    </a:moveTo>
                    <a:lnTo>
                      <a:pt x="41147" y="86868"/>
                    </a:lnTo>
                    <a:lnTo>
                      <a:pt x="41147" y="96012"/>
                    </a:lnTo>
                    <a:lnTo>
                      <a:pt x="50509" y="96012"/>
                    </a:lnTo>
                    <a:lnTo>
                      <a:pt x="56387" y="91440"/>
                    </a:lnTo>
                    <a:lnTo>
                      <a:pt x="50901" y="86868"/>
                    </a:lnTo>
                    <a:close/>
                  </a:path>
                  <a:path w="170814" h="177164" extrusionOk="0">
                    <a:moveTo>
                      <a:pt x="39922" y="64478"/>
                    </a:moveTo>
                    <a:lnTo>
                      <a:pt x="10667" y="70104"/>
                    </a:lnTo>
                    <a:lnTo>
                      <a:pt x="35606" y="91301"/>
                    </a:lnTo>
                    <a:lnTo>
                      <a:pt x="41147" y="86868"/>
                    </a:lnTo>
                    <a:lnTo>
                      <a:pt x="50901" y="86868"/>
                    </a:lnTo>
                    <a:lnTo>
                      <a:pt x="41757" y="79248"/>
                    </a:lnTo>
                    <a:lnTo>
                      <a:pt x="25907" y="79248"/>
                    </a:lnTo>
                    <a:lnTo>
                      <a:pt x="28955" y="68580"/>
                    </a:lnTo>
                    <a:lnTo>
                      <a:pt x="43248" y="68580"/>
                    </a:lnTo>
                    <a:lnTo>
                      <a:pt x="39922" y="64478"/>
                    </a:lnTo>
                    <a:close/>
                  </a:path>
                  <a:path w="170814" h="177164" extrusionOk="0">
                    <a:moveTo>
                      <a:pt x="129539" y="79248"/>
                    </a:moveTo>
                    <a:lnTo>
                      <a:pt x="129539" y="89916"/>
                    </a:lnTo>
                    <a:lnTo>
                      <a:pt x="137239" y="84666"/>
                    </a:lnTo>
                    <a:lnTo>
                      <a:pt x="129539" y="79248"/>
                    </a:lnTo>
                    <a:close/>
                  </a:path>
                  <a:path w="170814" h="177164" extrusionOk="0">
                    <a:moveTo>
                      <a:pt x="137239" y="84666"/>
                    </a:moveTo>
                    <a:lnTo>
                      <a:pt x="129539" y="89916"/>
                    </a:lnTo>
                    <a:lnTo>
                      <a:pt x="144699" y="89916"/>
                    </a:lnTo>
                    <a:lnTo>
                      <a:pt x="137239" y="84666"/>
                    </a:lnTo>
                    <a:close/>
                  </a:path>
                  <a:path w="170814" h="177164" extrusionOk="0">
                    <a:moveTo>
                      <a:pt x="145186" y="79248"/>
                    </a:moveTo>
                    <a:lnTo>
                      <a:pt x="129539" y="79248"/>
                    </a:lnTo>
                    <a:lnTo>
                      <a:pt x="137239" y="84666"/>
                    </a:lnTo>
                    <a:lnTo>
                      <a:pt x="145186" y="79248"/>
                    </a:lnTo>
                    <a:close/>
                  </a:path>
                  <a:path w="170814" h="177164" extrusionOk="0">
                    <a:moveTo>
                      <a:pt x="28955" y="68580"/>
                    </a:moveTo>
                    <a:lnTo>
                      <a:pt x="25907" y="79248"/>
                    </a:lnTo>
                    <a:lnTo>
                      <a:pt x="38587" y="76606"/>
                    </a:lnTo>
                    <a:lnTo>
                      <a:pt x="28955" y="68580"/>
                    </a:lnTo>
                    <a:close/>
                  </a:path>
                  <a:path w="170814" h="177164" extrusionOk="0">
                    <a:moveTo>
                      <a:pt x="38587" y="76606"/>
                    </a:moveTo>
                    <a:lnTo>
                      <a:pt x="25907" y="79248"/>
                    </a:lnTo>
                    <a:lnTo>
                      <a:pt x="41757" y="79248"/>
                    </a:lnTo>
                    <a:lnTo>
                      <a:pt x="38587" y="76606"/>
                    </a:lnTo>
                    <a:close/>
                  </a:path>
                  <a:path w="170814" h="177164" extrusionOk="0">
                    <a:moveTo>
                      <a:pt x="141731" y="65532"/>
                    </a:moveTo>
                    <a:lnTo>
                      <a:pt x="127858" y="74781"/>
                    </a:lnTo>
                    <a:lnTo>
                      <a:pt x="144779" y="77724"/>
                    </a:lnTo>
                    <a:lnTo>
                      <a:pt x="141731" y="65532"/>
                    </a:lnTo>
                    <a:close/>
                  </a:path>
                  <a:path w="170814" h="177164" extrusionOk="0">
                    <a:moveTo>
                      <a:pt x="154838" y="65532"/>
                    </a:moveTo>
                    <a:lnTo>
                      <a:pt x="141731" y="65532"/>
                    </a:lnTo>
                    <a:lnTo>
                      <a:pt x="144779" y="77724"/>
                    </a:lnTo>
                    <a:lnTo>
                      <a:pt x="147421" y="77724"/>
                    </a:lnTo>
                    <a:lnTo>
                      <a:pt x="163067" y="67056"/>
                    </a:lnTo>
                    <a:lnTo>
                      <a:pt x="154838" y="65532"/>
                    </a:lnTo>
                    <a:close/>
                  </a:path>
                  <a:path w="170814" h="177164" extrusionOk="0">
                    <a:moveTo>
                      <a:pt x="43248" y="68580"/>
                    </a:moveTo>
                    <a:lnTo>
                      <a:pt x="28955" y="68580"/>
                    </a:lnTo>
                    <a:lnTo>
                      <a:pt x="38587" y="76606"/>
                    </a:lnTo>
                    <a:lnTo>
                      <a:pt x="62483" y="71628"/>
                    </a:lnTo>
                    <a:lnTo>
                      <a:pt x="45719" y="71628"/>
                    </a:lnTo>
                    <a:lnTo>
                      <a:pt x="43248" y="68580"/>
                    </a:lnTo>
                    <a:close/>
                  </a:path>
                  <a:path w="170814" h="177164" extrusionOk="0">
                    <a:moveTo>
                      <a:pt x="139726" y="47244"/>
                    </a:moveTo>
                    <a:lnTo>
                      <a:pt x="124967" y="47244"/>
                    </a:lnTo>
                    <a:lnTo>
                      <a:pt x="131063" y="56388"/>
                    </a:lnTo>
                    <a:lnTo>
                      <a:pt x="117656" y="58941"/>
                    </a:lnTo>
                    <a:lnTo>
                      <a:pt x="109727" y="71628"/>
                    </a:lnTo>
                    <a:lnTo>
                      <a:pt x="127858" y="74781"/>
                    </a:lnTo>
                    <a:lnTo>
                      <a:pt x="134873" y="70104"/>
                    </a:lnTo>
                    <a:lnTo>
                      <a:pt x="126491" y="70104"/>
                    </a:lnTo>
                    <a:lnTo>
                      <a:pt x="121919" y="59436"/>
                    </a:lnTo>
                    <a:lnTo>
                      <a:pt x="132668" y="59436"/>
                    </a:lnTo>
                    <a:lnTo>
                      <a:pt x="139726" y="47244"/>
                    </a:lnTo>
                    <a:close/>
                  </a:path>
                  <a:path w="170814" h="177164" extrusionOk="0">
                    <a:moveTo>
                      <a:pt x="50291" y="62484"/>
                    </a:moveTo>
                    <a:lnTo>
                      <a:pt x="39922" y="64478"/>
                    </a:lnTo>
                    <a:lnTo>
                      <a:pt x="45719" y="71628"/>
                    </a:lnTo>
                    <a:lnTo>
                      <a:pt x="50291" y="62484"/>
                    </a:lnTo>
                    <a:close/>
                  </a:path>
                  <a:path w="170814" h="177164" extrusionOk="0">
                    <a:moveTo>
                      <a:pt x="55168" y="62484"/>
                    </a:moveTo>
                    <a:lnTo>
                      <a:pt x="50291" y="62484"/>
                    </a:lnTo>
                    <a:lnTo>
                      <a:pt x="45719" y="71628"/>
                    </a:lnTo>
                    <a:lnTo>
                      <a:pt x="62483" y="71628"/>
                    </a:lnTo>
                    <a:lnTo>
                      <a:pt x="55168" y="62484"/>
                    </a:lnTo>
                    <a:close/>
                  </a:path>
                  <a:path w="170814" h="177164" extrusionOk="0">
                    <a:moveTo>
                      <a:pt x="32355" y="33528"/>
                    </a:moveTo>
                    <a:lnTo>
                      <a:pt x="32003" y="33528"/>
                    </a:lnTo>
                    <a:lnTo>
                      <a:pt x="53597" y="60519"/>
                    </a:lnTo>
                    <a:lnTo>
                      <a:pt x="70103" y="70104"/>
                    </a:lnTo>
                    <a:lnTo>
                      <a:pt x="73304" y="59436"/>
                    </a:lnTo>
                    <a:lnTo>
                      <a:pt x="60959" y="59436"/>
                    </a:lnTo>
                    <a:lnTo>
                      <a:pt x="63093" y="50901"/>
                    </a:lnTo>
                    <a:lnTo>
                      <a:pt x="32355" y="33528"/>
                    </a:lnTo>
                    <a:close/>
                  </a:path>
                  <a:path w="170814" h="177164" extrusionOk="0">
                    <a:moveTo>
                      <a:pt x="121919" y="59436"/>
                    </a:moveTo>
                    <a:lnTo>
                      <a:pt x="126491" y="70104"/>
                    </a:lnTo>
                    <a:lnTo>
                      <a:pt x="131627" y="61233"/>
                    </a:lnTo>
                    <a:lnTo>
                      <a:pt x="121919" y="59436"/>
                    </a:lnTo>
                    <a:close/>
                  </a:path>
                  <a:path w="170814" h="177164" extrusionOk="0">
                    <a:moveTo>
                      <a:pt x="131627" y="61233"/>
                    </a:moveTo>
                    <a:lnTo>
                      <a:pt x="126491" y="70104"/>
                    </a:lnTo>
                    <a:lnTo>
                      <a:pt x="134873" y="70104"/>
                    </a:lnTo>
                    <a:lnTo>
                      <a:pt x="141731" y="65532"/>
                    </a:lnTo>
                    <a:lnTo>
                      <a:pt x="154838" y="65532"/>
                    </a:lnTo>
                    <a:lnTo>
                      <a:pt x="131627" y="61233"/>
                    </a:lnTo>
                    <a:close/>
                  </a:path>
                  <a:path w="170814" h="177164" extrusionOk="0">
                    <a:moveTo>
                      <a:pt x="81838" y="39624"/>
                    </a:moveTo>
                    <a:lnTo>
                      <a:pt x="79247" y="39624"/>
                    </a:lnTo>
                    <a:lnTo>
                      <a:pt x="75346" y="52627"/>
                    </a:lnTo>
                    <a:lnTo>
                      <a:pt x="86867" y="68580"/>
                    </a:lnTo>
                    <a:lnTo>
                      <a:pt x="95503" y="54864"/>
                    </a:lnTo>
                    <a:lnTo>
                      <a:pt x="80771" y="54864"/>
                    </a:lnTo>
                    <a:lnTo>
                      <a:pt x="86371" y="46099"/>
                    </a:lnTo>
                    <a:lnTo>
                      <a:pt x="81838" y="39624"/>
                    </a:lnTo>
                    <a:close/>
                  </a:path>
                  <a:path w="170814" h="177164" extrusionOk="0">
                    <a:moveTo>
                      <a:pt x="0" y="15240"/>
                    </a:moveTo>
                    <a:lnTo>
                      <a:pt x="39922" y="64478"/>
                    </a:lnTo>
                    <a:lnTo>
                      <a:pt x="50291" y="62484"/>
                    </a:lnTo>
                    <a:lnTo>
                      <a:pt x="55168" y="62484"/>
                    </a:lnTo>
                    <a:lnTo>
                      <a:pt x="53597" y="60519"/>
                    </a:lnTo>
                    <a:lnTo>
                      <a:pt x="22859" y="42672"/>
                    </a:lnTo>
                    <a:lnTo>
                      <a:pt x="32003" y="33528"/>
                    </a:lnTo>
                    <a:lnTo>
                      <a:pt x="32355" y="33528"/>
                    </a:lnTo>
                    <a:lnTo>
                      <a:pt x="0" y="15240"/>
                    </a:lnTo>
                    <a:close/>
                  </a:path>
                  <a:path w="170814" h="177164" extrusionOk="0">
                    <a:moveTo>
                      <a:pt x="114469" y="24384"/>
                    </a:moveTo>
                    <a:lnTo>
                      <a:pt x="102107" y="24384"/>
                    </a:lnTo>
                    <a:lnTo>
                      <a:pt x="112775" y="27432"/>
                    </a:lnTo>
                    <a:lnTo>
                      <a:pt x="100275" y="47285"/>
                    </a:lnTo>
                    <a:lnTo>
                      <a:pt x="99059" y="62484"/>
                    </a:lnTo>
                    <a:lnTo>
                      <a:pt x="117656" y="58941"/>
                    </a:lnTo>
                    <a:lnTo>
                      <a:pt x="120205" y="54864"/>
                    </a:lnTo>
                    <a:lnTo>
                      <a:pt x="112775" y="54864"/>
                    </a:lnTo>
                    <a:lnTo>
                      <a:pt x="105155" y="48768"/>
                    </a:lnTo>
                    <a:lnTo>
                      <a:pt x="113204" y="47158"/>
                    </a:lnTo>
                    <a:lnTo>
                      <a:pt x="114469" y="24384"/>
                    </a:lnTo>
                    <a:close/>
                  </a:path>
                  <a:path w="170814" h="177164" extrusionOk="0">
                    <a:moveTo>
                      <a:pt x="132668" y="59436"/>
                    </a:moveTo>
                    <a:lnTo>
                      <a:pt x="121919" y="59436"/>
                    </a:lnTo>
                    <a:lnTo>
                      <a:pt x="131627" y="61233"/>
                    </a:lnTo>
                    <a:lnTo>
                      <a:pt x="132668" y="59436"/>
                    </a:lnTo>
                    <a:close/>
                  </a:path>
                  <a:path w="170814" h="177164" extrusionOk="0">
                    <a:moveTo>
                      <a:pt x="32003" y="33528"/>
                    </a:moveTo>
                    <a:lnTo>
                      <a:pt x="22859" y="42672"/>
                    </a:lnTo>
                    <a:lnTo>
                      <a:pt x="53597" y="60519"/>
                    </a:lnTo>
                    <a:lnTo>
                      <a:pt x="32003" y="33528"/>
                    </a:lnTo>
                    <a:close/>
                  </a:path>
                  <a:path w="170814" h="177164" extrusionOk="0">
                    <a:moveTo>
                      <a:pt x="63093" y="50901"/>
                    </a:moveTo>
                    <a:lnTo>
                      <a:pt x="60959" y="59436"/>
                    </a:lnTo>
                    <a:lnTo>
                      <a:pt x="70103" y="54864"/>
                    </a:lnTo>
                    <a:lnTo>
                      <a:pt x="63093" y="50901"/>
                    </a:lnTo>
                    <a:close/>
                  </a:path>
                  <a:path w="170814" h="177164" extrusionOk="0">
                    <a:moveTo>
                      <a:pt x="70103" y="22860"/>
                    </a:moveTo>
                    <a:lnTo>
                      <a:pt x="63093" y="50901"/>
                    </a:lnTo>
                    <a:lnTo>
                      <a:pt x="70103" y="54864"/>
                    </a:lnTo>
                    <a:lnTo>
                      <a:pt x="60959" y="59436"/>
                    </a:lnTo>
                    <a:lnTo>
                      <a:pt x="73304" y="59436"/>
                    </a:lnTo>
                    <a:lnTo>
                      <a:pt x="75346" y="52627"/>
                    </a:lnTo>
                    <a:lnTo>
                      <a:pt x="67055" y="41148"/>
                    </a:lnTo>
                    <a:lnTo>
                      <a:pt x="79247" y="39624"/>
                    </a:lnTo>
                    <a:lnTo>
                      <a:pt x="81838" y="39624"/>
                    </a:lnTo>
                    <a:lnTo>
                      <a:pt x="70103" y="22860"/>
                    </a:lnTo>
                    <a:close/>
                  </a:path>
                  <a:path w="170814" h="177164" extrusionOk="0">
                    <a:moveTo>
                      <a:pt x="124967" y="47244"/>
                    </a:moveTo>
                    <a:lnTo>
                      <a:pt x="117656" y="58941"/>
                    </a:lnTo>
                    <a:lnTo>
                      <a:pt x="131063" y="56388"/>
                    </a:lnTo>
                    <a:lnTo>
                      <a:pt x="124967" y="47244"/>
                    </a:lnTo>
                    <a:close/>
                  </a:path>
                  <a:path w="170814" h="177164" extrusionOk="0">
                    <a:moveTo>
                      <a:pt x="86371" y="46099"/>
                    </a:moveTo>
                    <a:lnTo>
                      <a:pt x="80771" y="54864"/>
                    </a:lnTo>
                    <a:lnTo>
                      <a:pt x="91439" y="53340"/>
                    </a:lnTo>
                    <a:lnTo>
                      <a:pt x="86371" y="46099"/>
                    </a:lnTo>
                    <a:close/>
                  </a:path>
                  <a:path w="170814" h="177164" extrusionOk="0">
                    <a:moveTo>
                      <a:pt x="115823" y="0"/>
                    </a:moveTo>
                    <a:lnTo>
                      <a:pt x="86371" y="46099"/>
                    </a:lnTo>
                    <a:lnTo>
                      <a:pt x="91439" y="53340"/>
                    </a:lnTo>
                    <a:lnTo>
                      <a:pt x="80771" y="54864"/>
                    </a:lnTo>
                    <a:lnTo>
                      <a:pt x="95503" y="54864"/>
                    </a:lnTo>
                    <a:lnTo>
                      <a:pt x="100275" y="47285"/>
                    </a:lnTo>
                    <a:lnTo>
                      <a:pt x="102107" y="24384"/>
                    </a:lnTo>
                    <a:lnTo>
                      <a:pt x="114469" y="24384"/>
                    </a:lnTo>
                    <a:lnTo>
                      <a:pt x="115823" y="0"/>
                    </a:lnTo>
                    <a:close/>
                  </a:path>
                  <a:path w="170814" h="177164" extrusionOk="0">
                    <a:moveTo>
                      <a:pt x="113204" y="47158"/>
                    </a:moveTo>
                    <a:lnTo>
                      <a:pt x="105155" y="48768"/>
                    </a:lnTo>
                    <a:lnTo>
                      <a:pt x="112775" y="54864"/>
                    </a:lnTo>
                    <a:lnTo>
                      <a:pt x="113204" y="47158"/>
                    </a:lnTo>
                    <a:close/>
                  </a:path>
                  <a:path w="170814" h="177164" extrusionOk="0">
                    <a:moveTo>
                      <a:pt x="143255" y="41148"/>
                    </a:moveTo>
                    <a:lnTo>
                      <a:pt x="113204" y="47158"/>
                    </a:lnTo>
                    <a:lnTo>
                      <a:pt x="112775" y="54864"/>
                    </a:lnTo>
                    <a:lnTo>
                      <a:pt x="120205" y="54864"/>
                    </a:lnTo>
                    <a:lnTo>
                      <a:pt x="124967" y="47244"/>
                    </a:lnTo>
                    <a:lnTo>
                      <a:pt x="139726" y="47244"/>
                    </a:lnTo>
                    <a:lnTo>
                      <a:pt x="143255" y="41148"/>
                    </a:lnTo>
                    <a:close/>
                  </a:path>
                  <a:path w="170814" h="177164" extrusionOk="0">
                    <a:moveTo>
                      <a:pt x="79247" y="39624"/>
                    </a:moveTo>
                    <a:lnTo>
                      <a:pt x="67055" y="41148"/>
                    </a:lnTo>
                    <a:lnTo>
                      <a:pt x="75346" y="52627"/>
                    </a:lnTo>
                    <a:lnTo>
                      <a:pt x="79247" y="39624"/>
                    </a:lnTo>
                    <a:close/>
                  </a:path>
                  <a:path w="170814" h="177164" extrusionOk="0">
                    <a:moveTo>
                      <a:pt x="102107" y="24384"/>
                    </a:moveTo>
                    <a:lnTo>
                      <a:pt x="100275" y="47285"/>
                    </a:lnTo>
                    <a:lnTo>
                      <a:pt x="112775" y="27432"/>
                    </a:lnTo>
                    <a:lnTo>
                      <a:pt x="102107" y="24384"/>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1" name="Google Shape;501;p6"/>
              <p:cNvSpPr/>
              <p:nvPr/>
            </p:nvSpPr>
            <p:spPr>
              <a:xfrm>
                <a:off x="5357222" y="5900573"/>
                <a:ext cx="315479" cy="348058"/>
              </a:xfrm>
              <a:custGeom>
                <a:avLst/>
                <a:gdLst/>
                <a:ahLst/>
                <a:cxnLst/>
                <a:rect l="l" t="t" r="r" b="b"/>
                <a:pathLst>
                  <a:path w="368934" h="407034" extrusionOk="0">
                    <a:moveTo>
                      <a:pt x="332232" y="80771"/>
                    </a:moveTo>
                    <a:lnTo>
                      <a:pt x="36576" y="80771"/>
                    </a:lnTo>
                    <a:lnTo>
                      <a:pt x="57912" y="181355"/>
                    </a:lnTo>
                    <a:lnTo>
                      <a:pt x="0" y="262127"/>
                    </a:lnTo>
                    <a:lnTo>
                      <a:pt x="82296" y="306323"/>
                    </a:lnTo>
                    <a:lnTo>
                      <a:pt x="102107" y="406907"/>
                    </a:lnTo>
                    <a:lnTo>
                      <a:pt x="184404" y="362711"/>
                    </a:lnTo>
                    <a:lnTo>
                      <a:pt x="275405" y="362711"/>
                    </a:lnTo>
                    <a:lnTo>
                      <a:pt x="286512" y="306323"/>
                    </a:lnTo>
                    <a:lnTo>
                      <a:pt x="368808" y="262127"/>
                    </a:lnTo>
                    <a:lnTo>
                      <a:pt x="312420" y="181355"/>
                    </a:lnTo>
                    <a:lnTo>
                      <a:pt x="332232" y="80771"/>
                    </a:lnTo>
                    <a:close/>
                  </a:path>
                  <a:path w="368934" h="407034" extrusionOk="0">
                    <a:moveTo>
                      <a:pt x="275405" y="362711"/>
                    </a:moveTo>
                    <a:lnTo>
                      <a:pt x="184404" y="362711"/>
                    </a:lnTo>
                    <a:lnTo>
                      <a:pt x="266700" y="406907"/>
                    </a:lnTo>
                    <a:lnTo>
                      <a:pt x="275405" y="362711"/>
                    </a:lnTo>
                    <a:close/>
                  </a:path>
                  <a:path w="368934" h="407034" extrusionOk="0">
                    <a:moveTo>
                      <a:pt x="184404" y="0"/>
                    </a:moveTo>
                    <a:lnTo>
                      <a:pt x="128016" y="80771"/>
                    </a:lnTo>
                    <a:lnTo>
                      <a:pt x="240792" y="80771"/>
                    </a:lnTo>
                    <a:lnTo>
                      <a:pt x="18440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2" name="Google Shape;502;p6"/>
              <p:cNvSpPr/>
              <p:nvPr/>
            </p:nvSpPr>
            <p:spPr>
              <a:xfrm>
                <a:off x="5349402" y="5891451"/>
                <a:ext cx="331226" cy="364891"/>
              </a:xfrm>
              <a:custGeom>
                <a:avLst/>
                <a:gdLst/>
                <a:ahLst/>
                <a:cxnLst/>
                <a:rect l="l" t="t" r="r" b="b"/>
                <a:pathLst>
                  <a:path w="387350" h="426720" extrusionOk="0">
                    <a:moveTo>
                      <a:pt x="85983" y="321759"/>
                    </a:moveTo>
                    <a:lnTo>
                      <a:pt x="106680" y="426720"/>
                    </a:lnTo>
                    <a:lnTo>
                      <a:pt x="126349" y="416052"/>
                    </a:lnTo>
                    <a:lnTo>
                      <a:pt x="118872" y="416052"/>
                    </a:lnTo>
                    <a:lnTo>
                      <a:pt x="108204" y="411480"/>
                    </a:lnTo>
                    <a:lnTo>
                      <a:pt x="116964" y="406786"/>
                    </a:lnTo>
                    <a:lnTo>
                      <a:pt x="99732" y="323088"/>
                    </a:lnTo>
                    <a:lnTo>
                      <a:pt x="88392" y="323088"/>
                    </a:lnTo>
                    <a:lnTo>
                      <a:pt x="85983" y="321759"/>
                    </a:lnTo>
                    <a:close/>
                  </a:path>
                  <a:path w="387350" h="426720" extrusionOk="0">
                    <a:moveTo>
                      <a:pt x="216306" y="377952"/>
                    </a:moveTo>
                    <a:lnTo>
                      <a:pt x="196596" y="377952"/>
                    </a:lnTo>
                    <a:lnTo>
                      <a:pt x="193548" y="379605"/>
                    </a:lnTo>
                    <a:lnTo>
                      <a:pt x="280416" y="426720"/>
                    </a:lnTo>
                    <a:lnTo>
                      <a:pt x="282519" y="416052"/>
                    </a:lnTo>
                    <a:lnTo>
                      <a:pt x="269748" y="416052"/>
                    </a:lnTo>
                    <a:lnTo>
                      <a:pt x="271390" y="407461"/>
                    </a:lnTo>
                    <a:lnTo>
                      <a:pt x="216306" y="377952"/>
                    </a:lnTo>
                    <a:close/>
                  </a:path>
                  <a:path w="387350" h="426720" extrusionOk="0">
                    <a:moveTo>
                      <a:pt x="116964" y="406786"/>
                    </a:moveTo>
                    <a:lnTo>
                      <a:pt x="108204" y="411480"/>
                    </a:lnTo>
                    <a:lnTo>
                      <a:pt x="118872" y="416052"/>
                    </a:lnTo>
                    <a:lnTo>
                      <a:pt x="116964" y="406786"/>
                    </a:lnTo>
                    <a:close/>
                  </a:path>
                  <a:path w="387350" h="426720" extrusionOk="0">
                    <a:moveTo>
                      <a:pt x="193548" y="365760"/>
                    </a:moveTo>
                    <a:lnTo>
                      <a:pt x="116964" y="406786"/>
                    </a:lnTo>
                    <a:lnTo>
                      <a:pt x="118872" y="416052"/>
                    </a:lnTo>
                    <a:lnTo>
                      <a:pt x="126349" y="416052"/>
                    </a:lnTo>
                    <a:lnTo>
                      <a:pt x="193548" y="379605"/>
                    </a:lnTo>
                    <a:lnTo>
                      <a:pt x="190500" y="377952"/>
                    </a:lnTo>
                    <a:lnTo>
                      <a:pt x="216306" y="377952"/>
                    </a:lnTo>
                    <a:lnTo>
                      <a:pt x="193548" y="365760"/>
                    </a:lnTo>
                    <a:close/>
                  </a:path>
                  <a:path w="387350" h="426720" extrusionOk="0">
                    <a:moveTo>
                      <a:pt x="271390" y="407461"/>
                    </a:moveTo>
                    <a:lnTo>
                      <a:pt x="269748" y="416052"/>
                    </a:lnTo>
                    <a:lnTo>
                      <a:pt x="278892" y="411480"/>
                    </a:lnTo>
                    <a:lnTo>
                      <a:pt x="271390" y="407461"/>
                    </a:lnTo>
                    <a:close/>
                  </a:path>
                  <a:path w="387350" h="426720" extrusionOk="0">
                    <a:moveTo>
                      <a:pt x="368017" y="270389"/>
                    </a:moveTo>
                    <a:lnTo>
                      <a:pt x="289560" y="312420"/>
                    </a:lnTo>
                    <a:lnTo>
                      <a:pt x="271390" y="407461"/>
                    </a:lnTo>
                    <a:lnTo>
                      <a:pt x="278892" y="411480"/>
                    </a:lnTo>
                    <a:lnTo>
                      <a:pt x="269748" y="416052"/>
                    </a:lnTo>
                    <a:lnTo>
                      <a:pt x="282519" y="416052"/>
                    </a:lnTo>
                    <a:lnTo>
                      <a:pt x="300850" y="323088"/>
                    </a:lnTo>
                    <a:lnTo>
                      <a:pt x="298704" y="323088"/>
                    </a:lnTo>
                    <a:lnTo>
                      <a:pt x="301752" y="318516"/>
                    </a:lnTo>
                    <a:lnTo>
                      <a:pt x="306990" y="318516"/>
                    </a:lnTo>
                    <a:lnTo>
                      <a:pt x="384333" y="275844"/>
                    </a:lnTo>
                    <a:lnTo>
                      <a:pt x="371856" y="275844"/>
                    </a:lnTo>
                    <a:lnTo>
                      <a:pt x="368017" y="270389"/>
                    </a:lnTo>
                    <a:close/>
                  </a:path>
                  <a:path w="387350" h="426720" extrusionOk="0">
                    <a:moveTo>
                      <a:pt x="196596" y="377952"/>
                    </a:moveTo>
                    <a:lnTo>
                      <a:pt x="190500" y="377952"/>
                    </a:lnTo>
                    <a:lnTo>
                      <a:pt x="193548" y="379605"/>
                    </a:lnTo>
                    <a:lnTo>
                      <a:pt x="196596" y="377952"/>
                    </a:lnTo>
                    <a:close/>
                  </a:path>
                  <a:path w="387350" h="426720" extrusionOk="0">
                    <a:moveTo>
                      <a:pt x="85344" y="318516"/>
                    </a:moveTo>
                    <a:lnTo>
                      <a:pt x="85983" y="321759"/>
                    </a:lnTo>
                    <a:lnTo>
                      <a:pt x="88392" y="323088"/>
                    </a:lnTo>
                    <a:lnTo>
                      <a:pt x="85344" y="318516"/>
                    </a:lnTo>
                    <a:close/>
                  </a:path>
                  <a:path w="387350" h="426720" extrusionOk="0">
                    <a:moveTo>
                      <a:pt x="98791" y="318516"/>
                    </a:moveTo>
                    <a:lnTo>
                      <a:pt x="85344" y="318516"/>
                    </a:lnTo>
                    <a:lnTo>
                      <a:pt x="88392" y="323088"/>
                    </a:lnTo>
                    <a:lnTo>
                      <a:pt x="99732" y="323088"/>
                    </a:lnTo>
                    <a:lnTo>
                      <a:pt x="98791" y="318516"/>
                    </a:lnTo>
                    <a:close/>
                  </a:path>
                  <a:path w="387350" h="426720" extrusionOk="0">
                    <a:moveTo>
                      <a:pt x="301752" y="318516"/>
                    </a:moveTo>
                    <a:lnTo>
                      <a:pt x="298704" y="323088"/>
                    </a:lnTo>
                    <a:lnTo>
                      <a:pt x="301112" y="321759"/>
                    </a:lnTo>
                    <a:lnTo>
                      <a:pt x="301752" y="318516"/>
                    </a:lnTo>
                    <a:close/>
                  </a:path>
                  <a:path w="387350" h="426720" extrusionOk="0">
                    <a:moveTo>
                      <a:pt x="301112" y="321759"/>
                    </a:moveTo>
                    <a:lnTo>
                      <a:pt x="298704" y="323088"/>
                    </a:lnTo>
                    <a:lnTo>
                      <a:pt x="300850" y="323088"/>
                    </a:lnTo>
                    <a:lnTo>
                      <a:pt x="301112" y="321759"/>
                    </a:lnTo>
                    <a:close/>
                  </a:path>
                  <a:path w="387350" h="426720" extrusionOk="0">
                    <a:moveTo>
                      <a:pt x="59970" y="188862"/>
                    </a:moveTo>
                    <a:lnTo>
                      <a:pt x="0" y="274320"/>
                    </a:lnTo>
                    <a:lnTo>
                      <a:pt x="85983" y="321759"/>
                    </a:lnTo>
                    <a:lnTo>
                      <a:pt x="85344" y="318516"/>
                    </a:lnTo>
                    <a:lnTo>
                      <a:pt x="98791" y="318516"/>
                    </a:lnTo>
                    <a:lnTo>
                      <a:pt x="97536" y="312420"/>
                    </a:lnTo>
                    <a:lnTo>
                      <a:pt x="29260" y="275844"/>
                    </a:lnTo>
                    <a:lnTo>
                      <a:pt x="15240" y="275844"/>
                    </a:lnTo>
                    <a:lnTo>
                      <a:pt x="12192" y="266700"/>
                    </a:lnTo>
                    <a:lnTo>
                      <a:pt x="21674" y="266700"/>
                    </a:lnTo>
                    <a:lnTo>
                      <a:pt x="73152" y="193548"/>
                    </a:lnTo>
                    <a:lnTo>
                      <a:pt x="60960" y="193548"/>
                    </a:lnTo>
                    <a:lnTo>
                      <a:pt x="59970" y="188862"/>
                    </a:lnTo>
                    <a:close/>
                  </a:path>
                  <a:path w="387350" h="426720" extrusionOk="0">
                    <a:moveTo>
                      <a:pt x="306990" y="318516"/>
                    </a:moveTo>
                    <a:lnTo>
                      <a:pt x="301752" y="318516"/>
                    </a:lnTo>
                    <a:lnTo>
                      <a:pt x="301112" y="321759"/>
                    </a:lnTo>
                    <a:lnTo>
                      <a:pt x="306990" y="318516"/>
                    </a:lnTo>
                    <a:close/>
                  </a:path>
                  <a:path w="387350" h="426720" extrusionOk="0">
                    <a:moveTo>
                      <a:pt x="12192" y="266700"/>
                    </a:moveTo>
                    <a:lnTo>
                      <a:pt x="15240" y="275844"/>
                    </a:lnTo>
                    <a:lnTo>
                      <a:pt x="19078" y="270389"/>
                    </a:lnTo>
                    <a:lnTo>
                      <a:pt x="12192" y="266700"/>
                    </a:lnTo>
                    <a:close/>
                  </a:path>
                  <a:path w="387350" h="426720" extrusionOk="0">
                    <a:moveTo>
                      <a:pt x="19078" y="270389"/>
                    </a:moveTo>
                    <a:lnTo>
                      <a:pt x="15240" y="275844"/>
                    </a:lnTo>
                    <a:lnTo>
                      <a:pt x="29260" y="275844"/>
                    </a:lnTo>
                    <a:lnTo>
                      <a:pt x="19078" y="270389"/>
                    </a:lnTo>
                    <a:close/>
                  </a:path>
                  <a:path w="387350" h="426720" extrusionOk="0">
                    <a:moveTo>
                      <a:pt x="374904" y="266700"/>
                    </a:moveTo>
                    <a:lnTo>
                      <a:pt x="368017" y="270389"/>
                    </a:lnTo>
                    <a:lnTo>
                      <a:pt x="371856" y="275844"/>
                    </a:lnTo>
                    <a:lnTo>
                      <a:pt x="374904" y="266700"/>
                    </a:lnTo>
                    <a:close/>
                  </a:path>
                  <a:path w="387350" h="426720" extrusionOk="0">
                    <a:moveTo>
                      <a:pt x="381748" y="266700"/>
                    </a:moveTo>
                    <a:lnTo>
                      <a:pt x="374904" y="266700"/>
                    </a:lnTo>
                    <a:lnTo>
                      <a:pt x="371856" y="275844"/>
                    </a:lnTo>
                    <a:lnTo>
                      <a:pt x="384333" y="275844"/>
                    </a:lnTo>
                    <a:lnTo>
                      <a:pt x="387096" y="274320"/>
                    </a:lnTo>
                    <a:lnTo>
                      <a:pt x="381748" y="266700"/>
                    </a:lnTo>
                    <a:close/>
                  </a:path>
                  <a:path w="387350" h="426720" extrusionOk="0">
                    <a:moveTo>
                      <a:pt x="21674" y="266700"/>
                    </a:moveTo>
                    <a:lnTo>
                      <a:pt x="12192" y="266700"/>
                    </a:lnTo>
                    <a:lnTo>
                      <a:pt x="19078" y="270389"/>
                    </a:lnTo>
                    <a:lnTo>
                      <a:pt x="21674" y="266700"/>
                    </a:lnTo>
                    <a:close/>
                  </a:path>
                  <a:path w="387350" h="426720" extrusionOk="0">
                    <a:moveTo>
                      <a:pt x="335280" y="89916"/>
                    </a:moveTo>
                    <a:lnTo>
                      <a:pt x="313944" y="193548"/>
                    </a:lnTo>
                    <a:lnTo>
                      <a:pt x="368017" y="270389"/>
                    </a:lnTo>
                    <a:lnTo>
                      <a:pt x="374904" y="266700"/>
                    </a:lnTo>
                    <a:lnTo>
                      <a:pt x="381748" y="266700"/>
                    </a:lnTo>
                    <a:lnTo>
                      <a:pt x="330413" y="193548"/>
                    </a:lnTo>
                    <a:lnTo>
                      <a:pt x="327660" y="193548"/>
                    </a:lnTo>
                    <a:lnTo>
                      <a:pt x="326136" y="187452"/>
                    </a:lnTo>
                    <a:lnTo>
                      <a:pt x="328862" y="187452"/>
                    </a:lnTo>
                    <a:lnTo>
                      <a:pt x="346591" y="97536"/>
                    </a:lnTo>
                    <a:lnTo>
                      <a:pt x="341376" y="97536"/>
                    </a:lnTo>
                    <a:lnTo>
                      <a:pt x="335280" y="89916"/>
                    </a:lnTo>
                    <a:close/>
                  </a:path>
                  <a:path w="387350" h="426720" extrusionOk="0">
                    <a:moveTo>
                      <a:pt x="60960" y="187452"/>
                    </a:moveTo>
                    <a:lnTo>
                      <a:pt x="59970" y="188862"/>
                    </a:lnTo>
                    <a:lnTo>
                      <a:pt x="60960" y="193548"/>
                    </a:lnTo>
                    <a:lnTo>
                      <a:pt x="60960" y="187452"/>
                    </a:lnTo>
                    <a:close/>
                  </a:path>
                  <a:path w="387350" h="426720" extrusionOk="0">
                    <a:moveTo>
                      <a:pt x="71896" y="187452"/>
                    </a:moveTo>
                    <a:lnTo>
                      <a:pt x="60960" y="187452"/>
                    </a:lnTo>
                    <a:lnTo>
                      <a:pt x="60960" y="193548"/>
                    </a:lnTo>
                    <a:lnTo>
                      <a:pt x="73152" y="193548"/>
                    </a:lnTo>
                    <a:lnTo>
                      <a:pt x="71896" y="187452"/>
                    </a:lnTo>
                    <a:close/>
                  </a:path>
                  <a:path w="387350" h="426720" extrusionOk="0">
                    <a:moveTo>
                      <a:pt x="326136" y="187452"/>
                    </a:moveTo>
                    <a:lnTo>
                      <a:pt x="327660" y="193548"/>
                    </a:lnTo>
                    <a:lnTo>
                      <a:pt x="328264" y="190484"/>
                    </a:lnTo>
                    <a:lnTo>
                      <a:pt x="326136" y="187452"/>
                    </a:lnTo>
                    <a:close/>
                  </a:path>
                  <a:path w="387350" h="426720" extrusionOk="0">
                    <a:moveTo>
                      <a:pt x="328264" y="190484"/>
                    </a:moveTo>
                    <a:lnTo>
                      <a:pt x="327660" y="193548"/>
                    </a:lnTo>
                    <a:lnTo>
                      <a:pt x="330413" y="193548"/>
                    </a:lnTo>
                    <a:lnTo>
                      <a:pt x="328264" y="190484"/>
                    </a:lnTo>
                    <a:close/>
                  </a:path>
                  <a:path w="387350" h="426720" extrusionOk="0">
                    <a:moveTo>
                      <a:pt x="328862" y="187452"/>
                    </a:moveTo>
                    <a:lnTo>
                      <a:pt x="326136" y="187452"/>
                    </a:lnTo>
                    <a:lnTo>
                      <a:pt x="328264" y="190484"/>
                    </a:lnTo>
                    <a:lnTo>
                      <a:pt x="328862" y="187452"/>
                    </a:lnTo>
                    <a:close/>
                  </a:path>
                  <a:path w="387350" h="426720" extrusionOk="0">
                    <a:moveTo>
                      <a:pt x="134690" y="85344"/>
                    </a:moveTo>
                    <a:lnTo>
                      <a:pt x="38100" y="85344"/>
                    </a:lnTo>
                    <a:lnTo>
                      <a:pt x="59970" y="188862"/>
                    </a:lnTo>
                    <a:lnTo>
                      <a:pt x="60960" y="187452"/>
                    </a:lnTo>
                    <a:lnTo>
                      <a:pt x="71896" y="187452"/>
                    </a:lnTo>
                    <a:lnTo>
                      <a:pt x="53384" y="97536"/>
                    </a:lnTo>
                    <a:lnTo>
                      <a:pt x="45720" y="97536"/>
                    </a:lnTo>
                    <a:lnTo>
                      <a:pt x="51816" y="89916"/>
                    </a:lnTo>
                    <a:lnTo>
                      <a:pt x="145611" y="89916"/>
                    </a:lnTo>
                    <a:lnTo>
                      <a:pt x="146691" y="88392"/>
                    </a:lnTo>
                    <a:lnTo>
                      <a:pt x="132588" y="88392"/>
                    </a:lnTo>
                    <a:lnTo>
                      <a:pt x="134690" y="85344"/>
                    </a:lnTo>
                    <a:close/>
                  </a:path>
                  <a:path w="387350" h="426720" extrusionOk="0">
                    <a:moveTo>
                      <a:pt x="51816" y="89916"/>
                    </a:moveTo>
                    <a:lnTo>
                      <a:pt x="45720" y="97536"/>
                    </a:lnTo>
                    <a:lnTo>
                      <a:pt x="53384" y="97536"/>
                    </a:lnTo>
                    <a:lnTo>
                      <a:pt x="51816" y="89916"/>
                    </a:lnTo>
                    <a:close/>
                  </a:path>
                  <a:path w="387350" h="426720" extrusionOk="0">
                    <a:moveTo>
                      <a:pt x="145611" y="89916"/>
                    </a:moveTo>
                    <a:lnTo>
                      <a:pt x="51816" y="89916"/>
                    </a:lnTo>
                    <a:lnTo>
                      <a:pt x="53384" y="97536"/>
                    </a:lnTo>
                    <a:lnTo>
                      <a:pt x="140208" y="97536"/>
                    </a:lnTo>
                    <a:lnTo>
                      <a:pt x="145611" y="89916"/>
                    </a:lnTo>
                    <a:close/>
                  </a:path>
                  <a:path w="387350" h="426720" extrusionOk="0">
                    <a:moveTo>
                      <a:pt x="203243" y="13716"/>
                    </a:moveTo>
                    <a:lnTo>
                      <a:pt x="199644" y="13716"/>
                    </a:lnTo>
                    <a:lnTo>
                      <a:pt x="194240" y="21336"/>
                    </a:lnTo>
                    <a:lnTo>
                      <a:pt x="246888" y="97536"/>
                    </a:lnTo>
                    <a:lnTo>
                      <a:pt x="333711" y="97536"/>
                    </a:lnTo>
                    <a:lnTo>
                      <a:pt x="335280" y="89916"/>
                    </a:lnTo>
                    <a:lnTo>
                      <a:pt x="348094" y="89916"/>
                    </a:lnTo>
                    <a:lnTo>
                      <a:pt x="348394" y="88392"/>
                    </a:lnTo>
                    <a:lnTo>
                      <a:pt x="256032" y="88392"/>
                    </a:lnTo>
                    <a:lnTo>
                      <a:pt x="249936" y="85344"/>
                    </a:lnTo>
                    <a:lnTo>
                      <a:pt x="253877" y="85344"/>
                    </a:lnTo>
                    <a:lnTo>
                      <a:pt x="203243" y="13716"/>
                    </a:lnTo>
                    <a:close/>
                  </a:path>
                  <a:path w="387350" h="426720" extrusionOk="0">
                    <a:moveTo>
                      <a:pt x="348094" y="89916"/>
                    </a:moveTo>
                    <a:lnTo>
                      <a:pt x="335280" y="89916"/>
                    </a:lnTo>
                    <a:lnTo>
                      <a:pt x="341376" y="97536"/>
                    </a:lnTo>
                    <a:lnTo>
                      <a:pt x="346591" y="97536"/>
                    </a:lnTo>
                    <a:lnTo>
                      <a:pt x="348094" y="89916"/>
                    </a:lnTo>
                    <a:close/>
                  </a:path>
                  <a:path w="387350" h="426720" extrusionOk="0">
                    <a:moveTo>
                      <a:pt x="193548" y="0"/>
                    </a:moveTo>
                    <a:lnTo>
                      <a:pt x="132588" y="88392"/>
                    </a:lnTo>
                    <a:lnTo>
                      <a:pt x="137160" y="85344"/>
                    </a:lnTo>
                    <a:lnTo>
                      <a:pt x="148853" y="85344"/>
                    </a:lnTo>
                    <a:lnTo>
                      <a:pt x="194240" y="21336"/>
                    </a:lnTo>
                    <a:lnTo>
                      <a:pt x="188976" y="13716"/>
                    </a:lnTo>
                    <a:lnTo>
                      <a:pt x="203243" y="13716"/>
                    </a:lnTo>
                    <a:lnTo>
                      <a:pt x="193548" y="0"/>
                    </a:lnTo>
                    <a:close/>
                  </a:path>
                  <a:path w="387350" h="426720" extrusionOk="0">
                    <a:moveTo>
                      <a:pt x="148853" y="85344"/>
                    </a:moveTo>
                    <a:lnTo>
                      <a:pt x="137160" y="85344"/>
                    </a:lnTo>
                    <a:lnTo>
                      <a:pt x="132588" y="88392"/>
                    </a:lnTo>
                    <a:lnTo>
                      <a:pt x="146691" y="88392"/>
                    </a:lnTo>
                    <a:lnTo>
                      <a:pt x="148853" y="85344"/>
                    </a:lnTo>
                    <a:close/>
                  </a:path>
                  <a:path w="387350" h="426720" extrusionOk="0">
                    <a:moveTo>
                      <a:pt x="253877" y="85344"/>
                    </a:moveTo>
                    <a:lnTo>
                      <a:pt x="249936" y="85344"/>
                    </a:lnTo>
                    <a:lnTo>
                      <a:pt x="256032" y="88392"/>
                    </a:lnTo>
                    <a:lnTo>
                      <a:pt x="253877" y="85344"/>
                    </a:lnTo>
                    <a:close/>
                  </a:path>
                  <a:path w="387350" h="426720" extrusionOk="0">
                    <a:moveTo>
                      <a:pt x="348996" y="85344"/>
                    </a:moveTo>
                    <a:lnTo>
                      <a:pt x="253877" y="85344"/>
                    </a:lnTo>
                    <a:lnTo>
                      <a:pt x="256032" y="88392"/>
                    </a:lnTo>
                    <a:lnTo>
                      <a:pt x="348394" y="88392"/>
                    </a:lnTo>
                    <a:lnTo>
                      <a:pt x="348996" y="85344"/>
                    </a:lnTo>
                    <a:close/>
                  </a:path>
                  <a:path w="387350" h="426720" extrusionOk="0">
                    <a:moveTo>
                      <a:pt x="199644" y="13716"/>
                    </a:moveTo>
                    <a:lnTo>
                      <a:pt x="188976" y="13716"/>
                    </a:lnTo>
                    <a:lnTo>
                      <a:pt x="194240" y="21336"/>
                    </a:lnTo>
                    <a:lnTo>
                      <a:pt x="199644"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3" name="Google Shape;503;p6"/>
              <p:cNvSpPr/>
              <p:nvPr/>
            </p:nvSpPr>
            <p:spPr>
              <a:xfrm>
                <a:off x="5436716" y="5987886"/>
                <a:ext cx="157684" cy="17332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4" name="Google Shape;504;p6"/>
              <p:cNvSpPr/>
              <p:nvPr/>
            </p:nvSpPr>
            <p:spPr>
              <a:xfrm>
                <a:off x="4633955" y="2587882"/>
                <a:ext cx="348058" cy="3419768"/>
              </a:xfrm>
              <a:custGeom>
                <a:avLst/>
                <a:gdLst/>
                <a:ahLst/>
                <a:cxnLst/>
                <a:rect l="l" t="t" r="r" b="b"/>
                <a:pathLst>
                  <a:path w="407035" h="3999229" extrusionOk="0">
                    <a:moveTo>
                      <a:pt x="50266" y="36123"/>
                    </a:moveTo>
                    <a:lnTo>
                      <a:pt x="42625" y="52677"/>
                    </a:lnTo>
                    <a:lnTo>
                      <a:pt x="387096" y="3998976"/>
                    </a:lnTo>
                    <a:lnTo>
                      <a:pt x="406908" y="3997452"/>
                    </a:lnTo>
                    <a:lnTo>
                      <a:pt x="60974" y="51699"/>
                    </a:lnTo>
                    <a:lnTo>
                      <a:pt x="50266" y="36123"/>
                    </a:lnTo>
                    <a:close/>
                  </a:path>
                  <a:path w="407035" h="3999229" extrusionOk="0">
                    <a:moveTo>
                      <a:pt x="47244" y="0"/>
                    </a:moveTo>
                    <a:lnTo>
                      <a:pt x="1524" y="94487"/>
                    </a:lnTo>
                    <a:lnTo>
                      <a:pt x="0" y="99059"/>
                    </a:lnTo>
                    <a:lnTo>
                      <a:pt x="1524" y="103631"/>
                    </a:lnTo>
                    <a:lnTo>
                      <a:pt x="6096" y="106679"/>
                    </a:lnTo>
                    <a:lnTo>
                      <a:pt x="12192" y="108203"/>
                    </a:lnTo>
                    <a:lnTo>
                      <a:pt x="16764" y="106679"/>
                    </a:lnTo>
                    <a:lnTo>
                      <a:pt x="19812" y="102107"/>
                    </a:lnTo>
                    <a:lnTo>
                      <a:pt x="42625" y="52677"/>
                    </a:lnTo>
                    <a:lnTo>
                      <a:pt x="39624" y="18287"/>
                    </a:lnTo>
                    <a:lnTo>
                      <a:pt x="57912" y="16763"/>
                    </a:lnTo>
                    <a:lnTo>
                      <a:pt x="58918" y="16763"/>
                    </a:lnTo>
                    <a:lnTo>
                      <a:pt x="47244" y="0"/>
                    </a:lnTo>
                    <a:close/>
                  </a:path>
                  <a:path w="407035" h="3999229" extrusionOk="0">
                    <a:moveTo>
                      <a:pt x="58918" y="16763"/>
                    </a:moveTo>
                    <a:lnTo>
                      <a:pt x="57912" y="16763"/>
                    </a:lnTo>
                    <a:lnTo>
                      <a:pt x="60974" y="51699"/>
                    </a:lnTo>
                    <a:lnTo>
                      <a:pt x="91440" y="96011"/>
                    </a:lnTo>
                    <a:lnTo>
                      <a:pt x="94488" y="100583"/>
                    </a:lnTo>
                    <a:lnTo>
                      <a:pt x="100584" y="100583"/>
                    </a:lnTo>
                    <a:lnTo>
                      <a:pt x="109728" y="94487"/>
                    </a:lnTo>
                    <a:lnTo>
                      <a:pt x="109728" y="88391"/>
                    </a:lnTo>
                    <a:lnTo>
                      <a:pt x="106680" y="85343"/>
                    </a:lnTo>
                    <a:lnTo>
                      <a:pt x="58918" y="16763"/>
                    </a:lnTo>
                    <a:close/>
                  </a:path>
                  <a:path w="407035" h="3999229" extrusionOk="0">
                    <a:moveTo>
                      <a:pt x="57912" y="16763"/>
                    </a:moveTo>
                    <a:lnTo>
                      <a:pt x="39624" y="18287"/>
                    </a:lnTo>
                    <a:lnTo>
                      <a:pt x="42625" y="52677"/>
                    </a:lnTo>
                    <a:lnTo>
                      <a:pt x="50266" y="36123"/>
                    </a:lnTo>
                    <a:lnTo>
                      <a:pt x="41148" y="22859"/>
                    </a:lnTo>
                    <a:lnTo>
                      <a:pt x="58446" y="22859"/>
                    </a:lnTo>
                    <a:lnTo>
                      <a:pt x="57912" y="16763"/>
                    </a:lnTo>
                    <a:close/>
                  </a:path>
                  <a:path w="407035" h="3999229" extrusionOk="0">
                    <a:moveTo>
                      <a:pt x="58446" y="22859"/>
                    </a:moveTo>
                    <a:lnTo>
                      <a:pt x="56388" y="22859"/>
                    </a:lnTo>
                    <a:lnTo>
                      <a:pt x="50266" y="36123"/>
                    </a:lnTo>
                    <a:lnTo>
                      <a:pt x="60974" y="51699"/>
                    </a:lnTo>
                    <a:lnTo>
                      <a:pt x="58446" y="22859"/>
                    </a:lnTo>
                    <a:close/>
                  </a:path>
                  <a:path w="407035" h="3999229" extrusionOk="0">
                    <a:moveTo>
                      <a:pt x="56388" y="22859"/>
                    </a:moveTo>
                    <a:lnTo>
                      <a:pt x="41148" y="22859"/>
                    </a:lnTo>
                    <a:lnTo>
                      <a:pt x="50266" y="36123"/>
                    </a:lnTo>
                    <a:lnTo>
                      <a:pt x="56388" y="22859"/>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5" name="Google Shape;505;p6"/>
              <p:cNvSpPr/>
              <p:nvPr/>
            </p:nvSpPr>
            <p:spPr>
              <a:xfrm>
                <a:off x="2650511" y="4107393"/>
                <a:ext cx="1591512" cy="1861380"/>
              </a:xfrm>
              <a:custGeom>
                <a:avLst/>
                <a:gdLst/>
                <a:ahLst/>
                <a:cxnLst/>
                <a:rect l="l" t="t" r="r" b="b"/>
                <a:pathLst>
                  <a:path w="1861185" h="2176779" extrusionOk="0">
                    <a:moveTo>
                      <a:pt x="1835066" y="30116"/>
                    </a:moveTo>
                    <a:lnTo>
                      <a:pt x="1818054" y="35993"/>
                    </a:lnTo>
                    <a:lnTo>
                      <a:pt x="0" y="2164080"/>
                    </a:lnTo>
                    <a:lnTo>
                      <a:pt x="13716" y="2176272"/>
                    </a:lnTo>
                    <a:lnTo>
                      <a:pt x="1831929" y="47998"/>
                    </a:lnTo>
                    <a:lnTo>
                      <a:pt x="1835066" y="30116"/>
                    </a:lnTo>
                    <a:close/>
                  </a:path>
                  <a:path w="1861185" h="2176779" extrusionOk="0">
                    <a:moveTo>
                      <a:pt x="1859055" y="9143"/>
                    </a:moveTo>
                    <a:lnTo>
                      <a:pt x="1840992" y="9143"/>
                    </a:lnTo>
                    <a:lnTo>
                      <a:pt x="1854708" y="21335"/>
                    </a:lnTo>
                    <a:lnTo>
                      <a:pt x="1831929" y="47998"/>
                    </a:lnTo>
                    <a:lnTo>
                      <a:pt x="1822704" y="100583"/>
                    </a:lnTo>
                    <a:lnTo>
                      <a:pt x="1821180" y="105155"/>
                    </a:lnTo>
                    <a:lnTo>
                      <a:pt x="1825752" y="109727"/>
                    </a:lnTo>
                    <a:lnTo>
                      <a:pt x="1834896" y="112775"/>
                    </a:lnTo>
                    <a:lnTo>
                      <a:pt x="1840992" y="108204"/>
                    </a:lnTo>
                    <a:lnTo>
                      <a:pt x="1840992" y="103632"/>
                    </a:lnTo>
                    <a:lnTo>
                      <a:pt x="1859055" y="9143"/>
                    </a:lnTo>
                    <a:close/>
                  </a:path>
                  <a:path w="1861185" h="2176779" extrusionOk="0">
                    <a:moveTo>
                      <a:pt x="1860804" y="0"/>
                    </a:moveTo>
                    <a:lnTo>
                      <a:pt x="1761744" y="35051"/>
                    </a:lnTo>
                    <a:lnTo>
                      <a:pt x="1757172" y="36575"/>
                    </a:lnTo>
                    <a:lnTo>
                      <a:pt x="1754124" y="42671"/>
                    </a:lnTo>
                    <a:lnTo>
                      <a:pt x="1757172" y="51815"/>
                    </a:lnTo>
                    <a:lnTo>
                      <a:pt x="1763268" y="54863"/>
                    </a:lnTo>
                    <a:lnTo>
                      <a:pt x="1767840" y="53339"/>
                    </a:lnTo>
                    <a:lnTo>
                      <a:pt x="1818054" y="35993"/>
                    </a:lnTo>
                    <a:lnTo>
                      <a:pt x="1840992" y="9143"/>
                    </a:lnTo>
                    <a:lnTo>
                      <a:pt x="1859055" y="9143"/>
                    </a:lnTo>
                    <a:lnTo>
                      <a:pt x="1860804" y="0"/>
                    </a:lnTo>
                    <a:close/>
                  </a:path>
                  <a:path w="1861185" h="2176779" extrusionOk="0">
                    <a:moveTo>
                      <a:pt x="1846135" y="13715"/>
                    </a:moveTo>
                    <a:lnTo>
                      <a:pt x="1837944" y="13715"/>
                    </a:lnTo>
                    <a:lnTo>
                      <a:pt x="1851660" y="24383"/>
                    </a:lnTo>
                    <a:lnTo>
                      <a:pt x="1835066" y="30116"/>
                    </a:lnTo>
                    <a:lnTo>
                      <a:pt x="1831929" y="47998"/>
                    </a:lnTo>
                    <a:lnTo>
                      <a:pt x="1854708" y="21335"/>
                    </a:lnTo>
                    <a:lnTo>
                      <a:pt x="1846135" y="13715"/>
                    </a:lnTo>
                    <a:close/>
                  </a:path>
                  <a:path w="1861185" h="2176779" extrusionOk="0">
                    <a:moveTo>
                      <a:pt x="1840992" y="9143"/>
                    </a:moveTo>
                    <a:lnTo>
                      <a:pt x="1818054" y="35993"/>
                    </a:lnTo>
                    <a:lnTo>
                      <a:pt x="1835066" y="30116"/>
                    </a:lnTo>
                    <a:lnTo>
                      <a:pt x="1837944" y="13715"/>
                    </a:lnTo>
                    <a:lnTo>
                      <a:pt x="1846135" y="13715"/>
                    </a:lnTo>
                    <a:lnTo>
                      <a:pt x="1840992" y="9143"/>
                    </a:lnTo>
                    <a:close/>
                  </a:path>
                  <a:path w="1861185" h="2176779" extrusionOk="0">
                    <a:moveTo>
                      <a:pt x="1837944" y="13715"/>
                    </a:moveTo>
                    <a:lnTo>
                      <a:pt x="1835066" y="30116"/>
                    </a:lnTo>
                    <a:lnTo>
                      <a:pt x="1851660" y="24383"/>
                    </a:lnTo>
                    <a:lnTo>
                      <a:pt x="1837944" y="13715"/>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6" name="Google Shape;506;p6"/>
              <p:cNvSpPr/>
              <p:nvPr/>
            </p:nvSpPr>
            <p:spPr>
              <a:xfrm>
                <a:off x="4198692" y="5162972"/>
                <a:ext cx="130318" cy="732497"/>
              </a:xfrm>
              <a:custGeom>
                <a:avLst/>
                <a:gdLst/>
                <a:ahLst/>
                <a:cxnLst/>
                <a:rect l="l" t="t" r="r" b="b"/>
                <a:pathLst>
                  <a:path w="152400" h="856615" extrusionOk="0">
                    <a:moveTo>
                      <a:pt x="48392" y="37771"/>
                    </a:moveTo>
                    <a:lnTo>
                      <a:pt x="40594" y="55742"/>
                    </a:lnTo>
                    <a:lnTo>
                      <a:pt x="134111" y="856488"/>
                    </a:lnTo>
                    <a:lnTo>
                      <a:pt x="152399" y="853440"/>
                    </a:lnTo>
                    <a:lnTo>
                      <a:pt x="60513" y="54169"/>
                    </a:lnTo>
                    <a:lnTo>
                      <a:pt x="48392" y="37771"/>
                    </a:lnTo>
                    <a:close/>
                  </a:path>
                  <a:path w="152400" h="856615" extrusionOk="0">
                    <a:moveTo>
                      <a:pt x="44195" y="0"/>
                    </a:moveTo>
                    <a:lnTo>
                      <a:pt x="3047" y="96011"/>
                    </a:lnTo>
                    <a:lnTo>
                      <a:pt x="0" y="100583"/>
                    </a:lnTo>
                    <a:lnTo>
                      <a:pt x="3047" y="106679"/>
                    </a:lnTo>
                    <a:lnTo>
                      <a:pt x="7619" y="109727"/>
                    </a:lnTo>
                    <a:lnTo>
                      <a:pt x="12191" y="111251"/>
                    </a:lnTo>
                    <a:lnTo>
                      <a:pt x="18287" y="108203"/>
                    </a:lnTo>
                    <a:lnTo>
                      <a:pt x="19811" y="103631"/>
                    </a:lnTo>
                    <a:lnTo>
                      <a:pt x="40594" y="55742"/>
                    </a:lnTo>
                    <a:lnTo>
                      <a:pt x="36575" y="21335"/>
                    </a:lnTo>
                    <a:lnTo>
                      <a:pt x="56387" y="18287"/>
                    </a:lnTo>
                    <a:lnTo>
                      <a:pt x="57828" y="18287"/>
                    </a:lnTo>
                    <a:lnTo>
                      <a:pt x="44195" y="0"/>
                    </a:lnTo>
                    <a:close/>
                  </a:path>
                  <a:path w="152400" h="856615" extrusionOk="0">
                    <a:moveTo>
                      <a:pt x="57828" y="18287"/>
                    </a:moveTo>
                    <a:lnTo>
                      <a:pt x="56387" y="18287"/>
                    </a:lnTo>
                    <a:lnTo>
                      <a:pt x="60513" y="54169"/>
                    </a:lnTo>
                    <a:lnTo>
                      <a:pt x="91439" y="96011"/>
                    </a:lnTo>
                    <a:lnTo>
                      <a:pt x="94487" y="100583"/>
                    </a:lnTo>
                    <a:lnTo>
                      <a:pt x="100583" y="100583"/>
                    </a:lnTo>
                    <a:lnTo>
                      <a:pt x="109727" y="94487"/>
                    </a:lnTo>
                    <a:lnTo>
                      <a:pt x="109727" y="88391"/>
                    </a:lnTo>
                    <a:lnTo>
                      <a:pt x="106679" y="83819"/>
                    </a:lnTo>
                    <a:lnTo>
                      <a:pt x="57828" y="18287"/>
                    </a:lnTo>
                    <a:close/>
                  </a:path>
                  <a:path w="152400" h="856615" extrusionOk="0">
                    <a:moveTo>
                      <a:pt x="56387" y="18287"/>
                    </a:moveTo>
                    <a:lnTo>
                      <a:pt x="36575" y="21335"/>
                    </a:lnTo>
                    <a:lnTo>
                      <a:pt x="40594" y="55742"/>
                    </a:lnTo>
                    <a:lnTo>
                      <a:pt x="48392" y="37771"/>
                    </a:lnTo>
                    <a:lnTo>
                      <a:pt x="39623" y="25907"/>
                    </a:lnTo>
                    <a:lnTo>
                      <a:pt x="54863" y="22859"/>
                    </a:lnTo>
                    <a:lnTo>
                      <a:pt x="56913" y="22859"/>
                    </a:lnTo>
                    <a:lnTo>
                      <a:pt x="56387" y="18287"/>
                    </a:lnTo>
                    <a:close/>
                  </a:path>
                  <a:path w="152400" h="856615" extrusionOk="0">
                    <a:moveTo>
                      <a:pt x="56913" y="22859"/>
                    </a:moveTo>
                    <a:lnTo>
                      <a:pt x="54863" y="22859"/>
                    </a:lnTo>
                    <a:lnTo>
                      <a:pt x="48392" y="37771"/>
                    </a:lnTo>
                    <a:lnTo>
                      <a:pt x="60513" y="54169"/>
                    </a:lnTo>
                    <a:lnTo>
                      <a:pt x="56913" y="22859"/>
                    </a:lnTo>
                    <a:close/>
                  </a:path>
                  <a:path w="152400" h="856615" extrusionOk="0">
                    <a:moveTo>
                      <a:pt x="54863" y="22859"/>
                    </a:moveTo>
                    <a:lnTo>
                      <a:pt x="39623" y="25907"/>
                    </a:lnTo>
                    <a:lnTo>
                      <a:pt x="48392" y="37771"/>
                    </a:lnTo>
                    <a:lnTo>
                      <a:pt x="54863" y="22859"/>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7" name="Google Shape;507;p6"/>
              <p:cNvSpPr/>
              <p:nvPr/>
            </p:nvSpPr>
            <p:spPr>
              <a:xfrm>
                <a:off x="2307773" y="5181216"/>
                <a:ext cx="721095" cy="787340"/>
              </a:xfrm>
              <a:custGeom>
                <a:avLst/>
                <a:gdLst/>
                <a:ahLst/>
                <a:cxnLst/>
                <a:rect l="l" t="t" r="r" b="b"/>
                <a:pathLst>
                  <a:path w="843279" h="920750" extrusionOk="0">
                    <a:moveTo>
                      <a:pt x="24828" y="27236"/>
                    </a:moveTo>
                    <a:lnTo>
                      <a:pt x="28898" y="44767"/>
                    </a:lnTo>
                    <a:lnTo>
                      <a:pt x="829056" y="920495"/>
                    </a:lnTo>
                    <a:lnTo>
                      <a:pt x="842772" y="908304"/>
                    </a:lnTo>
                    <a:lnTo>
                      <a:pt x="42816" y="32796"/>
                    </a:lnTo>
                    <a:lnTo>
                      <a:pt x="24828" y="27236"/>
                    </a:lnTo>
                    <a:close/>
                  </a:path>
                  <a:path w="843279" h="920750" extrusionOk="0">
                    <a:moveTo>
                      <a:pt x="0" y="0"/>
                    </a:moveTo>
                    <a:lnTo>
                      <a:pt x="21336" y="102107"/>
                    </a:lnTo>
                    <a:lnTo>
                      <a:pt x="22860" y="106679"/>
                    </a:lnTo>
                    <a:lnTo>
                      <a:pt x="28956" y="109727"/>
                    </a:lnTo>
                    <a:lnTo>
                      <a:pt x="33528" y="109727"/>
                    </a:lnTo>
                    <a:lnTo>
                      <a:pt x="38100" y="108203"/>
                    </a:lnTo>
                    <a:lnTo>
                      <a:pt x="41148" y="103631"/>
                    </a:lnTo>
                    <a:lnTo>
                      <a:pt x="41148" y="97535"/>
                    </a:lnTo>
                    <a:lnTo>
                      <a:pt x="28898" y="44767"/>
                    </a:lnTo>
                    <a:lnTo>
                      <a:pt x="6096" y="19811"/>
                    </a:lnTo>
                    <a:lnTo>
                      <a:pt x="19812" y="7619"/>
                    </a:lnTo>
                    <a:lnTo>
                      <a:pt x="24765" y="7619"/>
                    </a:lnTo>
                    <a:lnTo>
                      <a:pt x="0" y="0"/>
                    </a:lnTo>
                    <a:close/>
                  </a:path>
                  <a:path w="843279" h="920750" extrusionOk="0">
                    <a:moveTo>
                      <a:pt x="24765" y="7619"/>
                    </a:moveTo>
                    <a:lnTo>
                      <a:pt x="19812" y="7619"/>
                    </a:lnTo>
                    <a:lnTo>
                      <a:pt x="42816" y="32796"/>
                    </a:lnTo>
                    <a:lnTo>
                      <a:pt x="94488" y="48767"/>
                    </a:lnTo>
                    <a:lnTo>
                      <a:pt x="99060" y="50291"/>
                    </a:lnTo>
                    <a:lnTo>
                      <a:pt x="105156" y="47243"/>
                    </a:lnTo>
                    <a:lnTo>
                      <a:pt x="108204" y="38099"/>
                    </a:lnTo>
                    <a:lnTo>
                      <a:pt x="105156" y="32003"/>
                    </a:lnTo>
                    <a:lnTo>
                      <a:pt x="99060" y="30479"/>
                    </a:lnTo>
                    <a:lnTo>
                      <a:pt x="24765" y="7619"/>
                    </a:lnTo>
                    <a:close/>
                  </a:path>
                  <a:path w="843279" h="920750" extrusionOk="0">
                    <a:moveTo>
                      <a:pt x="19812" y="7619"/>
                    </a:moveTo>
                    <a:lnTo>
                      <a:pt x="6096" y="19811"/>
                    </a:lnTo>
                    <a:lnTo>
                      <a:pt x="28898" y="44767"/>
                    </a:lnTo>
                    <a:lnTo>
                      <a:pt x="24828" y="27236"/>
                    </a:lnTo>
                    <a:lnTo>
                      <a:pt x="10668" y="22859"/>
                    </a:lnTo>
                    <a:lnTo>
                      <a:pt x="21336" y="12191"/>
                    </a:lnTo>
                    <a:lnTo>
                      <a:pt x="23989" y="12191"/>
                    </a:lnTo>
                    <a:lnTo>
                      <a:pt x="19812" y="7619"/>
                    </a:lnTo>
                    <a:close/>
                  </a:path>
                  <a:path w="843279" h="920750" extrusionOk="0">
                    <a:moveTo>
                      <a:pt x="23989" y="12191"/>
                    </a:moveTo>
                    <a:lnTo>
                      <a:pt x="21336" y="12191"/>
                    </a:lnTo>
                    <a:lnTo>
                      <a:pt x="24828" y="27236"/>
                    </a:lnTo>
                    <a:lnTo>
                      <a:pt x="42816" y="32796"/>
                    </a:lnTo>
                    <a:lnTo>
                      <a:pt x="23989" y="12191"/>
                    </a:lnTo>
                    <a:close/>
                  </a:path>
                  <a:path w="843279" h="920750" extrusionOk="0">
                    <a:moveTo>
                      <a:pt x="21336" y="12191"/>
                    </a:moveTo>
                    <a:lnTo>
                      <a:pt x="10668" y="22859"/>
                    </a:lnTo>
                    <a:lnTo>
                      <a:pt x="24828" y="27236"/>
                    </a:lnTo>
                    <a:lnTo>
                      <a:pt x="21336" y="12191"/>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8" name="Google Shape;508;p6"/>
              <p:cNvSpPr/>
              <p:nvPr/>
            </p:nvSpPr>
            <p:spPr>
              <a:xfrm>
                <a:off x="1875117" y="5453581"/>
                <a:ext cx="109685" cy="441996"/>
              </a:xfrm>
              <a:custGeom>
                <a:avLst/>
                <a:gdLst/>
                <a:ahLst/>
                <a:cxnLst/>
                <a:rect l="l" t="t" r="r" b="b"/>
                <a:pathLst>
                  <a:path w="128269" h="516890" extrusionOk="0">
                    <a:moveTo>
                      <a:pt x="82481" y="37487"/>
                    </a:moveTo>
                    <a:lnTo>
                      <a:pt x="70777" y="52116"/>
                    </a:lnTo>
                    <a:lnTo>
                      <a:pt x="0" y="513588"/>
                    </a:lnTo>
                    <a:lnTo>
                      <a:pt x="18287" y="516636"/>
                    </a:lnTo>
                    <a:lnTo>
                      <a:pt x="89147" y="54630"/>
                    </a:lnTo>
                    <a:lnTo>
                      <a:pt x="82481" y="37487"/>
                    </a:lnTo>
                    <a:close/>
                  </a:path>
                  <a:path w="128269" h="516890" extrusionOk="0">
                    <a:moveTo>
                      <a:pt x="94940" y="16764"/>
                    </a:moveTo>
                    <a:lnTo>
                      <a:pt x="76200" y="16764"/>
                    </a:lnTo>
                    <a:lnTo>
                      <a:pt x="94488" y="19812"/>
                    </a:lnTo>
                    <a:lnTo>
                      <a:pt x="89147" y="54630"/>
                    </a:lnTo>
                    <a:lnTo>
                      <a:pt x="108204" y="103632"/>
                    </a:lnTo>
                    <a:lnTo>
                      <a:pt x="111252" y="109728"/>
                    </a:lnTo>
                    <a:lnTo>
                      <a:pt x="115824" y="111252"/>
                    </a:lnTo>
                    <a:lnTo>
                      <a:pt x="121920" y="109728"/>
                    </a:lnTo>
                    <a:lnTo>
                      <a:pt x="126492" y="108204"/>
                    </a:lnTo>
                    <a:lnTo>
                      <a:pt x="128016" y="102108"/>
                    </a:lnTo>
                    <a:lnTo>
                      <a:pt x="126492" y="97536"/>
                    </a:lnTo>
                    <a:lnTo>
                      <a:pt x="94940" y="16764"/>
                    </a:lnTo>
                    <a:close/>
                  </a:path>
                  <a:path w="128269" h="516890" extrusionOk="0">
                    <a:moveTo>
                      <a:pt x="88392" y="0"/>
                    </a:moveTo>
                    <a:lnTo>
                      <a:pt x="22859" y="80772"/>
                    </a:lnTo>
                    <a:lnTo>
                      <a:pt x="19811" y="85344"/>
                    </a:lnTo>
                    <a:lnTo>
                      <a:pt x="19811" y="91440"/>
                    </a:lnTo>
                    <a:lnTo>
                      <a:pt x="24384" y="94488"/>
                    </a:lnTo>
                    <a:lnTo>
                      <a:pt x="27432" y="97536"/>
                    </a:lnTo>
                    <a:lnTo>
                      <a:pt x="33528" y="97536"/>
                    </a:lnTo>
                    <a:lnTo>
                      <a:pt x="38100" y="92964"/>
                    </a:lnTo>
                    <a:lnTo>
                      <a:pt x="70777" y="52116"/>
                    </a:lnTo>
                    <a:lnTo>
                      <a:pt x="76200" y="16764"/>
                    </a:lnTo>
                    <a:lnTo>
                      <a:pt x="94940" y="16764"/>
                    </a:lnTo>
                    <a:lnTo>
                      <a:pt x="88392" y="0"/>
                    </a:lnTo>
                    <a:close/>
                  </a:path>
                  <a:path w="128269" h="516890" extrusionOk="0">
                    <a:moveTo>
                      <a:pt x="94254" y="21336"/>
                    </a:moveTo>
                    <a:lnTo>
                      <a:pt x="76200" y="21336"/>
                    </a:lnTo>
                    <a:lnTo>
                      <a:pt x="92964" y="24384"/>
                    </a:lnTo>
                    <a:lnTo>
                      <a:pt x="82481" y="37487"/>
                    </a:lnTo>
                    <a:lnTo>
                      <a:pt x="89147" y="54630"/>
                    </a:lnTo>
                    <a:lnTo>
                      <a:pt x="94254" y="21336"/>
                    </a:lnTo>
                    <a:close/>
                  </a:path>
                  <a:path w="128269" h="516890" extrusionOk="0">
                    <a:moveTo>
                      <a:pt x="76200" y="16764"/>
                    </a:moveTo>
                    <a:lnTo>
                      <a:pt x="70777" y="52116"/>
                    </a:lnTo>
                    <a:lnTo>
                      <a:pt x="82481" y="37487"/>
                    </a:lnTo>
                    <a:lnTo>
                      <a:pt x="76200" y="21336"/>
                    </a:lnTo>
                    <a:lnTo>
                      <a:pt x="94254" y="21336"/>
                    </a:lnTo>
                    <a:lnTo>
                      <a:pt x="94488" y="19812"/>
                    </a:lnTo>
                    <a:lnTo>
                      <a:pt x="76200" y="16764"/>
                    </a:lnTo>
                    <a:close/>
                  </a:path>
                  <a:path w="128269" h="516890" extrusionOk="0">
                    <a:moveTo>
                      <a:pt x="76200" y="21336"/>
                    </a:moveTo>
                    <a:lnTo>
                      <a:pt x="82481" y="37487"/>
                    </a:lnTo>
                    <a:lnTo>
                      <a:pt x="92964" y="24384"/>
                    </a:lnTo>
                    <a:lnTo>
                      <a:pt x="76200" y="21336"/>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09" name="Google Shape;509;p6"/>
              <p:cNvSpPr/>
              <p:nvPr/>
            </p:nvSpPr>
            <p:spPr>
              <a:xfrm>
                <a:off x="4736907" y="4799383"/>
                <a:ext cx="659736" cy="1174494"/>
              </a:xfrm>
              <a:custGeom>
                <a:avLst/>
                <a:gdLst/>
                <a:ahLst/>
                <a:cxnLst/>
                <a:rect l="l" t="t" r="r" b="b"/>
                <a:pathLst>
                  <a:path w="771525" h="1373504" extrusionOk="0">
                    <a:moveTo>
                      <a:pt x="21062" y="32614"/>
                    </a:moveTo>
                    <a:lnTo>
                      <a:pt x="20901" y="41987"/>
                    </a:lnTo>
                    <a:lnTo>
                      <a:pt x="20836" y="53340"/>
                    </a:lnTo>
                    <a:lnTo>
                      <a:pt x="754380" y="1373124"/>
                    </a:lnTo>
                    <a:lnTo>
                      <a:pt x="771144" y="1363980"/>
                    </a:lnTo>
                    <a:lnTo>
                      <a:pt x="36372" y="41987"/>
                    </a:lnTo>
                    <a:lnTo>
                      <a:pt x="21062" y="32614"/>
                    </a:lnTo>
                    <a:close/>
                  </a:path>
                  <a:path w="771525" h="1373504" extrusionOk="0">
                    <a:moveTo>
                      <a:pt x="3048" y="0"/>
                    </a:moveTo>
                    <a:lnTo>
                      <a:pt x="0" y="105156"/>
                    </a:lnTo>
                    <a:lnTo>
                      <a:pt x="0" y="109728"/>
                    </a:lnTo>
                    <a:lnTo>
                      <a:pt x="4572" y="114300"/>
                    </a:lnTo>
                    <a:lnTo>
                      <a:pt x="15240" y="114300"/>
                    </a:lnTo>
                    <a:lnTo>
                      <a:pt x="19812" y="109728"/>
                    </a:lnTo>
                    <a:lnTo>
                      <a:pt x="19812" y="105156"/>
                    </a:lnTo>
                    <a:lnTo>
                      <a:pt x="20709" y="53112"/>
                    </a:lnTo>
                    <a:lnTo>
                      <a:pt x="3048" y="21336"/>
                    </a:lnTo>
                    <a:lnTo>
                      <a:pt x="19812" y="12192"/>
                    </a:lnTo>
                    <a:lnTo>
                      <a:pt x="23600" y="12192"/>
                    </a:lnTo>
                    <a:lnTo>
                      <a:pt x="3048" y="0"/>
                    </a:lnTo>
                    <a:close/>
                  </a:path>
                  <a:path w="771525" h="1373504" extrusionOk="0">
                    <a:moveTo>
                      <a:pt x="23600" y="12192"/>
                    </a:moveTo>
                    <a:lnTo>
                      <a:pt x="19812" y="12192"/>
                    </a:lnTo>
                    <a:lnTo>
                      <a:pt x="36372" y="41987"/>
                    </a:lnTo>
                    <a:lnTo>
                      <a:pt x="82296" y="70104"/>
                    </a:lnTo>
                    <a:lnTo>
                      <a:pt x="86868" y="73152"/>
                    </a:lnTo>
                    <a:lnTo>
                      <a:pt x="92964" y="71628"/>
                    </a:lnTo>
                    <a:lnTo>
                      <a:pt x="99060" y="62484"/>
                    </a:lnTo>
                    <a:lnTo>
                      <a:pt x="97536" y="56388"/>
                    </a:lnTo>
                    <a:lnTo>
                      <a:pt x="92964" y="53340"/>
                    </a:lnTo>
                    <a:lnTo>
                      <a:pt x="23600" y="12192"/>
                    </a:lnTo>
                    <a:close/>
                  </a:path>
                  <a:path w="771525" h="1373504" extrusionOk="0">
                    <a:moveTo>
                      <a:pt x="19812" y="12192"/>
                    </a:moveTo>
                    <a:lnTo>
                      <a:pt x="3048" y="21336"/>
                    </a:lnTo>
                    <a:lnTo>
                      <a:pt x="20709" y="53112"/>
                    </a:lnTo>
                    <a:lnTo>
                      <a:pt x="21062" y="32614"/>
                    </a:lnTo>
                    <a:lnTo>
                      <a:pt x="7620" y="24384"/>
                    </a:lnTo>
                    <a:lnTo>
                      <a:pt x="21336" y="16764"/>
                    </a:lnTo>
                    <a:lnTo>
                      <a:pt x="22353" y="16764"/>
                    </a:lnTo>
                    <a:lnTo>
                      <a:pt x="19812" y="12192"/>
                    </a:lnTo>
                    <a:close/>
                  </a:path>
                  <a:path w="771525" h="1373504" extrusionOk="0">
                    <a:moveTo>
                      <a:pt x="22353" y="16764"/>
                    </a:moveTo>
                    <a:lnTo>
                      <a:pt x="21336" y="16764"/>
                    </a:lnTo>
                    <a:lnTo>
                      <a:pt x="21062" y="32614"/>
                    </a:lnTo>
                    <a:lnTo>
                      <a:pt x="36372" y="41987"/>
                    </a:lnTo>
                    <a:lnTo>
                      <a:pt x="22353" y="16764"/>
                    </a:lnTo>
                    <a:close/>
                  </a:path>
                  <a:path w="771525" h="1373504" extrusionOk="0">
                    <a:moveTo>
                      <a:pt x="21336" y="16764"/>
                    </a:moveTo>
                    <a:lnTo>
                      <a:pt x="7620" y="24384"/>
                    </a:lnTo>
                    <a:lnTo>
                      <a:pt x="21062" y="32614"/>
                    </a:lnTo>
                    <a:lnTo>
                      <a:pt x="21336" y="16764"/>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10" name="Google Shape;510;p6"/>
              <p:cNvSpPr/>
              <p:nvPr/>
            </p:nvSpPr>
            <p:spPr>
              <a:xfrm>
                <a:off x="3651356" y="3149554"/>
                <a:ext cx="203622" cy="2744829"/>
              </a:xfrm>
              <a:custGeom>
                <a:avLst/>
                <a:gdLst/>
                <a:ahLst/>
                <a:cxnLst/>
                <a:rect l="l" t="t" r="r" b="b"/>
                <a:pathLst>
                  <a:path w="238125" h="3209925" extrusionOk="0">
                    <a:moveTo>
                      <a:pt x="185572" y="38633"/>
                    </a:moveTo>
                    <a:lnTo>
                      <a:pt x="174758" y="54854"/>
                    </a:lnTo>
                    <a:lnTo>
                      <a:pt x="0" y="3209544"/>
                    </a:lnTo>
                    <a:lnTo>
                      <a:pt x="18288" y="3209544"/>
                    </a:lnTo>
                    <a:lnTo>
                      <a:pt x="194558" y="56260"/>
                    </a:lnTo>
                    <a:lnTo>
                      <a:pt x="185572" y="38633"/>
                    </a:lnTo>
                    <a:close/>
                  </a:path>
                  <a:path w="238125" h="3209925" extrusionOk="0">
                    <a:moveTo>
                      <a:pt x="196745" y="18287"/>
                    </a:moveTo>
                    <a:lnTo>
                      <a:pt x="176784" y="18287"/>
                    </a:lnTo>
                    <a:lnTo>
                      <a:pt x="196596" y="19811"/>
                    </a:lnTo>
                    <a:lnTo>
                      <a:pt x="194558" y="56260"/>
                    </a:lnTo>
                    <a:lnTo>
                      <a:pt x="217932" y="102107"/>
                    </a:lnTo>
                    <a:lnTo>
                      <a:pt x="220980" y="106679"/>
                    </a:lnTo>
                    <a:lnTo>
                      <a:pt x="227076" y="108203"/>
                    </a:lnTo>
                    <a:lnTo>
                      <a:pt x="231648" y="106679"/>
                    </a:lnTo>
                    <a:lnTo>
                      <a:pt x="236220" y="103631"/>
                    </a:lnTo>
                    <a:lnTo>
                      <a:pt x="237744" y="97535"/>
                    </a:lnTo>
                    <a:lnTo>
                      <a:pt x="234696" y="92963"/>
                    </a:lnTo>
                    <a:lnTo>
                      <a:pt x="196745" y="18287"/>
                    </a:lnTo>
                    <a:close/>
                  </a:path>
                  <a:path w="238125" h="3209925" extrusionOk="0">
                    <a:moveTo>
                      <a:pt x="187452" y="0"/>
                    </a:moveTo>
                    <a:lnTo>
                      <a:pt x="129540" y="88391"/>
                    </a:lnTo>
                    <a:lnTo>
                      <a:pt x="128016" y="91439"/>
                    </a:lnTo>
                    <a:lnTo>
                      <a:pt x="128016" y="97535"/>
                    </a:lnTo>
                    <a:lnTo>
                      <a:pt x="137160" y="103631"/>
                    </a:lnTo>
                    <a:lnTo>
                      <a:pt x="143256" y="102107"/>
                    </a:lnTo>
                    <a:lnTo>
                      <a:pt x="174758" y="54854"/>
                    </a:lnTo>
                    <a:lnTo>
                      <a:pt x="176784" y="18287"/>
                    </a:lnTo>
                    <a:lnTo>
                      <a:pt x="196745" y="18287"/>
                    </a:lnTo>
                    <a:lnTo>
                      <a:pt x="187452" y="0"/>
                    </a:lnTo>
                    <a:close/>
                  </a:path>
                  <a:path w="238125" h="3209925" extrusionOk="0">
                    <a:moveTo>
                      <a:pt x="196340" y="24383"/>
                    </a:moveTo>
                    <a:lnTo>
                      <a:pt x="195072" y="24383"/>
                    </a:lnTo>
                    <a:lnTo>
                      <a:pt x="185572" y="38633"/>
                    </a:lnTo>
                    <a:lnTo>
                      <a:pt x="194558" y="56260"/>
                    </a:lnTo>
                    <a:lnTo>
                      <a:pt x="196340" y="24383"/>
                    </a:lnTo>
                    <a:close/>
                  </a:path>
                  <a:path w="238125" h="3209925" extrusionOk="0">
                    <a:moveTo>
                      <a:pt x="176784" y="18287"/>
                    </a:moveTo>
                    <a:lnTo>
                      <a:pt x="174758" y="54854"/>
                    </a:lnTo>
                    <a:lnTo>
                      <a:pt x="185572" y="38633"/>
                    </a:lnTo>
                    <a:lnTo>
                      <a:pt x="178308" y="24383"/>
                    </a:lnTo>
                    <a:lnTo>
                      <a:pt x="196340" y="24383"/>
                    </a:lnTo>
                    <a:lnTo>
                      <a:pt x="196596" y="19811"/>
                    </a:lnTo>
                    <a:lnTo>
                      <a:pt x="176784" y="18287"/>
                    </a:lnTo>
                    <a:close/>
                  </a:path>
                  <a:path w="238125" h="3209925" extrusionOk="0">
                    <a:moveTo>
                      <a:pt x="195072" y="24383"/>
                    </a:moveTo>
                    <a:lnTo>
                      <a:pt x="178308" y="24383"/>
                    </a:lnTo>
                    <a:lnTo>
                      <a:pt x="185572" y="38633"/>
                    </a:lnTo>
                    <a:lnTo>
                      <a:pt x="195072" y="24383"/>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sp>
            <p:nvSpPr>
              <p:cNvPr id="511" name="Google Shape;511;p6"/>
              <p:cNvSpPr/>
              <p:nvPr/>
            </p:nvSpPr>
            <p:spPr>
              <a:xfrm>
                <a:off x="3140508" y="3558754"/>
                <a:ext cx="99368" cy="2335412"/>
              </a:xfrm>
              <a:custGeom>
                <a:avLst/>
                <a:gdLst/>
                <a:ahLst/>
                <a:cxnLst/>
                <a:rect l="l" t="t" r="r" b="b"/>
                <a:pathLst>
                  <a:path w="116204" h="2731134" extrusionOk="0">
                    <a:moveTo>
                      <a:pt x="62144" y="37384"/>
                    </a:moveTo>
                    <a:lnTo>
                      <a:pt x="52690" y="52826"/>
                    </a:lnTo>
                    <a:lnTo>
                      <a:pt x="0" y="2731008"/>
                    </a:lnTo>
                    <a:lnTo>
                      <a:pt x="18287" y="2731008"/>
                    </a:lnTo>
                    <a:lnTo>
                      <a:pt x="70972" y="53148"/>
                    </a:lnTo>
                    <a:lnTo>
                      <a:pt x="62144" y="37384"/>
                    </a:lnTo>
                    <a:close/>
                  </a:path>
                  <a:path w="116204" h="2731134" extrusionOk="0">
                    <a:moveTo>
                      <a:pt x="73710" y="19812"/>
                    </a:moveTo>
                    <a:lnTo>
                      <a:pt x="71627" y="19812"/>
                    </a:lnTo>
                    <a:lnTo>
                      <a:pt x="70972" y="53148"/>
                    </a:lnTo>
                    <a:lnTo>
                      <a:pt x="97535" y="100584"/>
                    </a:lnTo>
                    <a:lnTo>
                      <a:pt x="99059" y="105156"/>
                    </a:lnTo>
                    <a:lnTo>
                      <a:pt x="105155" y="106680"/>
                    </a:lnTo>
                    <a:lnTo>
                      <a:pt x="109727" y="105156"/>
                    </a:lnTo>
                    <a:lnTo>
                      <a:pt x="114299" y="102108"/>
                    </a:lnTo>
                    <a:lnTo>
                      <a:pt x="115823" y="96012"/>
                    </a:lnTo>
                    <a:lnTo>
                      <a:pt x="114299" y="91440"/>
                    </a:lnTo>
                    <a:lnTo>
                      <a:pt x="73710" y="19812"/>
                    </a:lnTo>
                    <a:close/>
                  </a:path>
                  <a:path w="116204" h="2731134" extrusionOk="0">
                    <a:moveTo>
                      <a:pt x="62483" y="0"/>
                    </a:moveTo>
                    <a:lnTo>
                      <a:pt x="9143" y="89916"/>
                    </a:lnTo>
                    <a:lnTo>
                      <a:pt x="6095" y="94488"/>
                    </a:lnTo>
                    <a:lnTo>
                      <a:pt x="7619" y="100584"/>
                    </a:lnTo>
                    <a:lnTo>
                      <a:pt x="12191" y="102108"/>
                    </a:lnTo>
                    <a:lnTo>
                      <a:pt x="16763" y="105156"/>
                    </a:lnTo>
                    <a:lnTo>
                      <a:pt x="21335" y="103632"/>
                    </a:lnTo>
                    <a:lnTo>
                      <a:pt x="24383" y="99060"/>
                    </a:lnTo>
                    <a:lnTo>
                      <a:pt x="52690" y="52826"/>
                    </a:lnTo>
                    <a:lnTo>
                      <a:pt x="53339" y="19812"/>
                    </a:lnTo>
                    <a:lnTo>
                      <a:pt x="73710" y="19812"/>
                    </a:lnTo>
                    <a:lnTo>
                      <a:pt x="62483" y="0"/>
                    </a:lnTo>
                    <a:close/>
                  </a:path>
                  <a:path w="116204" h="2731134" extrusionOk="0">
                    <a:moveTo>
                      <a:pt x="71538" y="24384"/>
                    </a:moveTo>
                    <a:lnTo>
                      <a:pt x="70103" y="24384"/>
                    </a:lnTo>
                    <a:lnTo>
                      <a:pt x="62144" y="37384"/>
                    </a:lnTo>
                    <a:lnTo>
                      <a:pt x="70972" y="53148"/>
                    </a:lnTo>
                    <a:lnTo>
                      <a:pt x="71538" y="24384"/>
                    </a:lnTo>
                    <a:close/>
                  </a:path>
                  <a:path w="116204" h="2731134" extrusionOk="0">
                    <a:moveTo>
                      <a:pt x="71627" y="19812"/>
                    </a:moveTo>
                    <a:lnTo>
                      <a:pt x="53339" y="19812"/>
                    </a:lnTo>
                    <a:lnTo>
                      <a:pt x="52690" y="52826"/>
                    </a:lnTo>
                    <a:lnTo>
                      <a:pt x="62144" y="37384"/>
                    </a:lnTo>
                    <a:lnTo>
                      <a:pt x="54863" y="24384"/>
                    </a:lnTo>
                    <a:lnTo>
                      <a:pt x="71538" y="24384"/>
                    </a:lnTo>
                    <a:lnTo>
                      <a:pt x="71627" y="19812"/>
                    </a:lnTo>
                    <a:close/>
                  </a:path>
                  <a:path w="116204" h="2731134" extrusionOk="0">
                    <a:moveTo>
                      <a:pt x="70103" y="24384"/>
                    </a:moveTo>
                    <a:lnTo>
                      <a:pt x="54863" y="24384"/>
                    </a:lnTo>
                    <a:lnTo>
                      <a:pt x="62144" y="37384"/>
                    </a:lnTo>
                    <a:lnTo>
                      <a:pt x="70103" y="24384"/>
                    </a:lnTo>
                    <a:close/>
                  </a:path>
                </a:pathLst>
              </a:custGeom>
              <a:solidFill>
                <a:srgbClr val="DD7E0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Gothic"/>
                  <a:ea typeface="MS Gothic"/>
                  <a:cs typeface="MS Gothic"/>
                  <a:sym typeface="MS Gothic"/>
                </a:endParaRPr>
              </a:p>
            </p:txBody>
          </p:sp>
        </p:grpSp>
        <p:grpSp>
          <p:nvGrpSpPr>
            <p:cNvPr id="512" name="Google Shape;512;p6"/>
            <p:cNvGrpSpPr/>
            <p:nvPr/>
          </p:nvGrpSpPr>
          <p:grpSpPr>
            <a:xfrm>
              <a:off x="744175" y="1293304"/>
              <a:ext cx="2305715" cy="586108"/>
              <a:chOff x="723153" y="1219733"/>
              <a:chExt cx="2305715" cy="586108"/>
            </a:xfrm>
          </p:grpSpPr>
          <p:sp>
            <p:nvSpPr>
              <p:cNvPr id="513" name="Google Shape;513;p6"/>
              <p:cNvSpPr txBox="1"/>
              <p:nvPr/>
            </p:nvSpPr>
            <p:spPr>
              <a:xfrm>
                <a:off x="810574" y="1223173"/>
                <a:ext cx="2010320" cy="553998"/>
              </a:xfrm>
              <a:prstGeom prst="rect">
                <a:avLst/>
              </a:prstGeom>
              <a:solidFill>
                <a:srgbClr val="C00000"/>
              </a:solidFill>
              <a:ln>
                <a:noFill/>
              </a:ln>
            </p:spPr>
            <p:txBody>
              <a:bodyPr spcFirstLastPara="1" wrap="square" lIns="0" tIns="0" rIns="0" bIns="0" anchor="t" anchorCtr="0">
                <a:spAutoFit/>
              </a:bodyPr>
              <a:lstStyle/>
              <a:p>
                <a:pPr marL="88507" marR="0" lvl="0" indent="0" algn="ctr" rtl="0">
                  <a:spcBef>
                    <a:spcPts val="0"/>
                  </a:spcBef>
                  <a:spcAft>
                    <a:spcPts val="0"/>
                  </a:spcAft>
                  <a:buNone/>
                </a:pPr>
                <a:endParaRPr sz="3600">
                  <a:solidFill>
                    <a:srgbClr val="C00000"/>
                  </a:solidFill>
                  <a:latin typeface="MS Gothic"/>
                  <a:ea typeface="MS Gothic"/>
                  <a:cs typeface="MS Gothic"/>
                  <a:sym typeface="MS Gothic"/>
                </a:endParaRPr>
              </a:p>
            </p:txBody>
          </p:sp>
          <p:sp>
            <p:nvSpPr>
              <p:cNvPr id="514" name="Google Shape;514;p6"/>
              <p:cNvSpPr/>
              <p:nvPr/>
            </p:nvSpPr>
            <p:spPr>
              <a:xfrm>
                <a:off x="723153" y="1219733"/>
                <a:ext cx="2305715" cy="586108"/>
              </a:xfrm>
              <a:prstGeom prst="rect">
                <a:avLst/>
              </a:prstGeom>
              <a:noFill/>
              <a:ln>
                <a:noFill/>
              </a:ln>
            </p:spPr>
            <p:txBody>
              <a:bodyPr spcFirstLastPara="1" wrap="square" lIns="91425" tIns="45700" rIns="91425" bIns="108000" anchor="t" anchorCtr="0">
                <a:spAutoFit/>
              </a:bodyPr>
              <a:lstStyle/>
              <a:p>
                <a:pPr marL="0" marR="0" lvl="0" indent="0" algn="ctr" rtl="0">
                  <a:spcBef>
                    <a:spcPts val="0"/>
                  </a:spcBef>
                  <a:spcAft>
                    <a:spcPts val="0"/>
                  </a:spcAft>
                  <a:buNone/>
                </a:pPr>
                <a:r>
                  <a:rPr lang="ja-JP" sz="2800">
                    <a:solidFill>
                      <a:srgbClr val="FFFF00"/>
                    </a:solidFill>
                    <a:latin typeface="MS Gothic"/>
                    <a:ea typeface="MS Gothic"/>
                    <a:cs typeface="MS Gothic"/>
                    <a:sym typeface="MS Gothic"/>
                  </a:rPr>
                  <a:t>外部被ばく</a:t>
                </a:r>
                <a:endParaRPr/>
              </a:p>
            </p:txBody>
          </p:sp>
        </p:grpSp>
        <p:sp>
          <p:nvSpPr>
            <p:cNvPr id="515" name="Google Shape;515;p6"/>
            <p:cNvSpPr/>
            <p:nvPr/>
          </p:nvSpPr>
          <p:spPr>
            <a:xfrm>
              <a:off x="676588" y="1878813"/>
              <a:ext cx="8467412" cy="723916"/>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Gothic"/>
                  <a:ea typeface="MS Gothic"/>
                  <a:cs typeface="MS Gothic"/>
                  <a:sym typeface="MS Gothic"/>
                </a:rPr>
                <a:t>・全身被ばく</a:t>
              </a:r>
              <a:endParaRPr/>
            </a:p>
            <a:p>
              <a:pPr marL="10860" marR="0" lvl="0" indent="0" algn="l" rtl="0">
                <a:spcBef>
                  <a:spcPts val="0"/>
                </a:spcBef>
                <a:spcAft>
                  <a:spcPts val="0"/>
                </a:spcAft>
                <a:buNone/>
              </a:pPr>
              <a:r>
                <a:rPr lang="ja-JP" sz="2000">
                  <a:solidFill>
                    <a:srgbClr val="000000"/>
                  </a:solidFill>
                  <a:latin typeface="MS Gothic"/>
                  <a:ea typeface="MS Gothic"/>
                  <a:cs typeface="MS Gothic"/>
                  <a:sym typeface="MS Gothic"/>
                </a:rPr>
                <a:t>・局所被ばく</a:t>
              </a:r>
              <a:r>
                <a:rPr lang="ja-JP" sz="2000">
                  <a:solidFill>
                    <a:srgbClr val="000000"/>
                  </a:solidFill>
                  <a:latin typeface="Calibri"/>
                  <a:ea typeface="Calibri"/>
                  <a:cs typeface="Calibri"/>
                  <a:sym typeface="Calibri"/>
                </a:rPr>
                <a:t>（</a:t>
              </a:r>
              <a:r>
                <a:rPr lang="ja-JP" sz="2000">
                  <a:solidFill>
                    <a:srgbClr val="000000"/>
                  </a:solidFill>
                  <a:latin typeface="MS Gothic"/>
                  <a:ea typeface="MS Gothic"/>
                  <a:cs typeface="MS Gothic"/>
                  <a:sym typeface="MS Gothic"/>
                </a:rPr>
                <a:t>例:</a:t>
              </a:r>
              <a:r>
                <a:rPr lang="ja-JP" sz="2000">
                  <a:solidFill>
                    <a:srgbClr val="000000"/>
                  </a:solidFill>
                  <a:latin typeface="Arial"/>
                  <a:ea typeface="Arial"/>
                  <a:cs typeface="Arial"/>
                  <a:sym typeface="Arial"/>
                </a:rPr>
                <a:t>X</a:t>
              </a:r>
              <a:r>
                <a:rPr lang="ja-JP" sz="2000">
                  <a:solidFill>
                    <a:srgbClr val="000000"/>
                  </a:solidFill>
                  <a:latin typeface="MS Gothic"/>
                  <a:ea typeface="MS Gothic"/>
                  <a:cs typeface="MS Gothic"/>
                  <a:sym typeface="MS Gothic"/>
                </a:rPr>
                <a:t>線検査や部分的な体表面汚染による被ばく</a:t>
              </a:r>
              <a:r>
                <a:rPr lang="ja-JP"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p:txBody>
        </p:sp>
        <p:sp>
          <p:nvSpPr>
            <p:cNvPr id="516" name="Google Shape;516;p6"/>
            <p:cNvSpPr txBox="1"/>
            <p:nvPr/>
          </p:nvSpPr>
          <p:spPr>
            <a:xfrm>
              <a:off x="5429058" y="3954309"/>
              <a:ext cx="1987723" cy="553998"/>
            </a:xfrm>
            <a:prstGeom prst="rect">
              <a:avLst/>
            </a:prstGeom>
            <a:solidFill>
              <a:srgbClr val="C00000"/>
            </a:solidFill>
            <a:ln>
              <a:noFill/>
            </a:ln>
          </p:spPr>
          <p:txBody>
            <a:bodyPr spcFirstLastPara="1" wrap="square" lIns="0" tIns="0" rIns="0" bIns="0" anchor="t" anchorCtr="0">
              <a:spAutoFit/>
            </a:bodyPr>
            <a:lstStyle/>
            <a:p>
              <a:pPr marL="88507" marR="0" lvl="0" indent="0" algn="ctr" rtl="0">
                <a:spcBef>
                  <a:spcPts val="0"/>
                </a:spcBef>
                <a:spcAft>
                  <a:spcPts val="0"/>
                </a:spcAft>
                <a:buNone/>
              </a:pPr>
              <a:endParaRPr sz="3600">
                <a:solidFill>
                  <a:srgbClr val="C00000"/>
                </a:solidFill>
                <a:latin typeface="MS Gothic"/>
                <a:ea typeface="MS Gothic"/>
                <a:cs typeface="MS Gothic"/>
                <a:sym typeface="MS Gothic"/>
              </a:endParaRPr>
            </a:p>
          </p:txBody>
        </p:sp>
        <p:sp>
          <p:nvSpPr>
            <p:cNvPr id="517" name="Google Shape;517;p6"/>
            <p:cNvSpPr/>
            <p:nvPr/>
          </p:nvSpPr>
          <p:spPr>
            <a:xfrm>
              <a:off x="5186874" y="3934047"/>
              <a:ext cx="2521225" cy="586108"/>
            </a:xfrm>
            <a:prstGeom prst="rect">
              <a:avLst/>
            </a:prstGeom>
            <a:noFill/>
            <a:ln>
              <a:noFill/>
            </a:ln>
          </p:spPr>
          <p:txBody>
            <a:bodyPr spcFirstLastPara="1" wrap="square" lIns="91425" tIns="45700" rIns="91425" bIns="108000" anchor="t" anchorCtr="0">
              <a:spAutoFit/>
            </a:bodyPr>
            <a:lstStyle/>
            <a:p>
              <a:pPr marL="0" marR="0" lvl="0" indent="0" algn="ctr" rtl="0">
                <a:spcBef>
                  <a:spcPts val="0"/>
                </a:spcBef>
                <a:spcAft>
                  <a:spcPts val="0"/>
                </a:spcAft>
                <a:buNone/>
              </a:pPr>
              <a:r>
                <a:rPr lang="ja-JP" sz="2800">
                  <a:solidFill>
                    <a:srgbClr val="FFFF00"/>
                  </a:solidFill>
                  <a:latin typeface="MS Gothic"/>
                  <a:ea typeface="MS Gothic"/>
                  <a:cs typeface="MS Gothic"/>
                  <a:sym typeface="MS Gothic"/>
                </a:rPr>
                <a:t>内部被ばく</a:t>
              </a:r>
              <a:endParaRPr/>
            </a:p>
          </p:txBody>
        </p:sp>
        <p:sp>
          <p:nvSpPr>
            <p:cNvPr id="518" name="Google Shape;518;p6"/>
            <p:cNvSpPr/>
            <p:nvPr/>
          </p:nvSpPr>
          <p:spPr>
            <a:xfrm>
              <a:off x="5321824" y="4511596"/>
              <a:ext cx="3911816" cy="1261884"/>
            </a:xfrm>
            <a:prstGeom prst="rect">
              <a:avLst/>
            </a:prstGeom>
            <a:noFill/>
            <a:ln>
              <a:noFill/>
            </a:ln>
          </p:spPr>
          <p:txBody>
            <a:bodyPr spcFirstLastPara="1" wrap="square" lIns="91425" tIns="45700" rIns="91425" bIns="45700" anchor="t" anchorCtr="0">
              <a:spAutoFit/>
            </a:bodyPr>
            <a:lstStyle/>
            <a:p>
              <a:pPr marL="10860" marR="0" lvl="0" indent="0" algn="l" rtl="0">
                <a:spcBef>
                  <a:spcPts val="0"/>
                </a:spcBef>
                <a:spcAft>
                  <a:spcPts val="0"/>
                </a:spcAft>
                <a:buNone/>
              </a:pPr>
              <a:r>
                <a:rPr lang="ja-JP" sz="2000">
                  <a:solidFill>
                    <a:srgbClr val="000000"/>
                  </a:solidFill>
                  <a:latin typeface="MS Gothic"/>
                  <a:ea typeface="MS Gothic"/>
                  <a:cs typeface="MS Gothic"/>
                  <a:sym typeface="MS Gothic"/>
                </a:rPr>
                <a:t>・全身被ばく</a:t>
              </a:r>
              <a:endParaRPr/>
            </a:p>
            <a:p>
              <a:pPr marL="10860" marR="0" lvl="0" indent="0" algn="l" rtl="0">
                <a:spcBef>
                  <a:spcPts val="0"/>
                </a:spcBef>
                <a:spcAft>
                  <a:spcPts val="0"/>
                </a:spcAft>
                <a:buNone/>
              </a:pPr>
              <a:r>
                <a:rPr lang="ja-JP" sz="2000">
                  <a:solidFill>
                    <a:srgbClr val="000000"/>
                  </a:solidFill>
                  <a:latin typeface="MS Gothic"/>
                  <a:ea typeface="MS Gothic"/>
                  <a:cs typeface="MS Gothic"/>
                  <a:sym typeface="MS Gothic"/>
                </a:rPr>
                <a:t>・局所被ばく</a:t>
              </a:r>
              <a:endParaRPr/>
            </a:p>
            <a:p>
              <a:pPr marL="275295" marR="4344" lvl="0" indent="-264978" algn="l" rtl="0">
                <a:spcBef>
                  <a:spcPts val="0"/>
                </a:spcBef>
                <a:spcAft>
                  <a:spcPts val="0"/>
                </a:spcAft>
                <a:buNone/>
              </a:pPr>
              <a:r>
                <a:rPr lang="ja-JP" sz="1800">
                  <a:solidFill>
                    <a:srgbClr val="000000"/>
                  </a:solidFill>
                  <a:latin typeface="MS Gothic"/>
                  <a:ea typeface="MS Gothic"/>
                  <a:cs typeface="MS Gothic"/>
                  <a:sym typeface="MS Gothic"/>
                </a:rPr>
                <a:t>（例:放射性ヨウ素を取り</a:t>
              </a:r>
              <a:endParaRPr sz="1800">
                <a:solidFill>
                  <a:srgbClr val="000000"/>
                </a:solidFill>
                <a:latin typeface="MS Gothic"/>
                <a:ea typeface="MS Gothic"/>
                <a:cs typeface="MS Gothic"/>
                <a:sym typeface="MS Gothic"/>
              </a:endParaRPr>
            </a:p>
            <a:p>
              <a:pPr marL="275295" marR="4344" lvl="0" indent="-264978" algn="l" rtl="0">
                <a:spcBef>
                  <a:spcPts val="0"/>
                </a:spcBef>
                <a:spcAft>
                  <a:spcPts val="0"/>
                </a:spcAft>
                <a:buNone/>
              </a:pPr>
              <a:r>
                <a:rPr lang="ja-JP" sz="1800">
                  <a:solidFill>
                    <a:srgbClr val="000000"/>
                  </a:solidFill>
                  <a:latin typeface="MS Gothic"/>
                  <a:ea typeface="MS Gothic"/>
                  <a:cs typeface="MS Gothic"/>
                  <a:sym typeface="MS Gothic"/>
                </a:rPr>
                <a:t>　込んだ甲状腺の被ばく）</a:t>
              </a:r>
              <a:endParaRPr sz="1800">
                <a:solidFill>
                  <a:srgbClr val="000000"/>
                </a:solidFill>
                <a:latin typeface="MS Gothic"/>
                <a:ea typeface="MS Gothic"/>
                <a:cs typeface="MS Gothic"/>
                <a:sym typeface="MS Gothic"/>
              </a:endParaRPr>
            </a:p>
          </p:txBody>
        </p:sp>
        <p:sp>
          <p:nvSpPr>
            <p:cNvPr id="519" name="Google Shape;519;p6"/>
            <p:cNvSpPr/>
            <p:nvPr/>
          </p:nvSpPr>
          <p:spPr>
            <a:xfrm>
              <a:off x="5223048" y="2587603"/>
              <a:ext cx="17235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C00000"/>
                  </a:solidFill>
                  <a:latin typeface="Calibri"/>
                  <a:ea typeface="Calibri"/>
                  <a:cs typeface="Calibri"/>
                  <a:sym typeface="Calibri"/>
                </a:rPr>
                <a:t>放射性物質</a:t>
              </a:r>
              <a:endParaRPr/>
            </a:p>
          </p:txBody>
        </p:sp>
        <p:sp>
          <p:nvSpPr>
            <p:cNvPr id="520" name="Google Shape;520;p6"/>
            <p:cNvSpPr/>
            <p:nvPr/>
          </p:nvSpPr>
          <p:spPr>
            <a:xfrm>
              <a:off x="2526487" y="6437309"/>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第2章 放射線による被ばく</a:t>
              </a:r>
              <a:endParaRPr/>
            </a:p>
          </p:txBody>
        </p:sp>
        <p:grpSp>
          <p:nvGrpSpPr>
            <p:cNvPr id="521" name="Google Shape;521;p6"/>
            <p:cNvGrpSpPr/>
            <p:nvPr/>
          </p:nvGrpSpPr>
          <p:grpSpPr>
            <a:xfrm>
              <a:off x="12525" y="46826"/>
              <a:ext cx="9144000" cy="860127"/>
              <a:chOff x="12526" y="67458"/>
              <a:chExt cx="9144000" cy="860127"/>
            </a:xfrm>
          </p:grpSpPr>
          <p:sp>
            <p:nvSpPr>
              <p:cNvPr id="522" name="Google Shape;522;p6"/>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  様々な被ばく形態</a:t>
                </a:r>
                <a:endParaRPr/>
              </a:p>
            </p:txBody>
          </p:sp>
          <p:pic>
            <p:nvPicPr>
              <p:cNvPr id="523" name="Google Shape;523;p6"/>
              <p:cNvPicPr preferRelativeResize="0"/>
              <p:nvPr/>
            </p:nvPicPr>
            <p:blipFill rotWithShape="1">
              <a:blip r:embed="rId10">
                <a:alphaModFix/>
              </a:blip>
              <a:srcRect/>
              <a:stretch/>
            </p:blipFill>
            <p:spPr>
              <a:xfrm>
                <a:off x="64526" y="67458"/>
                <a:ext cx="856700" cy="860127"/>
              </a:xfrm>
              <a:prstGeom prst="rect">
                <a:avLst/>
              </a:prstGeom>
              <a:noFill/>
              <a:ln>
                <a:noFill/>
              </a:ln>
            </p:spPr>
          </p:pic>
        </p:grpSp>
        <p:sp>
          <p:nvSpPr>
            <p:cNvPr id="524" name="Google Shape;524;p6"/>
            <p:cNvSpPr txBox="1"/>
            <p:nvPr/>
          </p:nvSpPr>
          <p:spPr>
            <a:xfrm>
              <a:off x="1167695" y="172180"/>
              <a:ext cx="1424102"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被ばくの経路</a:t>
              </a:r>
              <a:endParaRPr sz="1710">
                <a:solidFill>
                  <a:srgbClr val="000000"/>
                </a:solidFill>
                <a:latin typeface="Arial"/>
                <a:ea typeface="Arial"/>
                <a:cs typeface="Arial"/>
                <a:sym typeface="Arial"/>
              </a:endParaRPr>
            </a:p>
          </p:txBody>
        </p:sp>
        <p:grpSp>
          <p:nvGrpSpPr>
            <p:cNvPr id="525" name="Google Shape;525;p6"/>
            <p:cNvGrpSpPr/>
            <p:nvPr/>
          </p:nvGrpSpPr>
          <p:grpSpPr>
            <a:xfrm>
              <a:off x="27837" y="6655212"/>
              <a:ext cx="1592528" cy="234685"/>
              <a:chOff x="27837" y="6655212"/>
              <a:chExt cx="1592528" cy="234685"/>
            </a:xfrm>
          </p:grpSpPr>
          <p:pic>
            <p:nvPicPr>
              <p:cNvPr id="526" name="Google Shape;526;p6"/>
              <p:cNvPicPr preferRelativeResize="0"/>
              <p:nvPr/>
            </p:nvPicPr>
            <p:blipFill rotWithShape="1">
              <a:blip r:embed="rId11">
                <a:alphaModFix/>
              </a:blip>
              <a:srcRect/>
              <a:stretch/>
            </p:blipFill>
            <p:spPr>
              <a:xfrm>
                <a:off x="27837" y="6676338"/>
                <a:ext cx="154723" cy="155342"/>
              </a:xfrm>
              <a:prstGeom prst="rect">
                <a:avLst/>
              </a:prstGeom>
              <a:noFill/>
              <a:ln>
                <a:noFill/>
              </a:ln>
            </p:spPr>
          </p:pic>
          <p:sp>
            <p:nvSpPr>
              <p:cNvPr id="527" name="Google Shape;527;p6"/>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7"/>
          <p:cNvGrpSpPr/>
          <p:nvPr/>
        </p:nvGrpSpPr>
        <p:grpSpPr>
          <a:xfrm>
            <a:off x="-6263" y="2754"/>
            <a:ext cx="9156525" cy="981635"/>
            <a:chOff x="-17208" y="-1480275"/>
            <a:chExt cx="9156525" cy="981635"/>
          </a:xfrm>
        </p:grpSpPr>
        <p:sp>
          <p:nvSpPr>
            <p:cNvPr id="533" name="Google Shape;533;p7"/>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534" name="Google Shape;534;p7"/>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sp>
        <p:nvSpPr>
          <p:cNvPr id="535" name="Google Shape;535;p7"/>
          <p:cNvSpPr/>
          <p:nvPr/>
        </p:nvSpPr>
        <p:spPr>
          <a:xfrm>
            <a:off x="610209" y="2436783"/>
            <a:ext cx="2709534" cy="969785"/>
          </a:xfrm>
          <a:custGeom>
            <a:avLst/>
            <a:gdLst/>
            <a:ahLst/>
            <a:cxnLst/>
            <a:rect l="l" t="t" r="r" b="b"/>
            <a:pathLst>
              <a:path w="3168650" h="1134110" extrusionOk="0">
                <a:moveTo>
                  <a:pt x="2787396" y="0"/>
                </a:moveTo>
                <a:lnTo>
                  <a:pt x="381000" y="0"/>
                </a:lnTo>
                <a:lnTo>
                  <a:pt x="349766" y="1274"/>
                </a:lnTo>
                <a:lnTo>
                  <a:pt x="289476" y="11171"/>
                </a:lnTo>
                <a:lnTo>
                  <a:pt x="232743" y="30194"/>
                </a:lnTo>
                <a:lnTo>
                  <a:pt x="180353" y="57537"/>
                </a:lnTo>
                <a:lnTo>
                  <a:pt x="133093" y="92397"/>
                </a:lnTo>
                <a:lnTo>
                  <a:pt x="91749" y="133969"/>
                </a:lnTo>
                <a:lnTo>
                  <a:pt x="57108" y="181448"/>
                </a:lnTo>
                <a:lnTo>
                  <a:pt x="29956" y="234029"/>
                </a:lnTo>
                <a:lnTo>
                  <a:pt x="11079" y="290907"/>
                </a:lnTo>
                <a:lnTo>
                  <a:pt x="1263" y="351279"/>
                </a:lnTo>
                <a:lnTo>
                  <a:pt x="0" y="382524"/>
                </a:lnTo>
                <a:lnTo>
                  <a:pt x="0" y="1133856"/>
                </a:lnTo>
                <a:lnTo>
                  <a:pt x="3168396" y="1133856"/>
                </a:lnTo>
                <a:lnTo>
                  <a:pt x="3168396" y="382524"/>
                </a:lnTo>
                <a:lnTo>
                  <a:pt x="3163406" y="320707"/>
                </a:lnTo>
                <a:lnTo>
                  <a:pt x="3148961" y="261981"/>
                </a:lnTo>
                <a:lnTo>
                  <a:pt x="3125848" y="207151"/>
                </a:lnTo>
                <a:lnTo>
                  <a:pt x="3094853" y="157020"/>
                </a:lnTo>
                <a:lnTo>
                  <a:pt x="3056763" y="112395"/>
                </a:lnTo>
                <a:lnTo>
                  <a:pt x="3012362" y="74078"/>
                </a:lnTo>
                <a:lnTo>
                  <a:pt x="2962439" y="42876"/>
                </a:lnTo>
                <a:lnTo>
                  <a:pt x="2907779" y="19592"/>
                </a:lnTo>
                <a:lnTo>
                  <a:pt x="2849169" y="5032"/>
                </a:lnTo>
                <a:lnTo>
                  <a:pt x="2787396" y="0"/>
                </a:lnTo>
                <a:close/>
              </a:path>
            </a:pathLst>
          </a:custGeom>
          <a:solidFill>
            <a:srgbClr val="E0F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36" name="Google Shape;536;p7"/>
          <p:cNvSpPr/>
          <p:nvPr/>
        </p:nvSpPr>
        <p:spPr>
          <a:xfrm>
            <a:off x="599784" y="3175688"/>
            <a:ext cx="2719851" cy="369235"/>
          </a:xfrm>
          <a:custGeom>
            <a:avLst/>
            <a:gdLst/>
            <a:ahLst/>
            <a:cxnLst/>
            <a:rect l="l" t="t" r="r" b="b"/>
            <a:pathLst>
              <a:path w="3180715" h="431800" extrusionOk="0">
                <a:moveTo>
                  <a:pt x="0" y="431292"/>
                </a:moveTo>
                <a:lnTo>
                  <a:pt x="3180588" y="431292"/>
                </a:lnTo>
                <a:lnTo>
                  <a:pt x="3180588" y="0"/>
                </a:lnTo>
                <a:lnTo>
                  <a:pt x="0" y="0"/>
                </a:lnTo>
                <a:lnTo>
                  <a:pt x="0" y="431292"/>
                </a:lnTo>
                <a:close/>
              </a:path>
            </a:pathLst>
          </a:custGeom>
          <a:solidFill>
            <a:srgbClr val="FFEB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37" name="Google Shape;537;p7"/>
          <p:cNvSpPr/>
          <p:nvPr/>
        </p:nvSpPr>
        <p:spPr>
          <a:xfrm>
            <a:off x="492921" y="4120383"/>
            <a:ext cx="0" cy="49954"/>
          </a:xfrm>
          <a:custGeom>
            <a:avLst/>
            <a:gdLst/>
            <a:ahLst/>
            <a:cxnLst/>
            <a:rect l="l" t="t" r="r" b="b"/>
            <a:pathLst>
              <a:path w="120000" h="58420" extrusionOk="0">
                <a:moveTo>
                  <a:pt x="0" y="0"/>
                </a:moveTo>
                <a:lnTo>
                  <a:pt x="0" y="58420"/>
                </a:lnTo>
              </a:path>
            </a:pathLst>
          </a:custGeom>
          <a:noFill/>
          <a:ln w="58400" cap="flat" cmpd="sng">
            <a:solidFill>
              <a:srgbClr val="BF73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38" name="Google Shape;538;p7"/>
          <p:cNvSpPr/>
          <p:nvPr/>
        </p:nvSpPr>
        <p:spPr>
          <a:xfrm>
            <a:off x="599784" y="3151683"/>
            <a:ext cx="2719851" cy="48869"/>
          </a:xfrm>
          <a:custGeom>
            <a:avLst/>
            <a:gdLst/>
            <a:ahLst/>
            <a:cxnLst/>
            <a:rect l="l" t="t" r="r" b="b"/>
            <a:pathLst>
              <a:path w="3180715" h="57150" extrusionOk="0">
                <a:moveTo>
                  <a:pt x="0" y="57150"/>
                </a:moveTo>
                <a:lnTo>
                  <a:pt x="3180588" y="57150"/>
                </a:lnTo>
                <a:lnTo>
                  <a:pt x="3180588" y="0"/>
                </a:lnTo>
                <a:lnTo>
                  <a:pt x="0" y="0"/>
                </a:lnTo>
                <a:lnTo>
                  <a:pt x="0" y="57150"/>
                </a:lnTo>
                <a:close/>
              </a:path>
            </a:pathLst>
          </a:custGeom>
          <a:solidFill>
            <a:srgbClr val="BF73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39" name="Google Shape;539;p7"/>
          <p:cNvSpPr/>
          <p:nvPr/>
        </p:nvSpPr>
        <p:spPr>
          <a:xfrm>
            <a:off x="610209" y="4716050"/>
            <a:ext cx="2709534" cy="968699"/>
          </a:xfrm>
          <a:custGeom>
            <a:avLst/>
            <a:gdLst/>
            <a:ahLst/>
            <a:cxnLst/>
            <a:rect l="l" t="t" r="r" b="b"/>
            <a:pathLst>
              <a:path w="3168650" h="1132839" extrusionOk="0">
                <a:moveTo>
                  <a:pt x="3168396" y="0"/>
                </a:moveTo>
                <a:lnTo>
                  <a:pt x="0" y="0"/>
                </a:lnTo>
                <a:lnTo>
                  <a:pt x="0" y="720852"/>
                </a:lnTo>
                <a:lnTo>
                  <a:pt x="5390" y="787552"/>
                </a:lnTo>
                <a:lnTo>
                  <a:pt x="20994" y="850843"/>
                </a:lnTo>
                <a:lnTo>
                  <a:pt x="45962" y="909872"/>
                </a:lnTo>
                <a:lnTo>
                  <a:pt x="79443" y="963789"/>
                </a:lnTo>
                <a:lnTo>
                  <a:pt x="120586" y="1011745"/>
                </a:lnTo>
                <a:lnTo>
                  <a:pt x="168542" y="1052888"/>
                </a:lnTo>
                <a:lnTo>
                  <a:pt x="222459" y="1086369"/>
                </a:lnTo>
                <a:lnTo>
                  <a:pt x="281488" y="1111337"/>
                </a:lnTo>
                <a:lnTo>
                  <a:pt x="344779" y="1126941"/>
                </a:lnTo>
                <a:lnTo>
                  <a:pt x="411480" y="1132332"/>
                </a:lnTo>
                <a:lnTo>
                  <a:pt x="2755392" y="1132332"/>
                </a:lnTo>
                <a:lnTo>
                  <a:pt x="2822505" y="1126941"/>
                </a:lnTo>
                <a:lnTo>
                  <a:pt x="2886126" y="1111337"/>
                </a:lnTo>
                <a:lnTo>
                  <a:pt x="2945413" y="1086369"/>
                </a:lnTo>
                <a:lnTo>
                  <a:pt x="2999524" y="1052888"/>
                </a:lnTo>
                <a:lnTo>
                  <a:pt x="3047619" y="1011745"/>
                </a:lnTo>
                <a:lnTo>
                  <a:pt x="3088855" y="963789"/>
                </a:lnTo>
                <a:lnTo>
                  <a:pt x="3122392" y="909872"/>
                </a:lnTo>
                <a:lnTo>
                  <a:pt x="3147389" y="850843"/>
                </a:lnTo>
                <a:lnTo>
                  <a:pt x="3163004" y="787552"/>
                </a:lnTo>
                <a:lnTo>
                  <a:pt x="3168396" y="720852"/>
                </a:lnTo>
                <a:lnTo>
                  <a:pt x="3168396" y="0"/>
                </a:lnTo>
                <a:close/>
              </a:path>
            </a:pathLst>
          </a:custGeom>
          <a:solidFill>
            <a:srgbClr val="FFC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0" name="Google Shape;540;p7"/>
          <p:cNvSpPr txBox="1"/>
          <p:nvPr/>
        </p:nvSpPr>
        <p:spPr>
          <a:xfrm>
            <a:off x="1025775" y="2674545"/>
            <a:ext cx="1607802" cy="315792"/>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2052">
                <a:solidFill>
                  <a:srgbClr val="000000"/>
                </a:solidFill>
                <a:latin typeface="Arial"/>
                <a:ea typeface="Arial"/>
                <a:cs typeface="Arial"/>
                <a:sym typeface="Arial"/>
              </a:rPr>
              <a:t>γ</a:t>
            </a:r>
            <a:r>
              <a:rPr lang="ja-JP" sz="1539">
                <a:solidFill>
                  <a:srgbClr val="000000"/>
                </a:solidFill>
                <a:latin typeface="Arial"/>
                <a:ea typeface="Arial"/>
                <a:cs typeface="Arial"/>
                <a:sym typeface="Arial"/>
              </a:rPr>
              <a:t>線  　</a:t>
            </a:r>
            <a:r>
              <a:rPr lang="ja-JP" sz="2052">
                <a:solidFill>
                  <a:srgbClr val="000000"/>
                </a:solidFill>
                <a:latin typeface="Arial"/>
                <a:ea typeface="Arial"/>
                <a:cs typeface="Arial"/>
                <a:sym typeface="Arial"/>
              </a:rPr>
              <a:t>β</a:t>
            </a:r>
            <a:r>
              <a:rPr lang="ja-JP" sz="1539">
                <a:solidFill>
                  <a:srgbClr val="000000"/>
                </a:solidFill>
                <a:latin typeface="Arial"/>
                <a:ea typeface="Arial"/>
                <a:cs typeface="Arial"/>
                <a:sym typeface="Arial"/>
              </a:rPr>
              <a:t>線	</a:t>
            </a:r>
            <a:r>
              <a:rPr lang="ja-JP" sz="2052">
                <a:solidFill>
                  <a:srgbClr val="000000"/>
                </a:solidFill>
                <a:latin typeface="Arial"/>
                <a:ea typeface="Arial"/>
                <a:cs typeface="Arial"/>
                <a:sym typeface="Arial"/>
              </a:rPr>
              <a:t>α</a:t>
            </a:r>
            <a:r>
              <a:rPr lang="ja-JP" sz="1539">
                <a:solidFill>
                  <a:srgbClr val="000000"/>
                </a:solidFill>
                <a:latin typeface="Arial"/>
                <a:ea typeface="Arial"/>
                <a:cs typeface="Arial"/>
                <a:sym typeface="Arial"/>
              </a:rPr>
              <a:t>線</a:t>
            </a:r>
            <a:endParaRPr/>
          </a:p>
        </p:txBody>
      </p:sp>
      <p:sp>
        <p:nvSpPr>
          <p:cNvPr id="541" name="Google Shape;541;p7"/>
          <p:cNvSpPr/>
          <p:nvPr/>
        </p:nvSpPr>
        <p:spPr>
          <a:xfrm>
            <a:off x="2172739" y="3097766"/>
            <a:ext cx="245433" cy="78191"/>
          </a:xfrm>
          <a:custGeom>
            <a:avLst/>
            <a:gdLst/>
            <a:ahLst/>
            <a:cxnLst/>
            <a:rect l="l" t="t" r="r" b="b"/>
            <a:pathLst>
              <a:path w="287019" h="91439" extrusionOk="0">
                <a:moveTo>
                  <a:pt x="126610" y="0"/>
                </a:moveTo>
                <a:lnTo>
                  <a:pt x="72600" y="5793"/>
                </a:lnTo>
                <a:lnTo>
                  <a:pt x="30553" y="17521"/>
                </a:lnTo>
                <a:lnTo>
                  <a:pt x="107" y="44841"/>
                </a:lnTo>
                <a:lnTo>
                  <a:pt x="0" y="46114"/>
                </a:lnTo>
                <a:lnTo>
                  <a:pt x="1364" y="51898"/>
                </a:lnTo>
                <a:lnTo>
                  <a:pt x="38532" y="76257"/>
                </a:lnTo>
                <a:lnTo>
                  <a:pt x="82062" y="85886"/>
                </a:lnTo>
                <a:lnTo>
                  <a:pt x="138720" y="90544"/>
                </a:lnTo>
                <a:lnTo>
                  <a:pt x="160129" y="90819"/>
                </a:lnTo>
                <a:lnTo>
                  <a:pt x="179133" y="89719"/>
                </a:lnTo>
                <a:lnTo>
                  <a:pt x="229584" y="82059"/>
                </a:lnTo>
                <a:lnTo>
                  <a:pt x="266504" y="68856"/>
                </a:lnTo>
                <a:lnTo>
                  <a:pt x="286484" y="44841"/>
                </a:lnTo>
                <a:lnTo>
                  <a:pt x="285139" y="39302"/>
                </a:lnTo>
                <a:lnTo>
                  <a:pt x="248098" y="15200"/>
                </a:lnTo>
                <a:lnTo>
                  <a:pt x="204603" y="5236"/>
                </a:lnTo>
                <a:lnTo>
                  <a:pt x="147994" y="297"/>
                </a:lnTo>
                <a:lnTo>
                  <a:pt x="126610"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2" name="Google Shape;542;p7"/>
          <p:cNvSpPr/>
          <p:nvPr/>
        </p:nvSpPr>
        <p:spPr>
          <a:xfrm>
            <a:off x="2167513" y="3092283"/>
            <a:ext cx="255750" cy="90137"/>
          </a:xfrm>
          <a:custGeom>
            <a:avLst/>
            <a:gdLst/>
            <a:ahLst/>
            <a:cxnLst/>
            <a:rect l="l" t="t" r="r" b="b"/>
            <a:pathLst>
              <a:path w="299085" h="105410" extrusionOk="0">
                <a:moveTo>
                  <a:pt x="192024" y="1523"/>
                </a:moveTo>
                <a:lnTo>
                  <a:pt x="106680" y="1523"/>
                </a:lnTo>
                <a:lnTo>
                  <a:pt x="92964" y="3047"/>
                </a:lnTo>
                <a:lnTo>
                  <a:pt x="80772" y="6095"/>
                </a:lnTo>
                <a:lnTo>
                  <a:pt x="68580" y="7619"/>
                </a:lnTo>
                <a:lnTo>
                  <a:pt x="56388" y="10667"/>
                </a:lnTo>
                <a:lnTo>
                  <a:pt x="45720" y="13715"/>
                </a:lnTo>
                <a:lnTo>
                  <a:pt x="36576" y="16763"/>
                </a:lnTo>
                <a:lnTo>
                  <a:pt x="28956" y="21335"/>
                </a:lnTo>
                <a:lnTo>
                  <a:pt x="21336" y="24383"/>
                </a:lnTo>
                <a:lnTo>
                  <a:pt x="13716" y="28955"/>
                </a:lnTo>
                <a:lnTo>
                  <a:pt x="9144" y="35051"/>
                </a:lnTo>
                <a:lnTo>
                  <a:pt x="4572" y="39623"/>
                </a:lnTo>
                <a:lnTo>
                  <a:pt x="1524" y="45719"/>
                </a:lnTo>
                <a:lnTo>
                  <a:pt x="0" y="51815"/>
                </a:lnTo>
                <a:lnTo>
                  <a:pt x="1524" y="59435"/>
                </a:lnTo>
                <a:lnTo>
                  <a:pt x="4572" y="65531"/>
                </a:lnTo>
                <a:lnTo>
                  <a:pt x="13716" y="74675"/>
                </a:lnTo>
                <a:lnTo>
                  <a:pt x="28956" y="83819"/>
                </a:lnTo>
                <a:lnTo>
                  <a:pt x="36576" y="86867"/>
                </a:lnTo>
                <a:lnTo>
                  <a:pt x="47244" y="91439"/>
                </a:lnTo>
                <a:lnTo>
                  <a:pt x="56388" y="94487"/>
                </a:lnTo>
                <a:lnTo>
                  <a:pt x="68580" y="96011"/>
                </a:lnTo>
                <a:lnTo>
                  <a:pt x="80772" y="99059"/>
                </a:lnTo>
                <a:lnTo>
                  <a:pt x="92964" y="100583"/>
                </a:lnTo>
                <a:lnTo>
                  <a:pt x="120396" y="103631"/>
                </a:lnTo>
                <a:lnTo>
                  <a:pt x="149352" y="105155"/>
                </a:lnTo>
                <a:lnTo>
                  <a:pt x="178308" y="103631"/>
                </a:lnTo>
                <a:lnTo>
                  <a:pt x="205740" y="100583"/>
                </a:lnTo>
                <a:lnTo>
                  <a:pt x="217932" y="99059"/>
                </a:lnTo>
                <a:lnTo>
                  <a:pt x="230124" y="96011"/>
                </a:lnTo>
                <a:lnTo>
                  <a:pt x="242315" y="94487"/>
                </a:lnTo>
                <a:lnTo>
                  <a:pt x="251460" y="91439"/>
                </a:lnTo>
                <a:lnTo>
                  <a:pt x="120396" y="91439"/>
                </a:lnTo>
                <a:lnTo>
                  <a:pt x="108204" y="89915"/>
                </a:lnTo>
                <a:lnTo>
                  <a:pt x="94488" y="88391"/>
                </a:lnTo>
                <a:lnTo>
                  <a:pt x="82296" y="86867"/>
                </a:lnTo>
                <a:lnTo>
                  <a:pt x="70104" y="83819"/>
                </a:lnTo>
                <a:lnTo>
                  <a:pt x="71628" y="83819"/>
                </a:lnTo>
                <a:lnTo>
                  <a:pt x="59436" y="82295"/>
                </a:lnTo>
                <a:lnTo>
                  <a:pt x="60960" y="82295"/>
                </a:lnTo>
                <a:lnTo>
                  <a:pt x="50292" y="79247"/>
                </a:lnTo>
                <a:lnTo>
                  <a:pt x="41148" y="76199"/>
                </a:lnTo>
                <a:lnTo>
                  <a:pt x="36068" y="73151"/>
                </a:lnTo>
                <a:lnTo>
                  <a:pt x="33528" y="73151"/>
                </a:lnTo>
                <a:lnTo>
                  <a:pt x="27432" y="68579"/>
                </a:lnTo>
                <a:lnTo>
                  <a:pt x="21336" y="65531"/>
                </a:lnTo>
                <a:lnTo>
                  <a:pt x="13716" y="57911"/>
                </a:lnTo>
                <a:lnTo>
                  <a:pt x="14731" y="57911"/>
                </a:lnTo>
                <a:lnTo>
                  <a:pt x="14224" y="56387"/>
                </a:lnTo>
                <a:lnTo>
                  <a:pt x="13716" y="56387"/>
                </a:lnTo>
                <a:lnTo>
                  <a:pt x="12700" y="53339"/>
                </a:lnTo>
                <a:lnTo>
                  <a:pt x="12192" y="53339"/>
                </a:lnTo>
                <a:lnTo>
                  <a:pt x="12192" y="51815"/>
                </a:lnTo>
                <a:lnTo>
                  <a:pt x="12700" y="51815"/>
                </a:lnTo>
                <a:lnTo>
                  <a:pt x="13716" y="48767"/>
                </a:lnTo>
                <a:lnTo>
                  <a:pt x="14224" y="48767"/>
                </a:lnTo>
                <a:lnTo>
                  <a:pt x="14732" y="47243"/>
                </a:lnTo>
                <a:lnTo>
                  <a:pt x="13716" y="47243"/>
                </a:lnTo>
                <a:lnTo>
                  <a:pt x="21336" y="39623"/>
                </a:lnTo>
                <a:lnTo>
                  <a:pt x="27432" y="35051"/>
                </a:lnTo>
                <a:lnTo>
                  <a:pt x="29464" y="35051"/>
                </a:lnTo>
                <a:lnTo>
                  <a:pt x="33528" y="32003"/>
                </a:lnTo>
                <a:lnTo>
                  <a:pt x="41148" y="28955"/>
                </a:lnTo>
                <a:lnTo>
                  <a:pt x="50292" y="25907"/>
                </a:lnTo>
                <a:lnTo>
                  <a:pt x="60960" y="22859"/>
                </a:lnTo>
                <a:lnTo>
                  <a:pt x="59436" y="22859"/>
                </a:lnTo>
                <a:lnTo>
                  <a:pt x="71628" y="19811"/>
                </a:lnTo>
                <a:lnTo>
                  <a:pt x="70104" y="19811"/>
                </a:lnTo>
                <a:lnTo>
                  <a:pt x="94488" y="16763"/>
                </a:lnTo>
                <a:lnTo>
                  <a:pt x="108204" y="15239"/>
                </a:lnTo>
                <a:lnTo>
                  <a:pt x="120396" y="13715"/>
                </a:lnTo>
                <a:lnTo>
                  <a:pt x="149352" y="12191"/>
                </a:lnTo>
                <a:lnTo>
                  <a:pt x="246887" y="12191"/>
                </a:lnTo>
                <a:lnTo>
                  <a:pt x="242315" y="10667"/>
                </a:lnTo>
                <a:lnTo>
                  <a:pt x="230124" y="7619"/>
                </a:lnTo>
                <a:lnTo>
                  <a:pt x="217932" y="6095"/>
                </a:lnTo>
                <a:lnTo>
                  <a:pt x="205740" y="3047"/>
                </a:lnTo>
                <a:lnTo>
                  <a:pt x="192024" y="1523"/>
                </a:lnTo>
                <a:close/>
              </a:path>
              <a:path w="299085" h="105410" extrusionOk="0">
                <a:moveTo>
                  <a:pt x="265176" y="71627"/>
                </a:moveTo>
                <a:lnTo>
                  <a:pt x="257556" y="76199"/>
                </a:lnTo>
                <a:lnTo>
                  <a:pt x="248411" y="79247"/>
                </a:lnTo>
                <a:lnTo>
                  <a:pt x="237744" y="82295"/>
                </a:lnTo>
                <a:lnTo>
                  <a:pt x="239268" y="82295"/>
                </a:lnTo>
                <a:lnTo>
                  <a:pt x="227076" y="83819"/>
                </a:lnTo>
                <a:lnTo>
                  <a:pt x="216408" y="86867"/>
                </a:lnTo>
                <a:lnTo>
                  <a:pt x="204215" y="88391"/>
                </a:lnTo>
                <a:lnTo>
                  <a:pt x="176784" y="91439"/>
                </a:lnTo>
                <a:lnTo>
                  <a:pt x="251460" y="91439"/>
                </a:lnTo>
                <a:lnTo>
                  <a:pt x="262128" y="86867"/>
                </a:lnTo>
                <a:lnTo>
                  <a:pt x="269748" y="83819"/>
                </a:lnTo>
                <a:lnTo>
                  <a:pt x="284988" y="74675"/>
                </a:lnTo>
                <a:lnTo>
                  <a:pt x="286512" y="73151"/>
                </a:lnTo>
                <a:lnTo>
                  <a:pt x="265176" y="73151"/>
                </a:lnTo>
                <a:lnTo>
                  <a:pt x="265176" y="71627"/>
                </a:lnTo>
                <a:close/>
              </a:path>
              <a:path w="299085" h="105410" extrusionOk="0">
                <a:moveTo>
                  <a:pt x="33528" y="71627"/>
                </a:moveTo>
                <a:lnTo>
                  <a:pt x="33528" y="73151"/>
                </a:lnTo>
                <a:lnTo>
                  <a:pt x="36068" y="73151"/>
                </a:lnTo>
                <a:lnTo>
                  <a:pt x="33528" y="71627"/>
                </a:lnTo>
                <a:close/>
              </a:path>
              <a:path w="299085" h="105410" extrusionOk="0">
                <a:moveTo>
                  <a:pt x="280923" y="61721"/>
                </a:moveTo>
                <a:lnTo>
                  <a:pt x="275844" y="65531"/>
                </a:lnTo>
                <a:lnTo>
                  <a:pt x="277368" y="65531"/>
                </a:lnTo>
                <a:lnTo>
                  <a:pt x="271272" y="68579"/>
                </a:lnTo>
                <a:lnTo>
                  <a:pt x="265176" y="73151"/>
                </a:lnTo>
                <a:lnTo>
                  <a:pt x="286512" y="73151"/>
                </a:lnTo>
                <a:lnTo>
                  <a:pt x="294132" y="65531"/>
                </a:lnTo>
                <a:lnTo>
                  <a:pt x="295656" y="62483"/>
                </a:lnTo>
                <a:lnTo>
                  <a:pt x="280416" y="62483"/>
                </a:lnTo>
                <a:lnTo>
                  <a:pt x="280923" y="61721"/>
                </a:lnTo>
                <a:close/>
              </a:path>
              <a:path w="299085" h="105410" extrusionOk="0">
                <a:moveTo>
                  <a:pt x="281940" y="60959"/>
                </a:moveTo>
                <a:lnTo>
                  <a:pt x="280923" y="61721"/>
                </a:lnTo>
                <a:lnTo>
                  <a:pt x="280416" y="62483"/>
                </a:lnTo>
                <a:lnTo>
                  <a:pt x="281940" y="60959"/>
                </a:lnTo>
                <a:close/>
              </a:path>
              <a:path w="299085" h="105410" extrusionOk="0">
                <a:moveTo>
                  <a:pt x="296418" y="60959"/>
                </a:moveTo>
                <a:lnTo>
                  <a:pt x="281940" y="60959"/>
                </a:lnTo>
                <a:lnTo>
                  <a:pt x="280416" y="62483"/>
                </a:lnTo>
                <a:lnTo>
                  <a:pt x="295656" y="62483"/>
                </a:lnTo>
                <a:lnTo>
                  <a:pt x="296418" y="60959"/>
                </a:lnTo>
                <a:close/>
              </a:path>
              <a:path w="299085" h="105410" extrusionOk="0">
                <a:moveTo>
                  <a:pt x="283464" y="57911"/>
                </a:moveTo>
                <a:lnTo>
                  <a:pt x="280923" y="61721"/>
                </a:lnTo>
                <a:lnTo>
                  <a:pt x="281940" y="60959"/>
                </a:lnTo>
                <a:lnTo>
                  <a:pt x="296418" y="60959"/>
                </a:lnTo>
                <a:lnTo>
                  <a:pt x="297180" y="59435"/>
                </a:lnTo>
                <a:lnTo>
                  <a:pt x="283464" y="59435"/>
                </a:lnTo>
                <a:lnTo>
                  <a:pt x="283464" y="57911"/>
                </a:lnTo>
                <a:close/>
              </a:path>
              <a:path w="299085" h="105410" extrusionOk="0">
                <a:moveTo>
                  <a:pt x="14731" y="57911"/>
                </a:moveTo>
                <a:lnTo>
                  <a:pt x="13716" y="57911"/>
                </a:lnTo>
                <a:lnTo>
                  <a:pt x="15240" y="59435"/>
                </a:lnTo>
                <a:lnTo>
                  <a:pt x="14731" y="57911"/>
                </a:lnTo>
                <a:close/>
              </a:path>
              <a:path w="299085" h="105410" extrusionOk="0">
                <a:moveTo>
                  <a:pt x="284988" y="54863"/>
                </a:moveTo>
                <a:lnTo>
                  <a:pt x="283464" y="59435"/>
                </a:lnTo>
                <a:lnTo>
                  <a:pt x="297180" y="59435"/>
                </a:lnTo>
                <a:lnTo>
                  <a:pt x="297789" y="56387"/>
                </a:lnTo>
                <a:lnTo>
                  <a:pt x="284988" y="56387"/>
                </a:lnTo>
                <a:lnTo>
                  <a:pt x="284988" y="54863"/>
                </a:lnTo>
                <a:close/>
              </a:path>
              <a:path w="299085" h="105410" extrusionOk="0">
                <a:moveTo>
                  <a:pt x="13716" y="54863"/>
                </a:moveTo>
                <a:lnTo>
                  <a:pt x="13716" y="56387"/>
                </a:lnTo>
                <a:lnTo>
                  <a:pt x="14224" y="56387"/>
                </a:lnTo>
                <a:lnTo>
                  <a:pt x="13716" y="54863"/>
                </a:lnTo>
                <a:close/>
              </a:path>
              <a:path w="299085" h="105410" extrusionOk="0">
                <a:moveTo>
                  <a:pt x="297941" y="48767"/>
                </a:moveTo>
                <a:lnTo>
                  <a:pt x="284988" y="48767"/>
                </a:lnTo>
                <a:lnTo>
                  <a:pt x="284988" y="56387"/>
                </a:lnTo>
                <a:lnTo>
                  <a:pt x="297789" y="56387"/>
                </a:lnTo>
                <a:lnTo>
                  <a:pt x="298704" y="51815"/>
                </a:lnTo>
                <a:lnTo>
                  <a:pt x="297941" y="48767"/>
                </a:lnTo>
                <a:close/>
              </a:path>
              <a:path w="299085" h="105410" extrusionOk="0">
                <a:moveTo>
                  <a:pt x="12192" y="51815"/>
                </a:moveTo>
                <a:lnTo>
                  <a:pt x="12192" y="53339"/>
                </a:lnTo>
                <a:lnTo>
                  <a:pt x="12446" y="52577"/>
                </a:lnTo>
                <a:lnTo>
                  <a:pt x="12192" y="51815"/>
                </a:lnTo>
                <a:close/>
              </a:path>
              <a:path w="299085" h="105410" extrusionOk="0">
                <a:moveTo>
                  <a:pt x="12446" y="52577"/>
                </a:moveTo>
                <a:lnTo>
                  <a:pt x="12192" y="53339"/>
                </a:lnTo>
                <a:lnTo>
                  <a:pt x="12700" y="53339"/>
                </a:lnTo>
                <a:lnTo>
                  <a:pt x="12446" y="52577"/>
                </a:lnTo>
                <a:close/>
              </a:path>
              <a:path w="299085" h="105410" extrusionOk="0">
                <a:moveTo>
                  <a:pt x="12700" y="51815"/>
                </a:moveTo>
                <a:lnTo>
                  <a:pt x="12192" y="51815"/>
                </a:lnTo>
                <a:lnTo>
                  <a:pt x="12446" y="52577"/>
                </a:lnTo>
                <a:lnTo>
                  <a:pt x="12700" y="51815"/>
                </a:lnTo>
                <a:close/>
              </a:path>
              <a:path w="299085" h="105410" extrusionOk="0">
                <a:moveTo>
                  <a:pt x="14224" y="48767"/>
                </a:moveTo>
                <a:lnTo>
                  <a:pt x="13716" y="48767"/>
                </a:lnTo>
                <a:lnTo>
                  <a:pt x="13716" y="50291"/>
                </a:lnTo>
                <a:lnTo>
                  <a:pt x="14224" y="48767"/>
                </a:lnTo>
                <a:close/>
              </a:path>
              <a:path w="299085" h="105410" extrusionOk="0">
                <a:moveTo>
                  <a:pt x="297180" y="45719"/>
                </a:moveTo>
                <a:lnTo>
                  <a:pt x="283464" y="45719"/>
                </a:lnTo>
                <a:lnTo>
                  <a:pt x="284988" y="50291"/>
                </a:lnTo>
                <a:lnTo>
                  <a:pt x="284988" y="48767"/>
                </a:lnTo>
                <a:lnTo>
                  <a:pt x="297941" y="48767"/>
                </a:lnTo>
                <a:lnTo>
                  <a:pt x="297180" y="45719"/>
                </a:lnTo>
                <a:close/>
              </a:path>
              <a:path w="299085" h="105410" extrusionOk="0">
                <a:moveTo>
                  <a:pt x="15240" y="45719"/>
                </a:moveTo>
                <a:lnTo>
                  <a:pt x="13716" y="47243"/>
                </a:lnTo>
                <a:lnTo>
                  <a:pt x="14732" y="47243"/>
                </a:lnTo>
                <a:lnTo>
                  <a:pt x="15240" y="45719"/>
                </a:lnTo>
                <a:close/>
              </a:path>
              <a:path w="299085" h="105410" extrusionOk="0">
                <a:moveTo>
                  <a:pt x="280923" y="43433"/>
                </a:moveTo>
                <a:lnTo>
                  <a:pt x="283464" y="47243"/>
                </a:lnTo>
                <a:lnTo>
                  <a:pt x="283464" y="45719"/>
                </a:lnTo>
                <a:lnTo>
                  <a:pt x="297180" y="45719"/>
                </a:lnTo>
                <a:lnTo>
                  <a:pt x="296418" y="44195"/>
                </a:lnTo>
                <a:lnTo>
                  <a:pt x="281940" y="44195"/>
                </a:lnTo>
                <a:lnTo>
                  <a:pt x="280923" y="43433"/>
                </a:lnTo>
                <a:close/>
              </a:path>
              <a:path w="299085" h="105410" extrusionOk="0">
                <a:moveTo>
                  <a:pt x="280416" y="42671"/>
                </a:moveTo>
                <a:lnTo>
                  <a:pt x="280923" y="43433"/>
                </a:lnTo>
                <a:lnTo>
                  <a:pt x="281940" y="44195"/>
                </a:lnTo>
                <a:lnTo>
                  <a:pt x="280416" y="42671"/>
                </a:lnTo>
                <a:close/>
              </a:path>
              <a:path w="299085" h="105410" extrusionOk="0">
                <a:moveTo>
                  <a:pt x="295655" y="42671"/>
                </a:moveTo>
                <a:lnTo>
                  <a:pt x="280416" y="42671"/>
                </a:lnTo>
                <a:lnTo>
                  <a:pt x="281940" y="44195"/>
                </a:lnTo>
                <a:lnTo>
                  <a:pt x="296418" y="44195"/>
                </a:lnTo>
                <a:lnTo>
                  <a:pt x="295655" y="42671"/>
                </a:lnTo>
                <a:close/>
              </a:path>
              <a:path w="299085" h="105410" extrusionOk="0">
                <a:moveTo>
                  <a:pt x="289560" y="35051"/>
                </a:moveTo>
                <a:lnTo>
                  <a:pt x="271272" y="35051"/>
                </a:lnTo>
                <a:lnTo>
                  <a:pt x="277368" y="39623"/>
                </a:lnTo>
                <a:lnTo>
                  <a:pt x="275844" y="39623"/>
                </a:lnTo>
                <a:lnTo>
                  <a:pt x="280923" y="43433"/>
                </a:lnTo>
                <a:lnTo>
                  <a:pt x="280416" y="42671"/>
                </a:lnTo>
                <a:lnTo>
                  <a:pt x="295655" y="42671"/>
                </a:lnTo>
                <a:lnTo>
                  <a:pt x="294132" y="39623"/>
                </a:lnTo>
                <a:lnTo>
                  <a:pt x="289560" y="35051"/>
                </a:lnTo>
                <a:close/>
              </a:path>
              <a:path w="299085" h="105410" extrusionOk="0">
                <a:moveTo>
                  <a:pt x="29464" y="35051"/>
                </a:moveTo>
                <a:lnTo>
                  <a:pt x="27432" y="35051"/>
                </a:lnTo>
                <a:lnTo>
                  <a:pt x="27432" y="36575"/>
                </a:lnTo>
                <a:lnTo>
                  <a:pt x="29464" y="35051"/>
                </a:lnTo>
                <a:close/>
              </a:path>
              <a:path w="299085" h="105410" extrusionOk="0">
                <a:moveTo>
                  <a:pt x="246887" y="12191"/>
                </a:moveTo>
                <a:lnTo>
                  <a:pt x="149352" y="12191"/>
                </a:lnTo>
                <a:lnTo>
                  <a:pt x="178308" y="13715"/>
                </a:lnTo>
                <a:lnTo>
                  <a:pt x="176784" y="13715"/>
                </a:lnTo>
                <a:lnTo>
                  <a:pt x="204215" y="16763"/>
                </a:lnTo>
                <a:lnTo>
                  <a:pt x="216408" y="18287"/>
                </a:lnTo>
                <a:lnTo>
                  <a:pt x="227076" y="19811"/>
                </a:lnTo>
                <a:lnTo>
                  <a:pt x="239268" y="22859"/>
                </a:lnTo>
                <a:lnTo>
                  <a:pt x="237744" y="22859"/>
                </a:lnTo>
                <a:lnTo>
                  <a:pt x="248411" y="25907"/>
                </a:lnTo>
                <a:lnTo>
                  <a:pt x="257556" y="28955"/>
                </a:lnTo>
                <a:lnTo>
                  <a:pt x="265176" y="32003"/>
                </a:lnTo>
                <a:lnTo>
                  <a:pt x="271272" y="36575"/>
                </a:lnTo>
                <a:lnTo>
                  <a:pt x="271272" y="35051"/>
                </a:lnTo>
                <a:lnTo>
                  <a:pt x="289560" y="35051"/>
                </a:lnTo>
                <a:lnTo>
                  <a:pt x="284988" y="28955"/>
                </a:lnTo>
                <a:lnTo>
                  <a:pt x="277368" y="24383"/>
                </a:lnTo>
                <a:lnTo>
                  <a:pt x="269748" y="21335"/>
                </a:lnTo>
                <a:lnTo>
                  <a:pt x="262128" y="16763"/>
                </a:lnTo>
                <a:lnTo>
                  <a:pt x="251460" y="13715"/>
                </a:lnTo>
                <a:lnTo>
                  <a:pt x="246887" y="12191"/>
                </a:lnTo>
                <a:close/>
              </a:path>
              <a:path w="299085" h="105410" extrusionOk="0">
                <a:moveTo>
                  <a:pt x="149352" y="0"/>
                </a:moveTo>
                <a:lnTo>
                  <a:pt x="120396" y="1523"/>
                </a:lnTo>
                <a:lnTo>
                  <a:pt x="178308" y="1523"/>
                </a:lnTo>
                <a:lnTo>
                  <a:pt x="1493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3" name="Google Shape;543;p7"/>
          <p:cNvSpPr/>
          <p:nvPr/>
        </p:nvSpPr>
        <p:spPr>
          <a:xfrm>
            <a:off x="2266554" y="3003668"/>
            <a:ext cx="65159" cy="172129"/>
          </a:xfrm>
          <a:custGeom>
            <a:avLst/>
            <a:gdLst/>
            <a:ahLst/>
            <a:cxnLst/>
            <a:rect l="l" t="t" r="r" b="b"/>
            <a:pathLst>
              <a:path w="76200" h="201294" extrusionOk="0">
                <a:moveTo>
                  <a:pt x="27431" y="124968"/>
                </a:moveTo>
                <a:lnTo>
                  <a:pt x="0" y="124968"/>
                </a:lnTo>
                <a:lnTo>
                  <a:pt x="38100" y="201168"/>
                </a:lnTo>
                <a:lnTo>
                  <a:pt x="69342" y="138684"/>
                </a:lnTo>
                <a:lnTo>
                  <a:pt x="27431" y="138684"/>
                </a:lnTo>
                <a:lnTo>
                  <a:pt x="27431" y="124968"/>
                </a:lnTo>
                <a:close/>
              </a:path>
              <a:path w="76200" h="201294" extrusionOk="0">
                <a:moveTo>
                  <a:pt x="47243" y="0"/>
                </a:moveTo>
                <a:lnTo>
                  <a:pt x="27431" y="0"/>
                </a:lnTo>
                <a:lnTo>
                  <a:pt x="27431" y="138684"/>
                </a:lnTo>
                <a:lnTo>
                  <a:pt x="47243" y="138684"/>
                </a:lnTo>
                <a:lnTo>
                  <a:pt x="47243" y="0"/>
                </a:lnTo>
                <a:close/>
              </a:path>
              <a:path w="76200" h="201294" extrusionOk="0">
                <a:moveTo>
                  <a:pt x="76200" y="124968"/>
                </a:moveTo>
                <a:lnTo>
                  <a:pt x="47243" y="124968"/>
                </a:lnTo>
                <a:lnTo>
                  <a:pt x="47243" y="138684"/>
                </a:lnTo>
                <a:lnTo>
                  <a:pt x="69342" y="138684"/>
                </a:lnTo>
                <a:lnTo>
                  <a:pt x="76200" y="124968"/>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4" name="Google Shape;544;p7"/>
          <p:cNvSpPr/>
          <p:nvPr/>
        </p:nvSpPr>
        <p:spPr>
          <a:xfrm>
            <a:off x="2204002" y="3003668"/>
            <a:ext cx="65159" cy="172129"/>
          </a:xfrm>
          <a:custGeom>
            <a:avLst/>
            <a:gdLst/>
            <a:ahLst/>
            <a:cxnLst/>
            <a:rect l="l" t="t" r="r" b="b"/>
            <a:pathLst>
              <a:path w="76200" h="201294" extrusionOk="0">
                <a:moveTo>
                  <a:pt x="28956" y="124968"/>
                </a:moveTo>
                <a:lnTo>
                  <a:pt x="0" y="124968"/>
                </a:lnTo>
                <a:lnTo>
                  <a:pt x="38100" y="201168"/>
                </a:lnTo>
                <a:lnTo>
                  <a:pt x="69342" y="138684"/>
                </a:lnTo>
                <a:lnTo>
                  <a:pt x="28956" y="138684"/>
                </a:lnTo>
                <a:lnTo>
                  <a:pt x="28956" y="124968"/>
                </a:lnTo>
                <a:close/>
              </a:path>
              <a:path w="76200" h="201294" extrusionOk="0">
                <a:moveTo>
                  <a:pt x="48768" y="0"/>
                </a:moveTo>
                <a:lnTo>
                  <a:pt x="28956" y="0"/>
                </a:lnTo>
                <a:lnTo>
                  <a:pt x="28956" y="138684"/>
                </a:lnTo>
                <a:lnTo>
                  <a:pt x="48768" y="138684"/>
                </a:lnTo>
                <a:lnTo>
                  <a:pt x="48768" y="0"/>
                </a:lnTo>
                <a:close/>
              </a:path>
              <a:path w="76200" h="201294" extrusionOk="0">
                <a:moveTo>
                  <a:pt x="76200" y="124968"/>
                </a:moveTo>
                <a:lnTo>
                  <a:pt x="48768" y="124968"/>
                </a:lnTo>
                <a:lnTo>
                  <a:pt x="48768" y="138684"/>
                </a:lnTo>
                <a:lnTo>
                  <a:pt x="69342" y="138684"/>
                </a:lnTo>
                <a:lnTo>
                  <a:pt x="76200" y="124968"/>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5" name="Google Shape;545;p7"/>
          <p:cNvSpPr/>
          <p:nvPr/>
        </p:nvSpPr>
        <p:spPr>
          <a:xfrm>
            <a:off x="2327804" y="3003668"/>
            <a:ext cx="65159" cy="172129"/>
          </a:xfrm>
          <a:custGeom>
            <a:avLst/>
            <a:gdLst/>
            <a:ahLst/>
            <a:cxnLst/>
            <a:rect l="l" t="t" r="r" b="b"/>
            <a:pathLst>
              <a:path w="76200" h="201294" extrusionOk="0">
                <a:moveTo>
                  <a:pt x="28956" y="124968"/>
                </a:moveTo>
                <a:lnTo>
                  <a:pt x="0" y="124968"/>
                </a:lnTo>
                <a:lnTo>
                  <a:pt x="38100" y="201168"/>
                </a:lnTo>
                <a:lnTo>
                  <a:pt x="69342" y="138684"/>
                </a:lnTo>
                <a:lnTo>
                  <a:pt x="28956" y="138684"/>
                </a:lnTo>
                <a:lnTo>
                  <a:pt x="28956" y="124968"/>
                </a:lnTo>
                <a:close/>
              </a:path>
              <a:path w="76200" h="201294" extrusionOk="0">
                <a:moveTo>
                  <a:pt x="47243" y="0"/>
                </a:moveTo>
                <a:lnTo>
                  <a:pt x="28956" y="0"/>
                </a:lnTo>
                <a:lnTo>
                  <a:pt x="28956" y="138684"/>
                </a:lnTo>
                <a:lnTo>
                  <a:pt x="47243" y="138684"/>
                </a:lnTo>
                <a:lnTo>
                  <a:pt x="47243" y="0"/>
                </a:lnTo>
                <a:close/>
              </a:path>
              <a:path w="76200" h="201294" extrusionOk="0">
                <a:moveTo>
                  <a:pt x="76200" y="124968"/>
                </a:moveTo>
                <a:lnTo>
                  <a:pt x="47243" y="124968"/>
                </a:lnTo>
                <a:lnTo>
                  <a:pt x="47243" y="138684"/>
                </a:lnTo>
                <a:lnTo>
                  <a:pt x="69342" y="138684"/>
                </a:lnTo>
                <a:lnTo>
                  <a:pt x="76200" y="124968"/>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6" name="Google Shape;546;p7"/>
          <p:cNvSpPr/>
          <p:nvPr/>
        </p:nvSpPr>
        <p:spPr>
          <a:xfrm>
            <a:off x="3562483" y="2365282"/>
            <a:ext cx="3251430" cy="386263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47" name="Google Shape;547;p7"/>
          <p:cNvSpPr txBox="1"/>
          <p:nvPr/>
        </p:nvSpPr>
        <p:spPr>
          <a:xfrm>
            <a:off x="3961584" y="1793066"/>
            <a:ext cx="4502744" cy="430887"/>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2800" b="1" u="sng">
                <a:solidFill>
                  <a:srgbClr val="2F5597"/>
                </a:solidFill>
                <a:latin typeface="MS Gothic"/>
                <a:ea typeface="MS Gothic"/>
                <a:cs typeface="MS Gothic"/>
                <a:sym typeface="MS Gothic"/>
              </a:rPr>
              <a:t>皮膚の構造</a:t>
            </a:r>
            <a:endParaRPr sz="2800" b="1" u="sng">
              <a:solidFill>
                <a:srgbClr val="2F5597"/>
              </a:solidFill>
              <a:latin typeface="MS Gothic"/>
              <a:ea typeface="MS Gothic"/>
              <a:cs typeface="MS Gothic"/>
              <a:sym typeface="MS Gothic"/>
            </a:endParaRPr>
          </a:p>
        </p:txBody>
      </p:sp>
      <p:sp>
        <p:nvSpPr>
          <p:cNvPr id="548" name="Google Shape;548;p7"/>
          <p:cNvSpPr/>
          <p:nvPr/>
        </p:nvSpPr>
        <p:spPr>
          <a:xfrm>
            <a:off x="4004262" y="2365281"/>
            <a:ext cx="2000386" cy="710235"/>
          </a:xfrm>
          <a:custGeom>
            <a:avLst/>
            <a:gdLst/>
            <a:ahLst/>
            <a:cxnLst/>
            <a:rect l="l" t="t" r="r" b="b"/>
            <a:pathLst>
              <a:path w="2339340" h="830580" extrusionOk="0">
                <a:moveTo>
                  <a:pt x="0" y="0"/>
                </a:moveTo>
                <a:lnTo>
                  <a:pt x="2339339" y="0"/>
                </a:lnTo>
                <a:lnTo>
                  <a:pt x="2339339" y="830579"/>
                </a:lnTo>
                <a:lnTo>
                  <a:pt x="0" y="830579"/>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grpSp>
        <p:nvGrpSpPr>
          <p:cNvPr id="549" name="Google Shape;549;p7"/>
          <p:cNvGrpSpPr/>
          <p:nvPr/>
        </p:nvGrpSpPr>
        <p:grpSpPr>
          <a:xfrm>
            <a:off x="7718813" y="3791273"/>
            <a:ext cx="725981" cy="389656"/>
            <a:chOff x="7648697" y="3476962"/>
            <a:chExt cx="725981" cy="389656"/>
          </a:xfrm>
        </p:grpSpPr>
        <p:sp>
          <p:nvSpPr>
            <p:cNvPr id="550" name="Google Shape;550;p7"/>
            <p:cNvSpPr txBox="1"/>
            <p:nvPr/>
          </p:nvSpPr>
          <p:spPr>
            <a:xfrm>
              <a:off x="7776917" y="3476962"/>
              <a:ext cx="368692" cy="210507"/>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368">
                  <a:solidFill>
                    <a:srgbClr val="0041FF"/>
                  </a:solidFill>
                  <a:latin typeface="Arial"/>
                  <a:ea typeface="Arial"/>
                  <a:cs typeface="Arial"/>
                  <a:sym typeface="Arial"/>
                </a:rPr>
                <a:t>表皮</a:t>
              </a:r>
              <a:endParaRPr sz="1368">
                <a:solidFill>
                  <a:srgbClr val="000000"/>
                </a:solidFill>
                <a:latin typeface="Arial"/>
                <a:ea typeface="Arial"/>
                <a:cs typeface="Arial"/>
                <a:sym typeface="Arial"/>
              </a:endParaRPr>
            </a:p>
          </p:txBody>
        </p:sp>
        <p:sp>
          <p:nvSpPr>
            <p:cNvPr id="551" name="Google Shape;551;p7"/>
            <p:cNvSpPr txBox="1"/>
            <p:nvPr/>
          </p:nvSpPr>
          <p:spPr>
            <a:xfrm>
              <a:off x="7648697" y="3697341"/>
              <a:ext cx="725981" cy="169277"/>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1100">
                  <a:solidFill>
                    <a:srgbClr val="0041FF"/>
                  </a:solidFill>
                  <a:latin typeface="MS Gothic"/>
                  <a:ea typeface="MS Gothic"/>
                  <a:cs typeface="MS Gothic"/>
                  <a:sym typeface="MS Gothic"/>
                </a:rPr>
                <a:t>約</a:t>
              </a:r>
              <a:r>
                <a:rPr lang="ja-JP" sz="1100">
                  <a:solidFill>
                    <a:srgbClr val="0041FF"/>
                  </a:solidFill>
                  <a:latin typeface="Arial"/>
                  <a:ea typeface="Arial"/>
                  <a:cs typeface="Arial"/>
                  <a:sym typeface="Arial"/>
                </a:rPr>
                <a:t>0.2mm</a:t>
              </a:r>
              <a:endParaRPr sz="1100">
                <a:solidFill>
                  <a:srgbClr val="000000"/>
                </a:solidFill>
                <a:latin typeface="Arial"/>
                <a:ea typeface="Arial"/>
                <a:cs typeface="Arial"/>
                <a:sym typeface="Arial"/>
              </a:endParaRPr>
            </a:p>
          </p:txBody>
        </p:sp>
      </p:grpSp>
      <p:sp>
        <p:nvSpPr>
          <p:cNvPr id="552" name="Google Shape;552;p7"/>
          <p:cNvSpPr/>
          <p:nvPr/>
        </p:nvSpPr>
        <p:spPr>
          <a:xfrm>
            <a:off x="5845660" y="2629828"/>
            <a:ext cx="1260286" cy="315479"/>
          </a:xfrm>
          <a:custGeom>
            <a:avLst/>
            <a:gdLst/>
            <a:ahLst/>
            <a:cxnLst/>
            <a:rect l="l" t="t" r="r" b="b"/>
            <a:pathLst>
              <a:path w="1473834" h="368935" extrusionOk="0">
                <a:moveTo>
                  <a:pt x="0" y="0"/>
                </a:moveTo>
                <a:lnTo>
                  <a:pt x="1473707" y="0"/>
                </a:lnTo>
                <a:lnTo>
                  <a:pt x="1473707" y="368808"/>
                </a:lnTo>
                <a:lnTo>
                  <a:pt x="0" y="368808"/>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53" name="Google Shape;553;p7"/>
          <p:cNvSpPr txBox="1"/>
          <p:nvPr/>
        </p:nvSpPr>
        <p:spPr>
          <a:xfrm>
            <a:off x="7081065" y="4613745"/>
            <a:ext cx="638560" cy="215444"/>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400">
                <a:solidFill>
                  <a:srgbClr val="000000"/>
                </a:solidFill>
                <a:latin typeface="MS Gothic"/>
                <a:ea typeface="MS Gothic"/>
                <a:cs typeface="MS Gothic"/>
                <a:sym typeface="MS Gothic"/>
              </a:rPr>
              <a:t>真皮</a:t>
            </a:r>
            <a:endParaRPr sz="1400">
              <a:solidFill>
                <a:srgbClr val="000000"/>
              </a:solidFill>
              <a:latin typeface="MS Gothic"/>
              <a:ea typeface="MS Gothic"/>
              <a:cs typeface="MS Gothic"/>
              <a:sym typeface="MS Gothic"/>
            </a:endParaRPr>
          </a:p>
        </p:txBody>
      </p:sp>
      <p:sp>
        <p:nvSpPr>
          <p:cNvPr id="554" name="Google Shape;554;p7"/>
          <p:cNvSpPr txBox="1"/>
          <p:nvPr/>
        </p:nvSpPr>
        <p:spPr>
          <a:xfrm>
            <a:off x="7081065" y="5449811"/>
            <a:ext cx="1181969" cy="215444"/>
          </a:xfrm>
          <a:prstGeom prst="rect">
            <a:avLst/>
          </a:prstGeom>
          <a:noFill/>
          <a:ln>
            <a:noFill/>
          </a:ln>
        </p:spPr>
        <p:txBody>
          <a:bodyPr spcFirstLastPara="1" wrap="square" lIns="0" tIns="0" rIns="0" bIns="0" anchor="t" anchorCtr="0">
            <a:spAutoFit/>
          </a:bodyPr>
          <a:lstStyle/>
          <a:p>
            <a:pPr marL="10860" marR="4344" lvl="0" indent="0" algn="l" rtl="0">
              <a:spcBef>
                <a:spcPts val="0"/>
              </a:spcBef>
              <a:spcAft>
                <a:spcPts val="0"/>
              </a:spcAft>
              <a:buNone/>
            </a:pPr>
            <a:r>
              <a:rPr lang="ja-JP" sz="1400">
                <a:solidFill>
                  <a:srgbClr val="000000"/>
                </a:solidFill>
                <a:latin typeface="MS Gothic"/>
                <a:ea typeface="MS Gothic"/>
                <a:cs typeface="MS Gothic"/>
                <a:sym typeface="MS Gothic"/>
              </a:rPr>
              <a:t>皮下組織</a:t>
            </a:r>
            <a:endParaRPr sz="1400">
              <a:solidFill>
                <a:srgbClr val="000000"/>
              </a:solidFill>
              <a:latin typeface="MS Gothic"/>
              <a:ea typeface="MS Gothic"/>
              <a:cs typeface="MS Gothic"/>
              <a:sym typeface="MS Gothic"/>
            </a:endParaRPr>
          </a:p>
        </p:txBody>
      </p:sp>
      <p:sp>
        <p:nvSpPr>
          <p:cNvPr id="555" name="Google Shape;555;p7"/>
          <p:cNvSpPr txBox="1"/>
          <p:nvPr/>
        </p:nvSpPr>
        <p:spPr>
          <a:xfrm>
            <a:off x="5912730" y="2674904"/>
            <a:ext cx="1114221" cy="236860"/>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1539">
                <a:solidFill>
                  <a:srgbClr val="000000"/>
                </a:solidFill>
                <a:latin typeface="Arial"/>
                <a:ea typeface="Arial"/>
                <a:cs typeface="Arial"/>
                <a:sym typeface="Arial"/>
              </a:rPr>
              <a:t>γ</a:t>
            </a:r>
            <a:r>
              <a:rPr lang="ja-JP" sz="1197">
                <a:solidFill>
                  <a:srgbClr val="000000"/>
                </a:solidFill>
                <a:latin typeface="Arial"/>
                <a:ea typeface="Arial"/>
                <a:cs typeface="Arial"/>
                <a:sym typeface="Arial"/>
              </a:rPr>
              <a:t>線 </a:t>
            </a:r>
            <a:r>
              <a:rPr lang="ja-JP" sz="1539">
                <a:solidFill>
                  <a:srgbClr val="000000"/>
                </a:solidFill>
                <a:latin typeface="Arial"/>
                <a:ea typeface="Arial"/>
                <a:cs typeface="Arial"/>
                <a:sym typeface="Arial"/>
              </a:rPr>
              <a:t>β</a:t>
            </a:r>
            <a:r>
              <a:rPr lang="ja-JP" sz="1197">
                <a:solidFill>
                  <a:srgbClr val="000000"/>
                </a:solidFill>
                <a:latin typeface="Arial"/>
                <a:ea typeface="Arial"/>
                <a:cs typeface="Arial"/>
                <a:sym typeface="Arial"/>
              </a:rPr>
              <a:t>線</a:t>
            </a:r>
            <a:r>
              <a:rPr lang="ja-JP" sz="1539">
                <a:solidFill>
                  <a:srgbClr val="000000"/>
                </a:solidFill>
                <a:latin typeface="Arial"/>
                <a:ea typeface="Arial"/>
                <a:cs typeface="Arial"/>
                <a:sym typeface="Arial"/>
              </a:rPr>
              <a:t>α</a:t>
            </a:r>
            <a:r>
              <a:rPr lang="ja-JP" sz="1197">
                <a:solidFill>
                  <a:srgbClr val="000000"/>
                </a:solidFill>
                <a:latin typeface="Arial"/>
                <a:ea typeface="Arial"/>
                <a:cs typeface="Arial"/>
                <a:sym typeface="Arial"/>
              </a:rPr>
              <a:t>線</a:t>
            </a:r>
            <a:endParaRPr/>
          </a:p>
        </p:txBody>
      </p:sp>
      <p:sp>
        <p:nvSpPr>
          <p:cNvPr id="556" name="Google Shape;556;p7"/>
          <p:cNvSpPr/>
          <p:nvPr/>
        </p:nvSpPr>
        <p:spPr>
          <a:xfrm>
            <a:off x="6763101" y="3802692"/>
            <a:ext cx="295931" cy="97739"/>
          </a:xfrm>
          <a:custGeom>
            <a:avLst/>
            <a:gdLst/>
            <a:ahLst/>
            <a:cxnLst/>
            <a:rect l="l" t="t" r="r" b="b"/>
            <a:pathLst>
              <a:path w="346075" h="114300" extrusionOk="0">
                <a:moveTo>
                  <a:pt x="114300" y="0"/>
                </a:moveTo>
                <a:lnTo>
                  <a:pt x="0" y="57912"/>
                </a:lnTo>
                <a:lnTo>
                  <a:pt x="114300" y="114300"/>
                </a:lnTo>
                <a:lnTo>
                  <a:pt x="114300" y="76200"/>
                </a:lnTo>
                <a:lnTo>
                  <a:pt x="96012" y="76200"/>
                </a:lnTo>
                <a:lnTo>
                  <a:pt x="96012" y="38100"/>
                </a:lnTo>
                <a:lnTo>
                  <a:pt x="114300" y="38100"/>
                </a:lnTo>
                <a:lnTo>
                  <a:pt x="114300" y="0"/>
                </a:lnTo>
                <a:close/>
              </a:path>
              <a:path w="346075" h="114300" extrusionOk="0">
                <a:moveTo>
                  <a:pt x="114300" y="38100"/>
                </a:moveTo>
                <a:lnTo>
                  <a:pt x="96012" y="38100"/>
                </a:lnTo>
                <a:lnTo>
                  <a:pt x="96012" y="76200"/>
                </a:lnTo>
                <a:lnTo>
                  <a:pt x="114300" y="76200"/>
                </a:lnTo>
                <a:lnTo>
                  <a:pt x="114300" y="38100"/>
                </a:lnTo>
                <a:close/>
              </a:path>
              <a:path w="346075" h="114300" extrusionOk="0">
                <a:moveTo>
                  <a:pt x="345948" y="38100"/>
                </a:moveTo>
                <a:lnTo>
                  <a:pt x="114300" y="38100"/>
                </a:lnTo>
                <a:lnTo>
                  <a:pt x="114300" y="76200"/>
                </a:lnTo>
                <a:lnTo>
                  <a:pt x="345948" y="76200"/>
                </a:lnTo>
                <a:lnTo>
                  <a:pt x="345948" y="3810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57" name="Google Shape;557;p7"/>
          <p:cNvSpPr/>
          <p:nvPr/>
        </p:nvSpPr>
        <p:spPr>
          <a:xfrm>
            <a:off x="6918179" y="4254897"/>
            <a:ext cx="41810" cy="960554"/>
          </a:xfrm>
          <a:custGeom>
            <a:avLst/>
            <a:gdLst/>
            <a:ahLst/>
            <a:cxnLst/>
            <a:rect l="l" t="t" r="r" b="b"/>
            <a:pathLst>
              <a:path w="48895" h="1123314" extrusionOk="0">
                <a:moveTo>
                  <a:pt x="48768" y="1114044"/>
                </a:moveTo>
                <a:lnTo>
                  <a:pt x="42672" y="1114044"/>
                </a:lnTo>
                <a:lnTo>
                  <a:pt x="41148" y="1115568"/>
                </a:lnTo>
                <a:lnTo>
                  <a:pt x="24384" y="1115568"/>
                </a:lnTo>
                <a:lnTo>
                  <a:pt x="16764" y="1117092"/>
                </a:lnTo>
                <a:lnTo>
                  <a:pt x="0" y="1117092"/>
                </a:lnTo>
                <a:lnTo>
                  <a:pt x="0" y="1123188"/>
                </a:lnTo>
                <a:lnTo>
                  <a:pt x="16764" y="1123188"/>
                </a:lnTo>
                <a:lnTo>
                  <a:pt x="24384" y="1121664"/>
                </a:lnTo>
                <a:lnTo>
                  <a:pt x="38100" y="1121664"/>
                </a:lnTo>
                <a:lnTo>
                  <a:pt x="42672" y="1120140"/>
                </a:lnTo>
                <a:lnTo>
                  <a:pt x="45720" y="1120140"/>
                </a:lnTo>
                <a:lnTo>
                  <a:pt x="48768" y="1117092"/>
                </a:lnTo>
                <a:lnTo>
                  <a:pt x="48768" y="1114044"/>
                </a:lnTo>
                <a:close/>
              </a:path>
              <a:path w="48895" h="1123314" extrusionOk="0">
                <a:moveTo>
                  <a:pt x="41148" y="1114044"/>
                </a:moveTo>
                <a:lnTo>
                  <a:pt x="36576" y="1115568"/>
                </a:lnTo>
                <a:lnTo>
                  <a:pt x="41148" y="1115568"/>
                </a:lnTo>
                <a:lnTo>
                  <a:pt x="41148" y="1114044"/>
                </a:lnTo>
                <a:close/>
              </a:path>
              <a:path w="48895" h="1123314" extrusionOk="0">
                <a:moveTo>
                  <a:pt x="41148" y="7620"/>
                </a:moveTo>
                <a:lnTo>
                  <a:pt x="41148" y="1115568"/>
                </a:lnTo>
                <a:lnTo>
                  <a:pt x="42672" y="1114044"/>
                </a:lnTo>
                <a:lnTo>
                  <a:pt x="48768" y="1114044"/>
                </a:lnTo>
                <a:lnTo>
                  <a:pt x="48768" y="9144"/>
                </a:lnTo>
                <a:lnTo>
                  <a:pt x="42672" y="9144"/>
                </a:lnTo>
                <a:lnTo>
                  <a:pt x="41148" y="7620"/>
                </a:lnTo>
                <a:close/>
              </a:path>
              <a:path w="48895" h="1123314" extrusionOk="0">
                <a:moveTo>
                  <a:pt x="41148" y="7620"/>
                </a:moveTo>
                <a:lnTo>
                  <a:pt x="32004" y="7620"/>
                </a:lnTo>
                <a:lnTo>
                  <a:pt x="36576" y="9144"/>
                </a:lnTo>
                <a:lnTo>
                  <a:pt x="41148" y="9143"/>
                </a:lnTo>
                <a:lnTo>
                  <a:pt x="41148" y="7620"/>
                </a:lnTo>
                <a:close/>
              </a:path>
              <a:path w="48895" h="1123314" extrusionOk="0">
                <a:moveTo>
                  <a:pt x="16764" y="0"/>
                </a:moveTo>
                <a:lnTo>
                  <a:pt x="0" y="0"/>
                </a:lnTo>
                <a:lnTo>
                  <a:pt x="0" y="6096"/>
                </a:lnTo>
                <a:lnTo>
                  <a:pt x="9144" y="7620"/>
                </a:lnTo>
                <a:lnTo>
                  <a:pt x="41148" y="7620"/>
                </a:lnTo>
                <a:lnTo>
                  <a:pt x="42672" y="9144"/>
                </a:lnTo>
                <a:lnTo>
                  <a:pt x="48768" y="9144"/>
                </a:lnTo>
                <a:lnTo>
                  <a:pt x="48768" y="6096"/>
                </a:lnTo>
                <a:lnTo>
                  <a:pt x="45720" y="3048"/>
                </a:lnTo>
                <a:lnTo>
                  <a:pt x="42672" y="3048"/>
                </a:lnTo>
                <a:lnTo>
                  <a:pt x="38100" y="1524"/>
                </a:lnTo>
                <a:lnTo>
                  <a:pt x="24384" y="1524"/>
                </a:lnTo>
                <a:lnTo>
                  <a:pt x="16764" y="0"/>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58" name="Google Shape;558;p7"/>
          <p:cNvSpPr/>
          <p:nvPr/>
        </p:nvSpPr>
        <p:spPr>
          <a:xfrm>
            <a:off x="6918179" y="5249226"/>
            <a:ext cx="41810" cy="673854"/>
          </a:xfrm>
          <a:custGeom>
            <a:avLst/>
            <a:gdLst/>
            <a:ahLst/>
            <a:cxnLst/>
            <a:rect l="l" t="t" r="r" b="b"/>
            <a:pathLst>
              <a:path w="48895" h="788035" extrusionOk="0">
                <a:moveTo>
                  <a:pt x="48768" y="778764"/>
                </a:moveTo>
                <a:lnTo>
                  <a:pt x="42672" y="778764"/>
                </a:lnTo>
                <a:lnTo>
                  <a:pt x="41148" y="781812"/>
                </a:lnTo>
                <a:lnTo>
                  <a:pt x="0" y="781812"/>
                </a:lnTo>
                <a:lnTo>
                  <a:pt x="0" y="787908"/>
                </a:lnTo>
                <a:lnTo>
                  <a:pt x="24384" y="787908"/>
                </a:lnTo>
                <a:lnTo>
                  <a:pt x="32004" y="786384"/>
                </a:lnTo>
                <a:lnTo>
                  <a:pt x="42672" y="786384"/>
                </a:lnTo>
                <a:lnTo>
                  <a:pt x="48768" y="783336"/>
                </a:lnTo>
                <a:lnTo>
                  <a:pt x="48768" y="778764"/>
                </a:lnTo>
                <a:close/>
              </a:path>
              <a:path w="48895" h="788035" extrusionOk="0">
                <a:moveTo>
                  <a:pt x="41148" y="780288"/>
                </a:moveTo>
                <a:lnTo>
                  <a:pt x="32004" y="780288"/>
                </a:lnTo>
                <a:lnTo>
                  <a:pt x="24384" y="781812"/>
                </a:lnTo>
                <a:lnTo>
                  <a:pt x="41148" y="781812"/>
                </a:lnTo>
                <a:lnTo>
                  <a:pt x="41148" y="780288"/>
                </a:lnTo>
                <a:close/>
              </a:path>
              <a:path w="48895" h="788035" extrusionOk="0">
                <a:moveTo>
                  <a:pt x="42672" y="778764"/>
                </a:moveTo>
                <a:lnTo>
                  <a:pt x="41148" y="780288"/>
                </a:lnTo>
                <a:lnTo>
                  <a:pt x="41148" y="781812"/>
                </a:lnTo>
                <a:lnTo>
                  <a:pt x="42672" y="778764"/>
                </a:lnTo>
                <a:close/>
              </a:path>
              <a:path w="48895" h="788035" extrusionOk="0">
                <a:moveTo>
                  <a:pt x="41148" y="7620"/>
                </a:moveTo>
                <a:lnTo>
                  <a:pt x="41148" y="780288"/>
                </a:lnTo>
                <a:lnTo>
                  <a:pt x="42672" y="778764"/>
                </a:lnTo>
                <a:lnTo>
                  <a:pt x="48768" y="778764"/>
                </a:lnTo>
                <a:lnTo>
                  <a:pt x="48768" y="9144"/>
                </a:lnTo>
                <a:lnTo>
                  <a:pt x="42672" y="9144"/>
                </a:lnTo>
                <a:lnTo>
                  <a:pt x="41148" y="7620"/>
                </a:lnTo>
                <a:close/>
              </a:path>
              <a:path w="48895" h="788035" extrusionOk="0">
                <a:moveTo>
                  <a:pt x="41148" y="6096"/>
                </a:moveTo>
                <a:lnTo>
                  <a:pt x="41148" y="7620"/>
                </a:lnTo>
                <a:lnTo>
                  <a:pt x="42672" y="9144"/>
                </a:lnTo>
                <a:lnTo>
                  <a:pt x="41148" y="6096"/>
                </a:lnTo>
                <a:close/>
              </a:path>
              <a:path w="48895" h="788035" extrusionOk="0">
                <a:moveTo>
                  <a:pt x="32004" y="0"/>
                </a:moveTo>
                <a:lnTo>
                  <a:pt x="0" y="0"/>
                </a:lnTo>
                <a:lnTo>
                  <a:pt x="0" y="6096"/>
                </a:lnTo>
                <a:lnTo>
                  <a:pt x="41148" y="6096"/>
                </a:lnTo>
                <a:lnTo>
                  <a:pt x="42672" y="9144"/>
                </a:lnTo>
                <a:lnTo>
                  <a:pt x="42672" y="7620"/>
                </a:lnTo>
                <a:lnTo>
                  <a:pt x="48768" y="7620"/>
                </a:lnTo>
                <a:lnTo>
                  <a:pt x="48768" y="4572"/>
                </a:lnTo>
                <a:lnTo>
                  <a:pt x="42672" y="1524"/>
                </a:lnTo>
                <a:lnTo>
                  <a:pt x="38100" y="1524"/>
                </a:lnTo>
                <a:lnTo>
                  <a:pt x="32004" y="0"/>
                </a:lnTo>
                <a:close/>
              </a:path>
              <a:path w="48895" h="788035" extrusionOk="0">
                <a:moveTo>
                  <a:pt x="48768" y="7620"/>
                </a:moveTo>
                <a:lnTo>
                  <a:pt x="42672" y="7620"/>
                </a:lnTo>
                <a:lnTo>
                  <a:pt x="42672" y="9144"/>
                </a:lnTo>
                <a:lnTo>
                  <a:pt x="48768" y="9144"/>
                </a:lnTo>
                <a:lnTo>
                  <a:pt x="48768" y="7620"/>
                </a:lnTo>
                <a:close/>
              </a:path>
              <a:path w="48895" h="788035" extrusionOk="0">
                <a:moveTo>
                  <a:pt x="41148" y="6096"/>
                </a:moveTo>
                <a:lnTo>
                  <a:pt x="32004" y="6096"/>
                </a:lnTo>
                <a:lnTo>
                  <a:pt x="36576" y="7620"/>
                </a:lnTo>
                <a:lnTo>
                  <a:pt x="41148" y="7619"/>
                </a:lnTo>
                <a:lnTo>
                  <a:pt x="41148" y="6096"/>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59" name="Google Shape;559;p7"/>
          <p:cNvSpPr/>
          <p:nvPr/>
        </p:nvSpPr>
        <p:spPr>
          <a:xfrm>
            <a:off x="7644600" y="3736112"/>
            <a:ext cx="101249" cy="507377"/>
          </a:xfrm>
          <a:custGeom>
            <a:avLst/>
            <a:gdLst/>
            <a:ahLst/>
            <a:cxnLst/>
            <a:rect l="l" t="t" r="r" b="b"/>
            <a:pathLst>
              <a:path w="82550" h="524510" extrusionOk="0">
                <a:moveTo>
                  <a:pt x="77724" y="518159"/>
                </a:moveTo>
                <a:lnTo>
                  <a:pt x="0" y="518159"/>
                </a:lnTo>
                <a:lnTo>
                  <a:pt x="0" y="524256"/>
                </a:lnTo>
                <a:lnTo>
                  <a:pt x="30480" y="524256"/>
                </a:lnTo>
                <a:lnTo>
                  <a:pt x="44196" y="522731"/>
                </a:lnTo>
                <a:lnTo>
                  <a:pt x="56388" y="522731"/>
                </a:lnTo>
                <a:lnTo>
                  <a:pt x="60960" y="521208"/>
                </a:lnTo>
                <a:lnTo>
                  <a:pt x="70104" y="521208"/>
                </a:lnTo>
                <a:lnTo>
                  <a:pt x="73152" y="519684"/>
                </a:lnTo>
                <a:lnTo>
                  <a:pt x="76200" y="519684"/>
                </a:lnTo>
                <a:lnTo>
                  <a:pt x="77724" y="518159"/>
                </a:lnTo>
                <a:close/>
              </a:path>
              <a:path w="82550" h="524510" extrusionOk="0">
                <a:moveTo>
                  <a:pt x="30480" y="0"/>
                </a:moveTo>
                <a:lnTo>
                  <a:pt x="0" y="0"/>
                </a:lnTo>
                <a:lnTo>
                  <a:pt x="0" y="6096"/>
                </a:lnTo>
                <a:lnTo>
                  <a:pt x="15240" y="6096"/>
                </a:lnTo>
                <a:lnTo>
                  <a:pt x="30480" y="7620"/>
                </a:lnTo>
                <a:lnTo>
                  <a:pt x="54864" y="7620"/>
                </a:lnTo>
                <a:lnTo>
                  <a:pt x="60960" y="9144"/>
                </a:lnTo>
                <a:lnTo>
                  <a:pt x="68580" y="9144"/>
                </a:lnTo>
                <a:lnTo>
                  <a:pt x="71628" y="10668"/>
                </a:lnTo>
                <a:lnTo>
                  <a:pt x="76200" y="10668"/>
                </a:lnTo>
                <a:lnTo>
                  <a:pt x="76200" y="515112"/>
                </a:lnTo>
                <a:lnTo>
                  <a:pt x="60960" y="515112"/>
                </a:lnTo>
                <a:lnTo>
                  <a:pt x="54864" y="516636"/>
                </a:lnTo>
                <a:lnTo>
                  <a:pt x="44196" y="516636"/>
                </a:lnTo>
                <a:lnTo>
                  <a:pt x="30480" y="518159"/>
                </a:lnTo>
                <a:lnTo>
                  <a:pt x="80772" y="518159"/>
                </a:lnTo>
                <a:lnTo>
                  <a:pt x="82296" y="515112"/>
                </a:lnTo>
                <a:lnTo>
                  <a:pt x="82296" y="9144"/>
                </a:lnTo>
                <a:lnTo>
                  <a:pt x="80772" y="7620"/>
                </a:lnTo>
                <a:lnTo>
                  <a:pt x="77724" y="6096"/>
                </a:lnTo>
                <a:lnTo>
                  <a:pt x="76200" y="4572"/>
                </a:lnTo>
                <a:lnTo>
                  <a:pt x="73152" y="4572"/>
                </a:lnTo>
                <a:lnTo>
                  <a:pt x="70104" y="3048"/>
                </a:lnTo>
                <a:lnTo>
                  <a:pt x="60960" y="3048"/>
                </a:lnTo>
                <a:lnTo>
                  <a:pt x="56388" y="1524"/>
                </a:lnTo>
                <a:lnTo>
                  <a:pt x="44196" y="1524"/>
                </a:lnTo>
                <a:lnTo>
                  <a:pt x="30480" y="0"/>
                </a:lnTo>
                <a:close/>
              </a:path>
              <a:path w="82550" h="524510" extrusionOk="0">
                <a:moveTo>
                  <a:pt x="76200" y="512064"/>
                </a:moveTo>
                <a:lnTo>
                  <a:pt x="74676" y="513588"/>
                </a:lnTo>
                <a:lnTo>
                  <a:pt x="71628" y="513588"/>
                </a:lnTo>
                <a:lnTo>
                  <a:pt x="68580" y="515112"/>
                </a:lnTo>
                <a:lnTo>
                  <a:pt x="76200" y="515112"/>
                </a:lnTo>
                <a:lnTo>
                  <a:pt x="76200" y="512064"/>
                </a:lnTo>
                <a:close/>
              </a:path>
              <a:path w="82550" h="524510" extrusionOk="0">
                <a:moveTo>
                  <a:pt x="76200" y="10668"/>
                </a:moveTo>
                <a:lnTo>
                  <a:pt x="74676" y="10668"/>
                </a:lnTo>
                <a:lnTo>
                  <a:pt x="76200" y="12192"/>
                </a:lnTo>
                <a:lnTo>
                  <a:pt x="76200" y="10668"/>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60" name="Google Shape;560;p7"/>
          <p:cNvSpPr/>
          <p:nvPr/>
        </p:nvSpPr>
        <p:spPr>
          <a:xfrm>
            <a:off x="6763101" y="4085483"/>
            <a:ext cx="295931" cy="97739"/>
          </a:xfrm>
          <a:custGeom>
            <a:avLst/>
            <a:gdLst/>
            <a:ahLst/>
            <a:cxnLst/>
            <a:rect l="l" t="t" r="r" b="b"/>
            <a:pathLst>
              <a:path w="346075" h="114300" extrusionOk="0">
                <a:moveTo>
                  <a:pt x="114300" y="0"/>
                </a:moveTo>
                <a:lnTo>
                  <a:pt x="0" y="57911"/>
                </a:lnTo>
                <a:lnTo>
                  <a:pt x="114300" y="114300"/>
                </a:lnTo>
                <a:lnTo>
                  <a:pt x="114300" y="76200"/>
                </a:lnTo>
                <a:lnTo>
                  <a:pt x="96012" y="76200"/>
                </a:lnTo>
                <a:lnTo>
                  <a:pt x="96012" y="38100"/>
                </a:lnTo>
                <a:lnTo>
                  <a:pt x="114300" y="38100"/>
                </a:lnTo>
                <a:lnTo>
                  <a:pt x="114300" y="0"/>
                </a:lnTo>
                <a:close/>
              </a:path>
              <a:path w="346075" h="114300" extrusionOk="0">
                <a:moveTo>
                  <a:pt x="114300" y="38100"/>
                </a:moveTo>
                <a:lnTo>
                  <a:pt x="96012" y="38100"/>
                </a:lnTo>
                <a:lnTo>
                  <a:pt x="96012" y="76200"/>
                </a:lnTo>
                <a:lnTo>
                  <a:pt x="114300" y="76200"/>
                </a:lnTo>
                <a:lnTo>
                  <a:pt x="114300" y="38100"/>
                </a:lnTo>
                <a:close/>
              </a:path>
              <a:path w="346075" h="114300" extrusionOk="0">
                <a:moveTo>
                  <a:pt x="345948" y="38100"/>
                </a:moveTo>
                <a:lnTo>
                  <a:pt x="114300" y="38100"/>
                </a:lnTo>
                <a:lnTo>
                  <a:pt x="114300" y="76200"/>
                </a:lnTo>
                <a:lnTo>
                  <a:pt x="345948" y="76200"/>
                </a:lnTo>
                <a:lnTo>
                  <a:pt x="345948" y="3810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1" name="Google Shape;561;p7"/>
          <p:cNvSpPr/>
          <p:nvPr/>
        </p:nvSpPr>
        <p:spPr>
          <a:xfrm>
            <a:off x="599784" y="3544489"/>
            <a:ext cx="2725281" cy="496838"/>
          </a:xfrm>
          <a:custGeom>
            <a:avLst/>
            <a:gdLst/>
            <a:ahLst/>
            <a:cxnLst/>
            <a:rect l="l" t="t" r="r" b="b"/>
            <a:pathLst>
              <a:path w="3187065" h="581025" extrusionOk="0">
                <a:moveTo>
                  <a:pt x="0" y="580644"/>
                </a:moveTo>
                <a:lnTo>
                  <a:pt x="3186683" y="580644"/>
                </a:lnTo>
                <a:lnTo>
                  <a:pt x="3186683" y="0"/>
                </a:lnTo>
                <a:lnTo>
                  <a:pt x="0" y="0"/>
                </a:lnTo>
                <a:lnTo>
                  <a:pt x="0" y="580644"/>
                </a:lnTo>
                <a:close/>
              </a:path>
            </a:pathLst>
          </a:custGeom>
          <a:solidFill>
            <a:srgbClr val="FFC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2" name="Google Shape;562;p7"/>
          <p:cNvSpPr/>
          <p:nvPr/>
        </p:nvSpPr>
        <p:spPr>
          <a:xfrm>
            <a:off x="599784" y="3543831"/>
            <a:ext cx="2725281" cy="0"/>
          </a:xfrm>
          <a:custGeom>
            <a:avLst/>
            <a:gdLst/>
            <a:ahLst/>
            <a:cxnLst/>
            <a:rect l="l" t="t" r="r" b="b"/>
            <a:pathLst>
              <a:path w="3187065" h="120000" extrusionOk="0">
                <a:moveTo>
                  <a:pt x="0" y="0"/>
                </a:moveTo>
                <a:lnTo>
                  <a:pt x="3186683" y="0"/>
                </a:lnTo>
              </a:path>
            </a:pathLst>
          </a:custGeom>
          <a:noFill/>
          <a:ln w="9525" cap="flat" cmpd="sng">
            <a:solidFill>
              <a:srgbClr val="7F4D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3" name="Google Shape;563;p7"/>
          <p:cNvSpPr/>
          <p:nvPr/>
        </p:nvSpPr>
        <p:spPr>
          <a:xfrm>
            <a:off x="1621479" y="3229118"/>
            <a:ext cx="366520" cy="250320"/>
          </a:xfrm>
          <a:custGeom>
            <a:avLst/>
            <a:gdLst/>
            <a:ahLst/>
            <a:cxnLst/>
            <a:rect l="l" t="t" r="r" b="b"/>
            <a:pathLst>
              <a:path w="428625" h="292735" extrusionOk="0">
                <a:moveTo>
                  <a:pt x="213360" y="0"/>
                </a:moveTo>
                <a:lnTo>
                  <a:pt x="162245" y="4253"/>
                </a:lnTo>
                <a:lnTo>
                  <a:pt x="115523" y="16335"/>
                </a:lnTo>
                <a:lnTo>
                  <a:pt x="74706" y="35227"/>
                </a:lnTo>
                <a:lnTo>
                  <a:pt x="41306" y="59911"/>
                </a:lnTo>
                <a:lnTo>
                  <a:pt x="16835" y="89368"/>
                </a:lnTo>
                <a:lnTo>
                  <a:pt x="710" y="134308"/>
                </a:lnTo>
                <a:lnTo>
                  <a:pt x="0" y="146303"/>
                </a:lnTo>
                <a:lnTo>
                  <a:pt x="710" y="158299"/>
                </a:lnTo>
                <a:lnTo>
                  <a:pt x="16835" y="203239"/>
                </a:lnTo>
                <a:lnTo>
                  <a:pt x="41306" y="232696"/>
                </a:lnTo>
                <a:lnTo>
                  <a:pt x="74706" y="257380"/>
                </a:lnTo>
                <a:lnTo>
                  <a:pt x="115523" y="276272"/>
                </a:lnTo>
                <a:lnTo>
                  <a:pt x="162245" y="288354"/>
                </a:lnTo>
                <a:lnTo>
                  <a:pt x="213360" y="292607"/>
                </a:lnTo>
                <a:lnTo>
                  <a:pt x="231010" y="292122"/>
                </a:lnTo>
                <a:lnTo>
                  <a:pt x="281354" y="285146"/>
                </a:lnTo>
                <a:lnTo>
                  <a:pt x="326638" y="270681"/>
                </a:lnTo>
                <a:lnTo>
                  <a:pt x="365379" y="249745"/>
                </a:lnTo>
                <a:lnTo>
                  <a:pt x="396095" y="223357"/>
                </a:lnTo>
                <a:lnTo>
                  <a:pt x="422010" y="181452"/>
                </a:lnTo>
                <a:lnTo>
                  <a:pt x="428244" y="146303"/>
                </a:lnTo>
                <a:lnTo>
                  <a:pt x="427533" y="134308"/>
                </a:lnTo>
                <a:lnTo>
                  <a:pt x="411384" y="89368"/>
                </a:lnTo>
                <a:lnTo>
                  <a:pt x="386839" y="59911"/>
                </a:lnTo>
                <a:lnTo>
                  <a:pt x="353283" y="35227"/>
                </a:lnTo>
                <a:lnTo>
                  <a:pt x="312197" y="16335"/>
                </a:lnTo>
                <a:lnTo>
                  <a:pt x="265062" y="4253"/>
                </a:lnTo>
                <a:lnTo>
                  <a:pt x="213360"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4" name="Google Shape;564;p7"/>
          <p:cNvSpPr/>
          <p:nvPr/>
        </p:nvSpPr>
        <p:spPr>
          <a:xfrm>
            <a:off x="1614963" y="3223905"/>
            <a:ext cx="379552" cy="262266"/>
          </a:xfrm>
          <a:custGeom>
            <a:avLst/>
            <a:gdLst/>
            <a:ahLst/>
            <a:cxnLst/>
            <a:rect l="l" t="t" r="r" b="b"/>
            <a:pathLst>
              <a:path w="443864" h="306704" extrusionOk="0">
                <a:moveTo>
                  <a:pt x="220979" y="0"/>
                </a:moveTo>
                <a:lnTo>
                  <a:pt x="178308" y="3048"/>
                </a:lnTo>
                <a:lnTo>
                  <a:pt x="137160" y="12192"/>
                </a:lnTo>
                <a:lnTo>
                  <a:pt x="99060" y="25907"/>
                </a:lnTo>
                <a:lnTo>
                  <a:pt x="51816" y="54864"/>
                </a:lnTo>
                <a:lnTo>
                  <a:pt x="18288" y="92964"/>
                </a:lnTo>
                <a:lnTo>
                  <a:pt x="1524" y="137160"/>
                </a:lnTo>
                <a:lnTo>
                  <a:pt x="0" y="152400"/>
                </a:lnTo>
                <a:lnTo>
                  <a:pt x="1524" y="169164"/>
                </a:lnTo>
                <a:lnTo>
                  <a:pt x="18288" y="213360"/>
                </a:lnTo>
                <a:lnTo>
                  <a:pt x="51816" y="251460"/>
                </a:lnTo>
                <a:lnTo>
                  <a:pt x="99060" y="280416"/>
                </a:lnTo>
                <a:lnTo>
                  <a:pt x="137160" y="294132"/>
                </a:lnTo>
                <a:lnTo>
                  <a:pt x="178308" y="303276"/>
                </a:lnTo>
                <a:lnTo>
                  <a:pt x="220979" y="306323"/>
                </a:lnTo>
                <a:lnTo>
                  <a:pt x="265176" y="303276"/>
                </a:lnTo>
                <a:lnTo>
                  <a:pt x="286512" y="298704"/>
                </a:lnTo>
                <a:lnTo>
                  <a:pt x="306324" y="294132"/>
                </a:lnTo>
                <a:lnTo>
                  <a:pt x="311277" y="292608"/>
                </a:lnTo>
                <a:lnTo>
                  <a:pt x="201168" y="292608"/>
                </a:lnTo>
                <a:lnTo>
                  <a:pt x="158496" y="286512"/>
                </a:lnTo>
                <a:lnTo>
                  <a:pt x="160020" y="286512"/>
                </a:lnTo>
                <a:lnTo>
                  <a:pt x="140208" y="281940"/>
                </a:lnTo>
                <a:lnTo>
                  <a:pt x="121920" y="275844"/>
                </a:lnTo>
                <a:lnTo>
                  <a:pt x="103632" y="268223"/>
                </a:lnTo>
                <a:lnTo>
                  <a:pt x="105155" y="268223"/>
                </a:lnTo>
                <a:lnTo>
                  <a:pt x="88392" y="260604"/>
                </a:lnTo>
                <a:lnTo>
                  <a:pt x="73152" y="251460"/>
                </a:lnTo>
                <a:lnTo>
                  <a:pt x="59436" y="240792"/>
                </a:lnTo>
                <a:lnTo>
                  <a:pt x="60960" y="240792"/>
                </a:lnTo>
                <a:lnTo>
                  <a:pt x="47244" y="230124"/>
                </a:lnTo>
                <a:lnTo>
                  <a:pt x="48768" y="230124"/>
                </a:lnTo>
                <a:lnTo>
                  <a:pt x="39433" y="219456"/>
                </a:lnTo>
                <a:lnTo>
                  <a:pt x="38100" y="219456"/>
                </a:lnTo>
                <a:lnTo>
                  <a:pt x="29972" y="207264"/>
                </a:lnTo>
                <a:lnTo>
                  <a:pt x="28956" y="207264"/>
                </a:lnTo>
                <a:lnTo>
                  <a:pt x="23537" y="195072"/>
                </a:lnTo>
                <a:lnTo>
                  <a:pt x="22860" y="195072"/>
                </a:lnTo>
                <a:lnTo>
                  <a:pt x="16764" y="179832"/>
                </a:lnTo>
                <a:lnTo>
                  <a:pt x="17830" y="179832"/>
                </a:lnTo>
                <a:lnTo>
                  <a:pt x="13716" y="166116"/>
                </a:lnTo>
                <a:lnTo>
                  <a:pt x="15087" y="166116"/>
                </a:lnTo>
                <a:lnTo>
                  <a:pt x="13868" y="153924"/>
                </a:lnTo>
                <a:lnTo>
                  <a:pt x="13716" y="153924"/>
                </a:lnTo>
                <a:lnTo>
                  <a:pt x="13716" y="152400"/>
                </a:lnTo>
                <a:lnTo>
                  <a:pt x="13868" y="152400"/>
                </a:lnTo>
                <a:lnTo>
                  <a:pt x="15087" y="140208"/>
                </a:lnTo>
                <a:lnTo>
                  <a:pt x="13716" y="140208"/>
                </a:lnTo>
                <a:lnTo>
                  <a:pt x="17830" y="126492"/>
                </a:lnTo>
                <a:lnTo>
                  <a:pt x="16764" y="126492"/>
                </a:lnTo>
                <a:lnTo>
                  <a:pt x="22860" y="111252"/>
                </a:lnTo>
                <a:lnTo>
                  <a:pt x="23537" y="111252"/>
                </a:lnTo>
                <a:lnTo>
                  <a:pt x="28956" y="99060"/>
                </a:lnTo>
                <a:lnTo>
                  <a:pt x="38100" y="86868"/>
                </a:lnTo>
                <a:lnTo>
                  <a:pt x="48768" y="76200"/>
                </a:lnTo>
                <a:lnTo>
                  <a:pt x="47244" y="76200"/>
                </a:lnTo>
                <a:lnTo>
                  <a:pt x="60960" y="64008"/>
                </a:lnTo>
                <a:lnTo>
                  <a:pt x="61395" y="64008"/>
                </a:lnTo>
                <a:lnTo>
                  <a:pt x="73152" y="54864"/>
                </a:lnTo>
                <a:lnTo>
                  <a:pt x="88392" y="45719"/>
                </a:lnTo>
                <a:lnTo>
                  <a:pt x="105155" y="36576"/>
                </a:lnTo>
                <a:lnTo>
                  <a:pt x="107289" y="36576"/>
                </a:lnTo>
                <a:lnTo>
                  <a:pt x="121920" y="30480"/>
                </a:lnTo>
                <a:lnTo>
                  <a:pt x="140208" y="24384"/>
                </a:lnTo>
                <a:lnTo>
                  <a:pt x="160020" y="19812"/>
                </a:lnTo>
                <a:lnTo>
                  <a:pt x="158496" y="19812"/>
                </a:lnTo>
                <a:lnTo>
                  <a:pt x="179832" y="15239"/>
                </a:lnTo>
                <a:lnTo>
                  <a:pt x="201168" y="13716"/>
                </a:lnTo>
                <a:lnTo>
                  <a:pt x="311277" y="13716"/>
                </a:lnTo>
                <a:lnTo>
                  <a:pt x="306324" y="12192"/>
                </a:lnTo>
                <a:lnTo>
                  <a:pt x="286512" y="7619"/>
                </a:lnTo>
                <a:lnTo>
                  <a:pt x="265176" y="3048"/>
                </a:lnTo>
                <a:lnTo>
                  <a:pt x="220979" y="0"/>
                </a:lnTo>
                <a:close/>
              </a:path>
              <a:path w="443864" h="306704" extrusionOk="0">
                <a:moveTo>
                  <a:pt x="405384" y="217932"/>
                </a:moveTo>
                <a:lnTo>
                  <a:pt x="394716" y="230124"/>
                </a:lnTo>
                <a:lnTo>
                  <a:pt x="382524" y="240792"/>
                </a:lnTo>
                <a:lnTo>
                  <a:pt x="384048" y="240792"/>
                </a:lnTo>
                <a:lnTo>
                  <a:pt x="370332" y="251460"/>
                </a:lnTo>
                <a:lnTo>
                  <a:pt x="355092" y="260604"/>
                </a:lnTo>
                <a:lnTo>
                  <a:pt x="338328" y="268223"/>
                </a:lnTo>
                <a:lnTo>
                  <a:pt x="339852" y="268223"/>
                </a:lnTo>
                <a:lnTo>
                  <a:pt x="321564" y="275844"/>
                </a:lnTo>
                <a:lnTo>
                  <a:pt x="303276" y="281940"/>
                </a:lnTo>
                <a:lnTo>
                  <a:pt x="283464" y="286512"/>
                </a:lnTo>
                <a:lnTo>
                  <a:pt x="284988" y="286512"/>
                </a:lnTo>
                <a:lnTo>
                  <a:pt x="242315" y="292608"/>
                </a:lnTo>
                <a:lnTo>
                  <a:pt x="311277" y="292608"/>
                </a:lnTo>
                <a:lnTo>
                  <a:pt x="361188" y="271272"/>
                </a:lnTo>
                <a:lnTo>
                  <a:pt x="416052" y="227076"/>
                </a:lnTo>
                <a:lnTo>
                  <a:pt x="421131" y="219456"/>
                </a:lnTo>
                <a:lnTo>
                  <a:pt x="405384" y="219456"/>
                </a:lnTo>
                <a:lnTo>
                  <a:pt x="405384" y="217932"/>
                </a:lnTo>
                <a:close/>
              </a:path>
              <a:path w="443864" h="306704" extrusionOk="0">
                <a:moveTo>
                  <a:pt x="38100" y="217932"/>
                </a:moveTo>
                <a:lnTo>
                  <a:pt x="38100" y="219456"/>
                </a:lnTo>
                <a:lnTo>
                  <a:pt x="39433" y="219456"/>
                </a:lnTo>
                <a:lnTo>
                  <a:pt x="38100" y="217932"/>
                </a:lnTo>
                <a:close/>
              </a:path>
              <a:path w="443864" h="306704" extrusionOk="0">
                <a:moveTo>
                  <a:pt x="414528" y="205740"/>
                </a:moveTo>
                <a:lnTo>
                  <a:pt x="405384" y="219456"/>
                </a:lnTo>
                <a:lnTo>
                  <a:pt x="421131" y="219456"/>
                </a:lnTo>
                <a:lnTo>
                  <a:pt x="425195" y="213360"/>
                </a:lnTo>
                <a:lnTo>
                  <a:pt x="428582" y="207264"/>
                </a:lnTo>
                <a:lnTo>
                  <a:pt x="414528" y="207264"/>
                </a:lnTo>
                <a:lnTo>
                  <a:pt x="414528" y="205740"/>
                </a:lnTo>
                <a:close/>
              </a:path>
              <a:path w="443864" h="306704" extrusionOk="0">
                <a:moveTo>
                  <a:pt x="28956" y="205740"/>
                </a:moveTo>
                <a:lnTo>
                  <a:pt x="28956" y="207264"/>
                </a:lnTo>
                <a:lnTo>
                  <a:pt x="29972" y="207264"/>
                </a:lnTo>
                <a:lnTo>
                  <a:pt x="28956" y="205740"/>
                </a:lnTo>
                <a:close/>
              </a:path>
              <a:path w="443864" h="306704" extrusionOk="0">
                <a:moveTo>
                  <a:pt x="420623" y="193548"/>
                </a:moveTo>
                <a:lnTo>
                  <a:pt x="414528" y="207264"/>
                </a:lnTo>
                <a:lnTo>
                  <a:pt x="428582" y="207264"/>
                </a:lnTo>
                <a:lnTo>
                  <a:pt x="432816" y="199644"/>
                </a:lnTo>
                <a:lnTo>
                  <a:pt x="434187" y="195072"/>
                </a:lnTo>
                <a:lnTo>
                  <a:pt x="420623" y="195072"/>
                </a:lnTo>
                <a:lnTo>
                  <a:pt x="420623" y="193548"/>
                </a:lnTo>
                <a:close/>
              </a:path>
              <a:path w="443864" h="306704" extrusionOk="0">
                <a:moveTo>
                  <a:pt x="22860" y="193548"/>
                </a:moveTo>
                <a:lnTo>
                  <a:pt x="22860" y="195072"/>
                </a:lnTo>
                <a:lnTo>
                  <a:pt x="23537" y="195072"/>
                </a:lnTo>
                <a:lnTo>
                  <a:pt x="22860" y="193548"/>
                </a:lnTo>
                <a:close/>
              </a:path>
              <a:path w="443864" h="306704" extrusionOk="0">
                <a:moveTo>
                  <a:pt x="438759" y="179832"/>
                </a:moveTo>
                <a:lnTo>
                  <a:pt x="426720" y="179832"/>
                </a:lnTo>
                <a:lnTo>
                  <a:pt x="420623" y="195072"/>
                </a:lnTo>
                <a:lnTo>
                  <a:pt x="434187" y="195072"/>
                </a:lnTo>
                <a:lnTo>
                  <a:pt x="438759" y="179832"/>
                </a:lnTo>
                <a:close/>
              </a:path>
              <a:path w="443864" h="306704" extrusionOk="0">
                <a:moveTo>
                  <a:pt x="17830" y="179832"/>
                </a:moveTo>
                <a:lnTo>
                  <a:pt x="16764" y="179832"/>
                </a:lnTo>
                <a:lnTo>
                  <a:pt x="18288" y="181356"/>
                </a:lnTo>
                <a:lnTo>
                  <a:pt x="17830" y="179832"/>
                </a:lnTo>
                <a:close/>
              </a:path>
              <a:path w="443864" h="306704" extrusionOk="0">
                <a:moveTo>
                  <a:pt x="442237" y="166116"/>
                </a:moveTo>
                <a:lnTo>
                  <a:pt x="429768" y="166116"/>
                </a:lnTo>
                <a:lnTo>
                  <a:pt x="425195" y="181356"/>
                </a:lnTo>
                <a:lnTo>
                  <a:pt x="426720" y="179832"/>
                </a:lnTo>
                <a:lnTo>
                  <a:pt x="438759" y="179832"/>
                </a:lnTo>
                <a:lnTo>
                  <a:pt x="441959" y="169164"/>
                </a:lnTo>
                <a:lnTo>
                  <a:pt x="442237" y="166116"/>
                </a:lnTo>
                <a:close/>
              </a:path>
              <a:path w="443864" h="306704" extrusionOk="0">
                <a:moveTo>
                  <a:pt x="15087" y="166116"/>
                </a:moveTo>
                <a:lnTo>
                  <a:pt x="13716" y="166116"/>
                </a:lnTo>
                <a:lnTo>
                  <a:pt x="15240" y="167640"/>
                </a:lnTo>
                <a:lnTo>
                  <a:pt x="15087" y="166116"/>
                </a:lnTo>
                <a:close/>
              </a:path>
              <a:path w="443864" h="306704" extrusionOk="0">
                <a:moveTo>
                  <a:pt x="443484" y="152400"/>
                </a:moveTo>
                <a:lnTo>
                  <a:pt x="429768" y="152400"/>
                </a:lnTo>
                <a:lnTo>
                  <a:pt x="429768" y="153924"/>
                </a:lnTo>
                <a:lnTo>
                  <a:pt x="429615" y="153924"/>
                </a:lnTo>
                <a:lnTo>
                  <a:pt x="428244" y="167640"/>
                </a:lnTo>
                <a:lnTo>
                  <a:pt x="429768" y="166116"/>
                </a:lnTo>
                <a:lnTo>
                  <a:pt x="442237" y="166116"/>
                </a:lnTo>
                <a:lnTo>
                  <a:pt x="443345" y="153924"/>
                </a:lnTo>
                <a:lnTo>
                  <a:pt x="429768" y="153924"/>
                </a:lnTo>
                <a:lnTo>
                  <a:pt x="429691" y="153162"/>
                </a:lnTo>
                <a:lnTo>
                  <a:pt x="443414" y="153162"/>
                </a:lnTo>
                <a:lnTo>
                  <a:pt x="443484" y="152400"/>
                </a:lnTo>
                <a:close/>
              </a:path>
              <a:path w="443864" h="306704" extrusionOk="0">
                <a:moveTo>
                  <a:pt x="13792" y="153162"/>
                </a:moveTo>
                <a:lnTo>
                  <a:pt x="13716" y="153924"/>
                </a:lnTo>
                <a:lnTo>
                  <a:pt x="13868" y="153924"/>
                </a:lnTo>
                <a:lnTo>
                  <a:pt x="13792" y="153162"/>
                </a:lnTo>
                <a:close/>
              </a:path>
              <a:path w="443864" h="306704" extrusionOk="0">
                <a:moveTo>
                  <a:pt x="13868" y="152400"/>
                </a:moveTo>
                <a:lnTo>
                  <a:pt x="13716" y="152400"/>
                </a:lnTo>
                <a:lnTo>
                  <a:pt x="13792" y="153162"/>
                </a:lnTo>
                <a:lnTo>
                  <a:pt x="13868" y="152400"/>
                </a:lnTo>
                <a:close/>
              </a:path>
              <a:path w="443864" h="306704" extrusionOk="0">
                <a:moveTo>
                  <a:pt x="428244" y="138684"/>
                </a:moveTo>
                <a:lnTo>
                  <a:pt x="429691" y="153162"/>
                </a:lnTo>
                <a:lnTo>
                  <a:pt x="429768" y="152400"/>
                </a:lnTo>
                <a:lnTo>
                  <a:pt x="443484" y="152400"/>
                </a:lnTo>
                <a:lnTo>
                  <a:pt x="442264" y="140208"/>
                </a:lnTo>
                <a:lnTo>
                  <a:pt x="429768" y="140208"/>
                </a:lnTo>
                <a:lnTo>
                  <a:pt x="428244" y="138684"/>
                </a:lnTo>
                <a:close/>
              </a:path>
              <a:path w="443864" h="306704" extrusionOk="0">
                <a:moveTo>
                  <a:pt x="15240" y="138684"/>
                </a:moveTo>
                <a:lnTo>
                  <a:pt x="13716" y="140208"/>
                </a:lnTo>
                <a:lnTo>
                  <a:pt x="15087" y="140208"/>
                </a:lnTo>
                <a:lnTo>
                  <a:pt x="15240" y="138684"/>
                </a:lnTo>
                <a:close/>
              </a:path>
              <a:path w="443864" h="306704" extrusionOk="0">
                <a:moveTo>
                  <a:pt x="425195" y="124968"/>
                </a:moveTo>
                <a:lnTo>
                  <a:pt x="429768" y="140208"/>
                </a:lnTo>
                <a:lnTo>
                  <a:pt x="442264" y="140208"/>
                </a:lnTo>
                <a:lnTo>
                  <a:pt x="441959" y="137160"/>
                </a:lnTo>
                <a:lnTo>
                  <a:pt x="438759" y="126492"/>
                </a:lnTo>
                <a:lnTo>
                  <a:pt x="426720" y="126492"/>
                </a:lnTo>
                <a:lnTo>
                  <a:pt x="425195" y="124968"/>
                </a:lnTo>
                <a:close/>
              </a:path>
              <a:path w="443864" h="306704" extrusionOk="0">
                <a:moveTo>
                  <a:pt x="18288" y="124968"/>
                </a:moveTo>
                <a:lnTo>
                  <a:pt x="16764" y="126492"/>
                </a:lnTo>
                <a:lnTo>
                  <a:pt x="17830" y="126492"/>
                </a:lnTo>
                <a:lnTo>
                  <a:pt x="18288" y="124968"/>
                </a:lnTo>
                <a:close/>
              </a:path>
              <a:path w="443864" h="306704" extrusionOk="0">
                <a:moveTo>
                  <a:pt x="434187" y="111252"/>
                </a:moveTo>
                <a:lnTo>
                  <a:pt x="420623" y="111252"/>
                </a:lnTo>
                <a:lnTo>
                  <a:pt x="426720" y="126492"/>
                </a:lnTo>
                <a:lnTo>
                  <a:pt x="438759" y="126492"/>
                </a:lnTo>
                <a:lnTo>
                  <a:pt x="434187" y="111252"/>
                </a:lnTo>
                <a:close/>
              </a:path>
              <a:path w="443864" h="306704" extrusionOk="0">
                <a:moveTo>
                  <a:pt x="23537" y="111252"/>
                </a:moveTo>
                <a:lnTo>
                  <a:pt x="22860" y="111252"/>
                </a:lnTo>
                <a:lnTo>
                  <a:pt x="22860" y="112775"/>
                </a:lnTo>
                <a:lnTo>
                  <a:pt x="23537" y="111252"/>
                </a:lnTo>
                <a:close/>
              </a:path>
              <a:path w="443864" h="306704" extrusionOk="0">
                <a:moveTo>
                  <a:pt x="400812" y="64008"/>
                </a:moveTo>
                <a:lnTo>
                  <a:pt x="382524" y="64008"/>
                </a:lnTo>
                <a:lnTo>
                  <a:pt x="405384" y="86868"/>
                </a:lnTo>
                <a:lnTo>
                  <a:pt x="414528" y="99060"/>
                </a:lnTo>
                <a:lnTo>
                  <a:pt x="420623" y="112775"/>
                </a:lnTo>
                <a:lnTo>
                  <a:pt x="420623" y="111252"/>
                </a:lnTo>
                <a:lnTo>
                  <a:pt x="434187" y="111252"/>
                </a:lnTo>
                <a:lnTo>
                  <a:pt x="432816" y="106680"/>
                </a:lnTo>
                <a:lnTo>
                  <a:pt x="425195" y="92964"/>
                </a:lnTo>
                <a:lnTo>
                  <a:pt x="416052" y="79248"/>
                </a:lnTo>
                <a:lnTo>
                  <a:pt x="400812" y="64008"/>
                </a:lnTo>
                <a:close/>
              </a:path>
              <a:path w="443864" h="306704" extrusionOk="0">
                <a:moveTo>
                  <a:pt x="61395" y="64008"/>
                </a:moveTo>
                <a:lnTo>
                  <a:pt x="60960" y="64008"/>
                </a:lnTo>
                <a:lnTo>
                  <a:pt x="59436" y="65532"/>
                </a:lnTo>
                <a:lnTo>
                  <a:pt x="61395" y="64008"/>
                </a:lnTo>
                <a:close/>
              </a:path>
              <a:path w="443864" h="306704" extrusionOk="0">
                <a:moveTo>
                  <a:pt x="363728" y="36576"/>
                </a:moveTo>
                <a:lnTo>
                  <a:pt x="338328" y="36576"/>
                </a:lnTo>
                <a:lnTo>
                  <a:pt x="355092" y="45719"/>
                </a:lnTo>
                <a:lnTo>
                  <a:pt x="370332" y="54864"/>
                </a:lnTo>
                <a:lnTo>
                  <a:pt x="384048" y="65531"/>
                </a:lnTo>
                <a:lnTo>
                  <a:pt x="382524" y="64008"/>
                </a:lnTo>
                <a:lnTo>
                  <a:pt x="400812" y="64008"/>
                </a:lnTo>
                <a:lnTo>
                  <a:pt x="391668" y="54864"/>
                </a:lnTo>
                <a:lnTo>
                  <a:pt x="376428" y="44196"/>
                </a:lnTo>
                <a:lnTo>
                  <a:pt x="363728" y="36576"/>
                </a:lnTo>
                <a:close/>
              </a:path>
              <a:path w="443864" h="306704" extrusionOk="0">
                <a:moveTo>
                  <a:pt x="107289" y="36576"/>
                </a:moveTo>
                <a:lnTo>
                  <a:pt x="105155" y="36576"/>
                </a:lnTo>
                <a:lnTo>
                  <a:pt x="103632" y="38100"/>
                </a:lnTo>
                <a:lnTo>
                  <a:pt x="107289" y="36576"/>
                </a:lnTo>
                <a:close/>
              </a:path>
              <a:path w="443864" h="306704" extrusionOk="0">
                <a:moveTo>
                  <a:pt x="311277" y="13716"/>
                </a:moveTo>
                <a:lnTo>
                  <a:pt x="242315" y="13716"/>
                </a:lnTo>
                <a:lnTo>
                  <a:pt x="263652" y="15239"/>
                </a:lnTo>
                <a:lnTo>
                  <a:pt x="284988" y="19812"/>
                </a:lnTo>
                <a:lnTo>
                  <a:pt x="283464" y="19812"/>
                </a:lnTo>
                <a:lnTo>
                  <a:pt x="303276" y="24384"/>
                </a:lnTo>
                <a:lnTo>
                  <a:pt x="321564" y="30480"/>
                </a:lnTo>
                <a:lnTo>
                  <a:pt x="339852" y="38100"/>
                </a:lnTo>
                <a:lnTo>
                  <a:pt x="338328" y="36576"/>
                </a:lnTo>
                <a:lnTo>
                  <a:pt x="363728" y="36576"/>
                </a:lnTo>
                <a:lnTo>
                  <a:pt x="361188" y="35052"/>
                </a:lnTo>
                <a:lnTo>
                  <a:pt x="344424" y="25907"/>
                </a:lnTo>
                <a:lnTo>
                  <a:pt x="326136" y="18287"/>
                </a:lnTo>
                <a:lnTo>
                  <a:pt x="311277" y="137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5" name="Google Shape;565;p7"/>
          <p:cNvSpPr/>
          <p:nvPr/>
        </p:nvSpPr>
        <p:spPr>
          <a:xfrm>
            <a:off x="1776558" y="3007577"/>
            <a:ext cx="65159" cy="395299"/>
          </a:xfrm>
          <a:custGeom>
            <a:avLst/>
            <a:gdLst/>
            <a:ahLst/>
            <a:cxnLst/>
            <a:rect l="l" t="t" r="r" b="b"/>
            <a:pathLst>
              <a:path w="76200" h="462279" extrusionOk="0">
                <a:moveTo>
                  <a:pt x="35051" y="385572"/>
                </a:moveTo>
                <a:lnTo>
                  <a:pt x="0" y="385572"/>
                </a:lnTo>
                <a:lnTo>
                  <a:pt x="38100" y="461772"/>
                </a:lnTo>
                <a:lnTo>
                  <a:pt x="70104" y="397763"/>
                </a:lnTo>
                <a:lnTo>
                  <a:pt x="35051" y="397763"/>
                </a:lnTo>
                <a:lnTo>
                  <a:pt x="35051" y="385572"/>
                </a:lnTo>
                <a:close/>
              </a:path>
              <a:path w="76200" h="462279" extrusionOk="0">
                <a:moveTo>
                  <a:pt x="41147" y="0"/>
                </a:moveTo>
                <a:lnTo>
                  <a:pt x="35051" y="0"/>
                </a:lnTo>
                <a:lnTo>
                  <a:pt x="35051" y="397763"/>
                </a:lnTo>
                <a:lnTo>
                  <a:pt x="41147" y="397763"/>
                </a:lnTo>
                <a:lnTo>
                  <a:pt x="41147" y="0"/>
                </a:lnTo>
                <a:close/>
              </a:path>
              <a:path w="76200" h="462279" extrusionOk="0">
                <a:moveTo>
                  <a:pt x="76200" y="385572"/>
                </a:moveTo>
                <a:lnTo>
                  <a:pt x="41147" y="385572"/>
                </a:lnTo>
                <a:lnTo>
                  <a:pt x="41147" y="397763"/>
                </a:lnTo>
                <a:lnTo>
                  <a:pt x="70104" y="397763"/>
                </a:lnTo>
                <a:lnTo>
                  <a:pt x="76200" y="385572"/>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6" name="Google Shape;566;p7"/>
          <p:cNvSpPr/>
          <p:nvPr/>
        </p:nvSpPr>
        <p:spPr>
          <a:xfrm>
            <a:off x="1710095" y="3007577"/>
            <a:ext cx="65159" cy="395299"/>
          </a:xfrm>
          <a:custGeom>
            <a:avLst/>
            <a:gdLst/>
            <a:ahLst/>
            <a:cxnLst/>
            <a:rect l="l" t="t" r="r" b="b"/>
            <a:pathLst>
              <a:path w="76200" h="462279" extrusionOk="0">
                <a:moveTo>
                  <a:pt x="35052" y="385572"/>
                </a:moveTo>
                <a:lnTo>
                  <a:pt x="0" y="385572"/>
                </a:lnTo>
                <a:lnTo>
                  <a:pt x="38100" y="461772"/>
                </a:lnTo>
                <a:lnTo>
                  <a:pt x="70104" y="397763"/>
                </a:lnTo>
                <a:lnTo>
                  <a:pt x="35052" y="397763"/>
                </a:lnTo>
                <a:lnTo>
                  <a:pt x="35052" y="385572"/>
                </a:lnTo>
                <a:close/>
              </a:path>
              <a:path w="76200" h="462279" extrusionOk="0">
                <a:moveTo>
                  <a:pt x="41148" y="0"/>
                </a:moveTo>
                <a:lnTo>
                  <a:pt x="35052" y="0"/>
                </a:lnTo>
                <a:lnTo>
                  <a:pt x="35052" y="397763"/>
                </a:lnTo>
                <a:lnTo>
                  <a:pt x="41148" y="397763"/>
                </a:lnTo>
                <a:lnTo>
                  <a:pt x="41148" y="0"/>
                </a:lnTo>
                <a:close/>
              </a:path>
              <a:path w="76200" h="462279" extrusionOk="0">
                <a:moveTo>
                  <a:pt x="76200" y="385572"/>
                </a:moveTo>
                <a:lnTo>
                  <a:pt x="41148" y="385572"/>
                </a:lnTo>
                <a:lnTo>
                  <a:pt x="41148" y="397763"/>
                </a:lnTo>
                <a:lnTo>
                  <a:pt x="70104" y="397763"/>
                </a:lnTo>
                <a:lnTo>
                  <a:pt x="76200" y="385572"/>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7" name="Google Shape;567;p7"/>
          <p:cNvSpPr/>
          <p:nvPr/>
        </p:nvSpPr>
        <p:spPr>
          <a:xfrm>
            <a:off x="1843020" y="3007577"/>
            <a:ext cx="65159" cy="395299"/>
          </a:xfrm>
          <a:custGeom>
            <a:avLst/>
            <a:gdLst/>
            <a:ahLst/>
            <a:cxnLst/>
            <a:rect l="l" t="t" r="r" b="b"/>
            <a:pathLst>
              <a:path w="76200" h="462279" extrusionOk="0">
                <a:moveTo>
                  <a:pt x="35051" y="385572"/>
                </a:moveTo>
                <a:lnTo>
                  <a:pt x="0" y="385572"/>
                </a:lnTo>
                <a:lnTo>
                  <a:pt x="38100" y="461772"/>
                </a:lnTo>
                <a:lnTo>
                  <a:pt x="70104" y="397763"/>
                </a:lnTo>
                <a:lnTo>
                  <a:pt x="35051" y="397763"/>
                </a:lnTo>
                <a:lnTo>
                  <a:pt x="35051" y="385572"/>
                </a:lnTo>
                <a:close/>
              </a:path>
              <a:path w="76200" h="462279" extrusionOk="0">
                <a:moveTo>
                  <a:pt x="41147" y="0"/>
                </a:moveTo>
                <a:lnTo>
                  <a:pt x="35051" y="0"/>
                </a:lnTo>
                <a:lnTo>
                  <a:pt x="35051" y="397763"/>
                </a:lnTo>
                <a:lnTo>
                  <a:pt x="41147" y="397763"/>
                </a:lnTo>
                <a:lnTo>
                  <a:pt x="41147" y="0"/>
                </a:lnTo>
                <a:close/>
              </a:path>
              <a:path w="76200" h="462279" extrusionOk="0">
                <a:moveTo>
                  <a:pt x="76200" y="385572"/>
                </a:moveTo>
                <a:lnTo>
                  <a:pt x="41147" y="385572"/>
                </a:lnTo>
                <a:lnTo>
                  <a:pt x="41147" y="397763"/>
                </a:lnTo>
                <a:lnTo>
                  <a:pt x="70104" y="397763"/>
                </a:lnTo>
                <a:lnTo>
                  <a:pt x="76200" y="385572"/>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8" name="Google Shape;568;p7"/>
          <p:cNvSpPr/>
          <p:nvPr/>
        </p:nvSpPr>
        <p:spPr>
          <a:xfrm>
            <a:off x="3718300" y="1590583"/>
            <a:ext cx="4870408" cy="4474261"/>
          </a:xfrm>
          <a:custGeom>
            <a:avLst/>
            <a:gdLst/>
            <a:ahLst/>
            <a:cxnLst/>
            <a:rect l="l" t="t" r="r" b="b"/>
            <a:pathLst>
              <a:path w="5293359" h="5232400" extrusionOk="0">
                <a:moveTo>
                  <a:pt x="5074920" y="5207000"/>
                </a:moveTo>
                <a:lnTo>
                  <a:pt x="219456" y="5207000"/>
                </a:lnTo>
                <a:lnTo>
                  <a:pt x="234696" y="5219700"/>
                </a:lnTo>
                <a:lnTo>
                  <a:pt x="268224" y="5232400"/>
                </a:lnTo>
                <a:lnTo>
                  <a:pt x="5024628" y="5232400"/>
                </a:lnTo>
                <a:lnTo>
                  <a:pt x="5042916" y="5219700"/>
                </a:lnTo>
                <a:lnTo>
                  <a:pt x="5058156" y="5219700"/>
                </a:lnTo>
                <a:lnTo>
                  <a:pt x="5074920" y="5207000"/>
                </a:lnTo>
                <a:close/>
              </a:path>
              <a:path w="5293359" h="5232400" extrusionOk="0">
                <a:moveTo>
                  <a:pt x="262128" y="5181600"/>
                </a:moveTo>
                <a:lnTo>
                  <a:pt x="172212" y="5181600"/>
                </a:lnTo>
                <a:lnTo>
                  <a:pt x="202692" y="5207000"/>
                </a:lnTo>
                <a:lnTo>
                  <a:pt x="5091684" y="5207000"/>
                </a:lnTo>
                <a:lnTo>
                  <a:pt x="5106924" y="5194300"/>
                </a:lnTo>
                <a:lnTo>
                  <a:pt x="278892" y="5194300"/>
                </a:lnTo>
                <a:lnTo>
                  <a:pt x="262128" y="5181600"/>
                </a:lnTo>
                <a:close/>
              </a:path>
              <a:path w="5293359" h="5232400" extrusionOk="0">
                <a:moveTo>
                  <a:pt x="5135880" y="50800"/>
                </a:moveTo>
                <a:lnTo>
                  <a:pt x="5045964" y="50800"/>
                </a:lnTo>
                <a:lnTo>
                  <a:pt x="5061204" y="63500"/>
                </a:lnTo>
                <a:lnTo>
                  <a:pt x="5073396" y="63500"/>
                </a:lnTo>
                <a:lnTo>
                  <a:pt x="5088636" y="76200"/>
                </a:lnTo>
                <a:lnTo>
                  <a:pt x="5100828" y="76200"/>
                </a:lnTo>
                <a:lnTo>
                  <a:pt x="5114544" y="88900"/>
                </a:lnTo>
                <a:lnTo>
                  <a:pt x="5138928" y="101600"/>
                </a:lnTo>
                <a:lnTo>
                  <a:pt x="5151120" y="114300"/>
                </a:lnTo>
                <a:lnTo>
                  <a:pt x="5183124" y="152400"/>
                </a:lnTo>
                <a:lnTo>
                  <a:pt x="5181600" y="152400"/>
                </a:lnTo>
                <a:lnTo>
                  <a:pt x="5192268" y="165100"/>
                </a:lnTo>
                <a:lnTo>
                  <a:pt x="5201412" y="177800"/>
                </a:lnTo>
                <a:lnTo>
                  <a:pt x="5199888" y="177800"/>
                </a:lnTo>
                <a:lnTo>
                  <a:pt x="5209032" y="190500"/>
                </a:lnTo>
                <a:lnTo>
                  <a:pt x="5236464" y="241300"/>
                </a:lnTo>
                <a:lnTo>
                  <a:pt x="5251704" y="304800"/>
                </a:lnTo>
                <a:lnTo>
                  <a:pt x="5254752" y="342900"/>
                </a:lnTo>
                <a:lnTo>
                  <a:pt x="5254752" y="4902200"/>
                </a:lnTo>
                <a:lnTo>
                  <a:pt x="5251704" y="4927600"/>
                </a:lnTo>
                <a:lnTo>
                  <a:pt x="5248656" y="4940300"/>
                </a:lnTo>
                <a:lnTo>
                  <a:pt x="5245608" y="4965700"/>
                </a:lnTo>
                <a:lnTo>
                  <a:pt x="5236464" y="4991100"/>
                </a:lnTo>
                <a:lnTo>
                  <a:pt x="5224272" y="5016500"/>
                </a:lnTo>
                <a:lnTo>
                  <a:pt x="5209032" y="5041900"/>
                </a:lnTo>
                <a:lnTo>
                  <a:pt x="5199888" y="5054600"/>
                </a:lnTo>
                <a:lnTo>
                  <a:pt x="5201412" y="5054600"/>
                </a:lnTo>
                <a:lnTo>
                  <a:pt x="5192268" y="5067300"/>
                </a:lnTo>
                <a:lnTo>
                  <a:pt x="5181600" y="5080000"/>
                </a:lnTo>
                <a:lnTo>
                  <a:pt x="5183124" y="5080000"/>
                </a:lnTo>
                <a:lnTo>
                  <a:pt x="5151120" y="5118100"/>
                </a:lnTo>
                <a:lnTo>
                  <a:pt x="5138928" y="5130800"/>
                </a:lnTo>
                <a:lnTo>
                  <a:pt x="5114544" y="5143500"/>
                </a:lnTo>
                <a:lnTo>
                  <a:pt x="5100828" y="5156200"/>
                </a:lnTo>
                <a:lnTo>
                  <a:pt x="5088636" y="5156200"/>
                </a:lnTo>
                <a:lnTo>
                  <a:pt x="5073396" y="5168900"/>
                </a:lnTo>
                <a:lnTo>
                  <a:pt x="5061204" y="5168900"/>
                </a:lnTo>
                <a:lnTo>
                  <a:pt x="5045964" y="5181600"/>
                </a:lnTo>
                <a:lnTo>
                  <a:pt x="5000244" y="5194300"/>
                </a:lnTo>
                <a:lnTo>
                  <a:pt x="5106924" y="5194300"/>
                </a:lnTo>
                <a:lnTo>
                  <a:pt x="5122164" y="5181600"/>
                </a:lnTo>
                <a:lnTo>
                  <a:pt x="5135880" y="5181600"/>
                </a:lnTo>
                <a:lnTo>
                  <a:pt x="5177028" y="5143500"/>
                </a:lnTo>
                <a:lnTo>
                  <a:pt x="5222748" y="5092700"/>
                </a:lnTo>
                <a:lnTo>
                  <a:pt x="5250180" y="5054600"/>
                </a:lnTo>
                <a:lnTo>
                  <a:pt x="5265420" y="5016500"/>
                </a:lnTo>
                <a:lnTo>
                  <a:pt x="5277612" y="4991100"/>
                </a:lnTo>
                <a:lnTo>
                  <a:pt x="5282184" y="4965700"/>
                </a:lnTo>
                <a:lnTo>
                  <a:pt x="5286756" y="4953000"/>
                </a:lnTo>
                <a:lnTo>
                  <a:pt x="5289804" y="4940300"/>
                </a:lnTo>
                <a:lnTo>
                  <a:pt x="5292852" y="4902200"/>
                </a:lnTo>
                <a:lnTo>
                  <a:pt x="5292852" y="330200"/>
                </a:lnTo>
                <a:lnTo>
                  <a:pt x="5286756" y="279400"/>
                </a:lnTo>
                <a:lnTo>
                  <a:pt x="5282184" y="266700"/>
                </a:lnTo>
                <a:lnTo>
                  <a:pt x="5277612" y="241300"/>
                </a:lnTo>
                <a:lnTo>
                  <a:pt x="5265420" y="215900"/>
                </a:lnTo>
                <a:lnTo>
                  <a:pt x="5257800" y="203200"/>
                </a:lnTo>
                <a:lnTo>
                  <a:pt x="5250180" y="177800"/>
                </a:lnTo>
                <a:lnTo>
                  <a:pt x="5222748" y="139700"/>
                </a:lnTo>
                <a:lnTo>
                  <a:pt x="5201412" y="114300"/>
                </a:lnTo>
                <a:lnTo>
                  <a:pt x="5177028" y="88900"/>
                </a:lnTo>
                <a:lnTo>
                  <a:pt x="5135880" y="50800"/>
                </a:lnTo>
                <a:close/>
              </a:path>
              <a:path w="5293359" h="5232400" extrusionOk="0">
                <a:moveTo>
                  <a:pt x="248411" y="50800"/>
                </a:moveTo>
                <a:lnTo>
                  <a:pt x="158496" y="50800"/>
                </a:lnTo>
                <a:lnTo>
                  <a:pt x="143256" y="63500"/>
                </a:lnTo>
                <a:lnTo>
                  <a:pt x="131064" y="76200"/>
                </a:lnTo>
                <a:lnTo>
                  <a:pt x="117348" y="88900"/>
                </a:lnTo>
                <a:lnTo>
                  <a:pt x="60960" y="152400"/>
                </a:lnTo>
                <a:lnTo>
                  <a:pt x="35052" y="203200"/>
                </a:lnTo>
                <a:lnTo>
                  <a:pt x="28956" y="215900"/>
                </a:lnTo>
                <a:lnTo>
                  <a:pt x="21336" y="228600"/>
                </a:lnTo>
                <a:lnTo>
                  <a:pt x="12192" y="266700"/>
                </a:lnTo>
                <a:lnTo>
                  <a:pt x="7620" y="279400"/>
                </a:lnTo>
                <a:lnTo>
                  <a:pt x="4572" y="304800"/>
                </a:lnTo>
                <a:lnTo>
                  <a:pt x="1524" y="317500"/>
                </a:lnTo>
                <a:lnTo>
                  <a:pt x="1524" y="330200"/>
                </a:lnTo>
                <a:lnTo>
                  <a:pt x="0" y="355600"/>
                </a:lnTo>
                <a:lnTo>
                  <a:pt x="0" y="4876800"/>
                </a:lnTo>
                <a:lnTo>
                  <a:pt x="1524" y="4902200"/>
                </a:lnTo>
                <a:lnTo>
                  <a:pt x="1524" y="4914900"/>
                </a:lnTo>
                <a:lnTo>
                  <a:pt x="4572" y="4940300"/>
                </a:lnTo>
                <a:lnTo>
                  <a:pt x="7620" y="4953000"/>
                </a:lnTo>
                <a:lnTo>
                  <a:pt x="12192" y="4965700"/>
                </a:lnTo>
                <a:lnTo>
                  <a:pt x="21336" y="5003800"/>
                </a:lnTo>
                <a:lnTo>
                  <a:pt x="28956" y="5016500"/>
                </a:lnTo>
                <a:lnTo>
                  <a:pt x="35052" y="5041900"/>
                </a:lnTo>
                <a:lnTo>
                  <a:pt x="44196" y="5054600"/>
                </a:lnTo>
                <a:lnTo>
                  <a:pt x="92964" y="5118100"/>
                </a:lnTo>
                <a:lnTo>
                  <a:pt x="131064" y="5156200"/>
                </a:lnTo>
                <a:lnTo>
                  <a:pt x="143256" y="5168900"/>
                </a:lnTo>
                <a:lnTo>
                  <a:pt x="158496" y="5181600"/>
                </a:lnTo>
                <a:lnTo>
                  <a:pt x="248411" y="5181600"/>
                </a:lnTo>
                <a:lnTo>
                  <a:pt x="233172" y="5168900"/>
                </a:lnTo>
                <a:lnTo>
                  <a:pt x="219456" y="5168900"/>
                </a:lnTo>
                <a:lnTo>
                  <a:pt x="205740" y="5156200"/>
                </a:lnTo>
                <a:lnTo>
                  <a:pt x="192024" y="5156200"/>
                </a:lnTo>
                <a:lnTo>
                  <a:pt x="178308" y="5143500"/>
                </a:lnTo>
                <a:lnTo>
                  <a:pt x="179832" y="5143500"/>
                </a:lnTo>
                <a:lnTo>
                  <a:pt x="166116" y="5130800"/>
                </a:lnTo>
                <a:lnTo>
                  <a:pt x="155448" y="5130800"/>
                </a:lnTo>
                <a:lnTo>
                  <a:pt x="131064" y="5105400"/>
                </a:lnTo>
                <a:lnTo>
                  <a:pt x="132588" y="5105400"/>
                </a:lnTo>
                <a:lnTo>
                  <a:pt x="111252" y="5080000"/>
                </a:lnTo>
                <a:lnTo>
                  <a:pt x="83820" y="5041900"/>
                </a:lnTo>
                <a:lnTo>
                  <a:pt x="85344" y="5041900"/>
                </a:lnTo>
                <a:lnTo>
                  <a:pt x="76200" y="5029200"/>
                </a:lnTo>
                <a:lnTo>
                  <a:pt x="77724" y="5029200"/>
                </a:lnTo>
                <a:lnTo>
                  <a:pt x="70104" y="5016500"/>
                </a:lnTo>
                <a:lnTo>
                  <a:pt x="57912" y="4991100"/>
                </a:lnTo>
                <a:lnTo>
                  <a:pt x="48768" y="4965700"/>
                </a:lnTo>
                <a:lnTo>
                  <a:pt x="44196" y="4940300"/>
                </a:lnTo>
                <a:lnTo>
                  <a:pt x="45720" y="4940300"/>
                </a:lnTo>
                <a:lnTo>
                  <a:pt x="39624" y="4914900"/>
                </a:lnTo>
                <a:lnTo>
                  <a:pt x="38100" y="4902200"/>
                </a:lnTo>
                <a:lnTo>
                  <a:pt x="39624" y="4902200"/>
                </a:lnTo>
                <a:lnTo>
                  <a:pt x="38100" y="4876800"/>
                </a:lnTo>
                <a:lnTo>
                  <a:pt x="38100" y="355600"/>
                </a:lnTo>
                <a:lnTo>
                  <a:pt x="39624" y="342900"/>
                </a:lnTo>
                <a:lnTo>
                  <a:pt x="38100" y="342900"/>
                </a:lnTo>
                <a:lnTo>
                  <a:pt x="39624" y="317500"/>
                </a:lnTo>
                <a:lnTo>
                  <a:pt x="45720" y="292100"/>
                </a:lnTo>
                <a:lnTo>
                  <a:pt x="44196" y="292100"/>
                </a:lnTo>
                <a:lnTo>
                  <a:pt x="48768" y="279400"/>
                </a:lnTo>
                <a:lnTo>
                  <a:pt x="57912" y="241300"/>
                </a:lnTo>
                <a:lnTo>
                  <a:pt x="70104" y="215900"/>
                </a:lnTo>
                <a:lnTo>
                  <a:pt x="77724" y="203200"/>
                </a:lnTo>
                <a:lnTo>
                  <a:pt x="76200" y="203200"/>
                </a:lnTo>
                <a:lnTo>
                  <a:pt x="85344" y="190500"/>
                </a:lnTo>
                <a:lnTo>
                  <a:pt x="83820" y="190500"/>
                </a:lnTo>
                <a:lnTo>
                  <a:pt x="111252" y="152400"/>
                </a:lnTo>
                <a:lnTo>
                  <a:pt x="132588" y="127000"/>
                </a:lnTo>
                <a:lnTo>
                  <a:pt x="131064" y="127000"/>
                </a:lnTo>
                <a:lnTo>
                  <a:pt x="155448" y="101600"/>
                </a:lnTo>
                <a:lnTo>
                  <a:pt x="166116" y="101600"/>
                </a:lnTo>
                <a:lnTo>
                  <a:pt x="179832" y="88900"/>
                </a:lnTo>
                <a:lnTo>
                  <a:pt x="178308" y="88900"/>
                </a:lnTo>
                <a:lnTo>
                  <a:pt x="219456" y="63500"/>
                </a:lnTo>
                <a:lnTo>
                  <a:pt x="233172" y="63500"/>
                </a:lnTo>
                <a:lnTo>
                  <a:pt x="248411" y="50800"/>
                </a:lnTo>
                <a:close/>
              </a:path>
              <a:path w="5293359" h="5232400" extrusionOk="0">
                <a:moveTo>
                  <a:pt x="5058156" y="12700"/>
                </a:moveTo>
                <a:lnTo>
                  <a:pt x="234696" y="12700"/>
                </a:lnTo>
                <a:lnTo>
                  <a:pt x="219456" y="25400"/>
                </a:lnTo>
                <a:lnTo>
                  <a:pt x="202692" y="38100"/>
                </a:lnTo>
                <a:lnTo>
                  <a:pt x="172212" y="50800"/>
                </a:lnTo>
                <a:lnTo>
                  <a:pt x="277368" y="50800"/>
                </a:lnTo>
                <a:lnTo>
                  <a:pt x="294132" y="38100"/>
                </a:lnTo>
                <a:lnTo>
                  <a:pt x="5091684" y="38100"/>
                </a:lnTo>
                <a:lnTo>
                  <a:pt x="5058156" y="12700"/>
                </a:lnTo>
                <a:close/>
              </a:path>
              <a:path w="5293359" h="5232400" extrusionOk="0">
                <a:moveTo>
                  <a:pt x="5091684" y="38100"/>
                </a:moveTo>
                <a:lnTo>
                  <a:pt x="5000244" y="38100"/>
                </a:lnTo>
                <a:lnTo>
                  <a:pt x="5015484" y="50800"/>
                </a:lnTo>
                <a:lnTo>
                  <a:pt x="5122164" y="50800"/>
                </a:lnTo>
                <a:lnTo>
                  <a:pt x="5091684" y="38100"/>
                </a:lnTo>
                <a:close/>
              </a:path>
              <a:path w="5293359" h="5232400" extrusionOk="0">
                <a:moveTo>
                  <a:pt x="5007864" y="0"/>
                </a:moveTo>
                <a:lnTo>
                  <a:pt x="286512" y="0"/>
                </a:lnTo>
                <a:lnTo>
                  <a:pt x="268224" y="12700"/>
                </a:lnTo>
                <a:lnTo>
                  <a:pt x="5024628" y="12700"/>
                </a:lnTo>
                <a:lnTo>
                  <a:pt x="5007864" y="0"/>
                </a:lnTo>
                <a:close/>
              </a:path>
            </a:pathLst>
          </a:custGeom>
          <a:solidFill>
            <a:srgbClr val="558E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69" name="Google Shape;569;p7"/>
          <p:cNvSpPr/>
          <p:nvPr/>
        </p:nvSpPr>
        <p:spPr>
          <a:xfrm>
            <a:off x="599784" y="4041001"/>
            <a:ext cx="2725281" cy="1132683"/>
          </a:xfrm>
          <a:custGeom>
            <a:avLst/>
            <a:gdLst/>
            <a:ahLst/>
            <a:cxnLst/>
            <a:rect l="l" t="t" r="r" b="b"/>
            <a:pathLst>
              <a:path w="3187065" h="1324610" extrusionOk="0">
                <a:moveTo>
                  <a:pt x="0" y="1324355"/>
                </a:moveTo>
                <a:lnTo>
                  <a:pt x="3186683" y="1324355"/>
                </a:lnTo>
                <a:lnTo>
                  <a:pt x="3186683" y="0"/>
                </a:lnTo>
                <a:lnTo>
                  <a:pt x="0" y="0"/>
                </a:lnTo>
                <a:lnTo>
                  <a:pt x="0" y="1324355"/>
                </a:lnTo>
                <a:close/>
              </a:path>
            </a:pathLst>
          </a:custGeom>
          <a:solidFill>
            <a:srgbClr val="FFC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0" name="Google Shape;570;p7"/>
          <p:cNvSpPr/>
          <p:nvPr/>
        </p:nvSpPr>
        <p:spPr>
          <a:xfrm>
            <a:off x="3754042" y="3303573"/>
            <a:ext cx="195337" cy="2308263"/>
          </a:xfrm>
          <a:custGeom>
            <a:avLst/>
            <a:gdLst/>
            <a:ahLst/>
            <a:cxnLst/>
            <a:rect l="l" t="t" r="r" b="b"/>
            <a:pathLst>
              <a:path w="417829" h="2699385" extrusionOk="0">
                <a:moveTo>
                  <a:pt x="0" y="0"/>
                </a:moveTo>
                <a:lnTo>
                  <a:pt x="417575" y="0"/>
                </a:lnTo>
                <a:lnTo>
                  <a:pt x="417575" y="2699004"/>
                </a:lnTo>
                <a:lnTo>
                  <a:pt x="0" y="269900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1" name="Google Shape;571;p7"/>
          <p:cNvSpPr/>
          <p:nvPr/>
        </p:nvSpPr>
        <p:spPr>
          <a:xfrm>
            <a:off x="604997" y="2431570"/>
            <a:ext cx="2719851" cy="3242753"/>
          </a:xfrm>
          <a:custGeom>
            <a:avLst/>
            <a:gdLst/>
            <a:ahLst/>
            <a:cxnLst/>
            <a:rect l="l" t="t" r="r" b="b"/>
            <a:pathLst>
              <a:path w="3180715" h="3792220" extrusionOk="0">
                <a:moveTo>
                  <a:pt x="2769108" y="0"/>
                </a:moveTo>
                <a:lnTo>
                  <a:pt x="409956" y="0"/>
                </a:lnTo>
                <a:lnTo>
                  <a:pt x="347472" y="4571"/>
                </a:lnTo>
                <a:lnTo>
                  <a:pt x="288036" y="18287"/>
                </a:lnTo>
                <a:lnTo>
                  <a:pt x="233172" y="41147"/>
                </a:lnTo>
                <a:lnTo>
                  <a:pt x="198120" y="59435"/>
                </a:lnTo>
                <a:lnTo>
                  <a:pt x="164592" y="82295"/>
                </a:lnTo>
                <a:lnTo>
                  <a:pt x="134112" y="106679"/>
                </a:lnTo>
                <a:lnTo>
                  <a:pt x="92964" y="150875"/>
                </a:lnTo>
                <a:lnTo>
                  <a:pt x="48768" y="214883"/>
                </a:lnTo>
                <a:lnTo>
                  <a:pt x="24384" y="269747"/>
                </a:lnTo>
                <a:lnTo>
                  <a:pt x="12192" y="309371"/>
                </a:lnTo>
                <a:lnTo>
                  <a:pt x="4572" y="348995"/>
                </a:lnTo>
                <a:lnTo>
                  <a:pt x="0" y="390143"/>
                </a:lnTo>
                <a:lnTo>
                  <a:pt x="0" y="3401567"/>
                </a:lnTo>
                <a:lnTo>
                  <a:pt x="7620" y="3462528"/>
                </a:lnTo>
                <a:lnTo>
                  <a:pt x="24384" y="3521963"/>
                </a:lnTo>
                <a:lnTo>
                  <a:pt x="39624" y="3558540"/>
                </a:lnTo>
                <a:lnTo>
                  <a:pt x="70104" y="3610355"/>
                </a:lnTo>
                <a:lnTo>
                  <a:pt x="92964" y="3642359"/>
                </a:lnTo>
                <a:lnTo>
                  <a:pt x="106680" y="3656076"/>
                </a:lnTo>
                <a:lnTo>
                  <a:pt x="120396" y="3671316"/>
                </a:lnTo>
                <a:lnTo>
                  <a:pt x="164592" y="3709416"/>
                </a:lnTo>
                <a:lnTo>
                  <a:pt x="198120" y="3732276"/>
                </a:lnTo>
                <a:lnTo>
                  <a:pt x="251460" y="3759707"/>
                </a:lnTo>
                <a:lnTo>
                  <a:pt x="269748" y="3765804"/>
                </a:lnTo>
                <a:lnTo>
                  <a:pt x="288036" y="3773424"/>
                </a:lnTo>
                <a:lnTo>
                  <a:pt x="347472" y="3787140"/>
                </a:lnTo>
                <a:lnTo>
                  <a:pt x="409956" y="3791712"/>
                </a:lnTo>
                <a:lnTo>
                  <a:pt x="2769108" y="3791712"/>
                </a:lnTo>
                <a:lnTo>
                  <a:pt x="2831592" y="3787140"/>
                </a:lnTo>
                <a:lnTo>
                  <a:pt x="2852928" y="3782567"/>
                </a:lnTo>
                <a:lnTo>
                  <a:pt x="2872740" y="3777995"/>
                </a:lnTo>
                <a:lnTo>
                  <a:pt x="390144" y="3777995"/>
                </a:lnTo>
                <a:lnTo>
                  <a:pt x="370332" y="3776471"/>
                </a:lnTo>
                <a:lnTo>
                  <a:pt x="330708" y="3770376"/>
                </a:lnTo>
                <a:lnTo>
                  <a:pt x="292608" y="3761231"/>
                </a:lnTo>
                <a:lnTo>
                  <a:pt x="237744" y="3739895"/>
                </a:lnTo>
                <a:lnTo>
                  <a:pt x="204215" y="3721607"/>
                </a:lnTo>
                <a:lnTo>
                  <a:pt x="174117" y="3700271"/>
                </a:lnTo>
                <a:lnTo>
                  <a:pt x="172212" y="3700271"/>
                </a:lnTo>
                <a:lnTo>
                  <a:pt x="156972" y="3688079"/>
                </a:lnTo>
                <a:lnTo>
                  <a:pt x="144780" y="3675888"/>
                </a:lnTo>
                <a:lnTo>
                  <a:pt x="143256" y="3675888"/>
                </a:lnTo>
                <a:lnTo>
                  <a:pt x="115823" y="3648455"/>
                </a:lnTo>
                <a:lnTo>
                  <a:pt x="92659" y="3619500"/>
                </a:lnTo>
                <a:lnTo>
                  <a:pt x="91440" y="3619500"/>
                </a:lnTo>
                <a:lnTo>
                  <a:pt x="71073" y="3587496"/>
                </a:lnTo>
                <a:lnTo>
                  <a:pt x="70104" y="3587496"/>
                </a:lnTo>
                <a:lnTo>
                  <a:pt x="60960" y="3570731"/>
                </a:lnTo>
                <a:lnTo>
                  <a:pt x="44196" y="3535679"/>
                </a:lnTo>
                <a:lnTo>
                  <a:pt x="30480" y="3499104"/>
                </a:lnTo>
                <a:lnTo>
                  <a:pt x="19812" y="3461004"/>
                </a:lnTo>
                <a:lnTo>
                  <a:pt x="13716" y="3421379"/>
                </a:lnTo>
                <a:lnTo>
                  <a:pt x="12300" y="3401567"/>
                </a:lnTo>
                <a:lnTo>
                  <a:pt x="12300" y="390143"/>
                </a:lnTo>
                <a:lnTo>
                  <a:pt x="13716" y="370331"/>
                </a:lnTo>
                <a:lnTo>
                  <a:pt x="19812" y="330707"/>
                </a:lnTo>
                <a:lnTo>
                  <a:pt x="20163" y="330707"/>
                </a:lnTo>
                <a:lnTo>
                  <a:pt x="24384" y="312419"/>
                </a:lnTo>
                <a:lnTo>
                  <a:pt x="36576" y="274319"/>
                </a:lnTo>
                <a:lnTo>
                  <a:pt x="51816" y="239267"/>
                </a:lnTo>
                <a:lnTo>
                  <a:pt x="60960" y="220979"/>
                </a:lnTo>
                <a:lnTo>
                  <a:pt x="61721" y="220979"/>
                </a:lnTo>
                <a:lnTo>
                  <a:pt x="70104" y="204215"/>
                </a:lnTo>
                <a:lnTo>
                  <a:pt x="71073" y="204215"/>
                </a:lnTo>
                <a:lnTo>
                  <a:pt x="80772" y="188975"/>
                </a:lnTo>
                <a:lnTo>
                  <a:pt x="91440" y="173735"/>
                </a:lnTo>
                <a:lnTo>
                  <a:pt x="115823" y="143255"/>
                </a:lnTo>
                <a:lnTo>
                  <a:pt x="143256" y="115823"/>
                </a:lnTo>
                <a:lnTo>
                  <a:pt x="144780" y="115823"/>
                </a:lnTo>
                <a:lnTo>
                  <a:pt x="156972" y="103631"/>
                </a:lnTo>
                <a:lnTo>
                  <a:pt x="172212" y="91439"/>
                </a:lnTo>
                <a:lnTo>
                  <a:pt x="174117" y="91439"/>
                </a:lnTo>
                <a:lnTo>
                  <a:pt x="187452" y="80771"/>
                </a:lnTo>
                <a:lnTo>
                  <a:pt x="204215" y="70103"/>
                </a:lnTo>
                <a:lnTo>
                  <a:pt x="206610" y="70103"/>
                </a:lnTo>
                <a:lnTo>
                  <a:pt x="220979" y="60959"/>
                </a:lnTo>
                <a:lnTo>
                  <a:pt x="237744" y="51815"/>
                </a:lnTo>
                <a:lnTo>
                  <a:pt x="274320" y="36575"/>
                </a:lnTo>
                <a:lnTo>
                  <a:pt x="277977" y="36575"/>
                </a:lnTo>
                <a:lnTo>
                  <a:pt x="292608" y="30479"/>
                </a:lnTo>
                <a:lnTo>
                  <a:pt x="310896" y="25907"/>
                </a:lnTo>
                <a:lnTo>
                  <a:pt x="330708" y="21335"/>
                </a:lnTo>
                <a:lnTo>
                  <a:pt x="370332" y="15239"/>
                </a:lnTo>
                <a:lnTo>
                  <a:pt x="390144" y="13715"/>
                </a:lnTo>
                <a:lnTo>
                  <a:pt x="2872740" y="13715"/>
                </a:lnTo>
                <a:lnTo>
                  <a:pt x="2852928" y="9143"/>
                </a:lnTo>
                <a:lnTo>
                  <a:pt x="2831592" y="4571"/>
                </a:lnTo>
                <a:lnTo>
                  <a:pt x="2769108" y="0"/>
                </a:lnTo>
                <a:close/>
              </a:path>
              <a:path w="3180715" h="3792220" extrusionOk="0">
                <a:moveTo>
                  <a:pt x="3008376" y="3698747"/>
                </a:moveTo>
                <a:lnTo>
                  <a:pt x="2991612" y="3710940"/>
                </a:lnTo>
                <a:lnTo>
                  <a:pt x="2993136" y="3710940"/>
                </a:lnTo>
                <a:lnTo>
                  <a:pt x="2976372" y="3721607"/>
                </a:lnTo>
                <a:lnTo>
                  <a:pt x="2959608" y="3730752"/>
                </a:lnTo>
                <a:lnTo>
                  <a:pt x="2941320" y="3739895"/>
                </a:lnTo>
                <a:lnTo>
                  <a:pt x="2942844" y="3739895"/>
                </a:lnTo>
                <a:lnTo>
                  <a:pt x="2906268" y="3755135"/>
                </a:lnTo>
                <a:lnTo>
                  <a:pt x="2869692" y="3765804"/>
                </a:lnTo>
                <a:lnTo>
                  <a:pt x="2810256" y="3776471"/>
                </a:lnTo>
                <a:lnTo>
                  <a:pt x="2790444" y="3777995"/>
                </a:lnTo>
                <a:lnTo>
                  <a:pt x="2872740" y="3777995"/>
                </a:lnTo>
                <a:lnTo>
                  <a:pt x="2892552" y="3773424"/>
                </a:lnTo>
                <a:lnTo>
                  <a:pt x="2910840" y="3765804"/>
                </a:lnTo>
                <a:lnTo>
                  <a:pt x="2929128" y="3759707"/>
                </a:lnTo>
                <a:lnTo>
                  <a:pt x="2965704" y="3741419"/>
                </a:lnTo>
                <a:lnTo>
                  <a:pt x="2999232" y="3721607"/>
                </a:lnTo>
                <a:lnTo>
                  <a:pt x="3027426" y="3700271"/>
                </a:lnTo>
                <a:lnTo>
                  <a:pt x="3008376" y="3700271"/>
                </a:lnTo>
                <a:lnTo>
                  <a:pt x="3008376" y="3698747"/>
                </a:lnTo>
                <a:close/>
              </a:path>
              <a:path w="3180715" h="3792220" extrusionOk="0">
                <a:moveTo>
                  <a:pt x="172212" y="3698747"/>
                </a:moveTo>
                <a:lnTo>
                  <a:pt x="172212" y="3700271"/>
                </a:lnTo>
                <a:lnTo>
                  <a:pt x="174117" y="3700271"/>
                </a:lnTo>
                <a:lnTo>
                  <a:pt x="172212" y="3698747"/>
                </a:lnTo>
                <a:close/>
              </a:path>
              <a:path w="3180715" h="3792220" extrusionOk="0">
                <a:moveTo>
                  <a:pt x="3037332" y="3674364"/>
                </a:moveTo>
                <a:lnTo>
                  <a:pt x="3022092" y="3688079"/>
                </a:lnTo>
                <a:lnTo>
                  <a:pt x="3023616" y="3688079"/>
                </a:lnTo>
                <a:lnTo>
                  <a:pt x="3008376" y="3700271"/>
                </a:lnTo>
                <a:lnTo>
                  <a:pt x="3027426" y="3700271"/>
                </a:lnTo>
                <a:lnTo>
                  <a:pt x="3046476" y="3685031"/>
                </a:lnTo>
                <a:lnTo>
                  <a:pt x="3055620" y="3675888"/>
                </a:lnTo>
                <a:lnTo>
                  <a:pt x="3037332" y="3675888"/>
                </a:lnTo>
                <a:lnTo>
                  <a:pt x="3037332" y="3674364"/>
                </a:lnTo>
                <a:close/>
              </a:path>
              <a:path w="3180715" h="3792220" extrusionOk="0">
                <a:moveTo>
                  <a:pt x="143256" y="3674364"/>
                </a:moveTo>
                <a:lnTo>
                  <a:pt x="143256" y="3675888"/>
                </a:lnTo>
                <a:lnTo>
                  <a:pt x="144780" y="3675888"/>
                </a:lnTo>
                <a:lnTo>
                  <a:pt x="143256" y="3674364"/>
                </a:lnTo>
                <a:close/>
              </a:path>
              <a:path w="3180715" h="3792220" extrusionOk="0">
                <a:moveTo>
                  <a:pt x="3089148" y="3617976"/>
                </a:moveTo>
                <a:lnTo>
                  <a:pt x="3064764" y="3648455"/>
                </a:lnTo>
                <a:lnTo>
                  <a:pt x="3037332" y="3675888"/>
                </a:lnTo>
                <a:lnTo>
                  <a:pt x="3055620" y="3675888"/>
                </a:lnTo>
                <a:lnTo>
                  <a:pt x="3060192" y="3671316"/>
                </a:lnTo>
                <a:lnTo>
                  <a:pt x="3073908" y="3656076"/>
                </a:lnTo>
                <a:lnTo>
                  <a:pt x="3086100" y="3642359"/>
                </a:lnTo>
                <a:lnTo>
                  <a:pt x="3098292" y="3625596"/>
                </a:lnTo>
                <a:lnTo>
                  <a:pt x="3103168" y="3619500"/>
                </a:lnTo>
                <a:lnTo>
                  <a:pt x="3089148" y="3619500"/>
                </a:lnTo>
                <a:lnTo>
                  <a:pt x="3089148" y="3617976"/>
                </a:lnTo>
                <a:close/>
              </a:path>
              <a:path w="3180715" h="3792220" extrusionOk="0">
                <a:moveTo>
                  <a:pt x="91440" y="3617976"/>
                </a:moveTo>
                <a:lnTo>
                  <a:pt x="91440" y="3619500"/>
                </a:lnTo>
                <a:lnTo>
                  <a:pt x="92659" y="3619500"/>
                </a:lnTo>
                <a:lnTo>
                  <a:pt x="91440" y="3617976"/>
                </a:lnTo>
                <a:close/>
              </a:path>
              <a:path w="3180715" h="3792220" extrusionOk="0">
                <a:moveTo>
                  <a:pt x="3110484" y="3585972"/>
                </a:moveTo>
                <a:lnTo>
                  <a:pt x="3089148" y="3619500"/>
                </a:lnTo>
                <a:lnTo>
                  <a:pt x="3103168" y="3619500"/>
                </a:lnTo>
                <a:lnTo>
                  <a:pt x="3110484" y="3610355"/>
                </a:lnTo>
                <a:lnTo>
                  <a:pt x="3121152" y="3593591"/>
                </a:lnTo>
                <a:lnTo>
                  <a:pt x="3124477" y="3587496"/>
                </a:lnTo>
                <a:lnTo>
                  <a:pt x="3110484" y="3587496"/>
                </a:lnTo>
                <a:lnTo>
                  <a:pt x="3110484" y="3585972"/>
                </a:lnTo>
                <a:close/>
              </a:path>
              <a:path w="3180715" h="3792220" extrusionOk="0">
                <a:moveTo>
                  <a:pt x="70104" y="3585972"/>
                </a:moveTo>
                <a:lnTo>
                  <a:pt x="70104" y="3587496"/>
                </a:lnTo>
                <a:lnTo>
                  <a:pt x="71073" y="3587496"/>
                </a:lnTo>
                <a:lnTo>
                  <a:pt x="70104" y="3585972"/>
                </a:lnTo>
                <a:close/>
              </a:path>
              <a:path w="3180715" h="3792220" extrusionOk="0">
                <a:moveTo>
                  <a:pt x="3133344" y="220979"/>
                </a:moveTo>
                <a:lnTo>
                  <a:pt x="3119628" y="220979"/>
                </a:lnTo>
                <a:lnTo>
                  <a:pt x="3128772" y="239267"/>
                </a:lnTo>
                <a:lnTo>
                  <a:pt x="3136392" y="256031"/>
                </a:lnTo>
                <a:lnTo>
                  <a:pt x="3144012" y="274319"/>
                </a:lnTo>
                <a:lnTo>
                  <a:pt x="3150108" y="292607"/>
                </a:lnTo>
                <a:lnTo>
                  <a:pt x="3156204" y="312419"/>
                </a:lnTo>
                <a:lnTo>
                  <a:pt x="3154680" y="312419"/>
                </a:lnTo>
                <a:lnTo>
                  <a:pt x="3159252" y="330707"/>
                </a:lnTo>
                <a:lnTo>
                  <a:pt x="3163824" y="350519"/>
                </a:lnTo>
                <a:lnTo>
                  <a:pt x="3165348" y="370331"/>
                </a:lnTo>
                <a:lnTo>
                  <a:pt x="3166872" y="391667"/>
                </a:lnTo>
                <a:lnTo>
                  <a:pt x="3168396" y="411479"/>
                </a:lnTo>
                <a:lnTo>
                  <a:pt x="3168396" y="3380231"/>
                </a:lnTo>
                <a:lnTo>
                  <a:pt x="3166872" y="3401567"/>
                </a:lnTo>
                <a:lnTo>
                  <a:pt x="3165230" y="3422904"/>
                </a:lnTo>
                <a:lnTo>
                  <a:pt x="3163824" y="3441191"/>
                </a:lnTo>
                <a:lnTo>
                  <a:pt x="3159252" y="3461004"/>
                </a:lnTo>
                <a:lnTo>
                  <a:pt x="3154680" y="3479291"/>
                </a:lnTo>
                <a:lnTo>
                  <a:pt x="3156204" y="3479291"/>
                </a:lnTo>
                <a:lnTo>
                  <a:pt x="3144012" y="3517391"/>
                </a:lnTo>
                <a:lnTo>
                  <a:pt x="3128772" y="3552443"/>
                </a:lnTo>
                <a:lnTo>
                  <a:pt x="3110484" y="3587496"/>
                </a:lnTo>
                <a:lnTo>
                  <a:pt x="3124477" y="3587496"/>
                </a:lnTo>
                <a:lnTo>
                  <a:pt x="3148584" y="3540252"/>
                </a:lnTo>
                <a:lnTo>
                  <a:pt x="3168396" y="3482340"/>
                </a:lnTo>
                <a:lnTo>
                  <a:pt x="3179064" y="3422904"/>
                </a:lnTo>
                <a:lnTo>
                  <a:pt x="3180588" y="3401567"/>
                </a:lnTo>
                <a:lnTo>
                  <a:pt x="3180588" y="390143"/>
                </a:lnTo>
                <a:lnTo>
                  <a:pt x="3176016" y="348995"/>
                </a:lnTo>
                <a:lnTo>
                  <a:pt x="3168396" y="309371"/>
                </a:lnTo>
                <a:lnTo>
                  <a:pt x="3156204" y="269747"/>
                </a:lnTo>
                <a:lnTo>
                  <a:pt x="3148584" y="251459"/>
                </a:lnTo>
                <a:lnTo>
                  <a:pt x="3133344" y="220979"/>
                </a:lnTo>
                <a:close/>
              </a:path>
              <a:path w="3180715" h="3792220" extrusionOk="0">
                <a:moveTo>
                  <a:pt x="12192" y="3400043"/>
                </a:moveTo>
                <a:lnTo>
                  <a:pt x="12192" y="3401567"/>
                </a:lnTo>
                <a:lnTo>
                  <a:pt x="12192" y="3400043"/>
                </a:lnTo>
                <a:close/>
              </a:path>
              <a:path w="3180715" h="3792220" extrusionOk="0">
                <a:moveTo>
                  <a:pt x="3166872" y="3400043"/>
                </a:moveTo>
                <a:lnTo>
                  <a:pt x="3166763" y="3401567"/>
                </a:lnTo>
                <a:lnTo>
                  <a:pt x="3166872" y="3400043"/>
                </a:lnTo>
                <a:close/>
              </a:path>
              <a:path w="3180715" h="3792220" extrusionOk="0">
                <a:moveTo>
                  <a:pt x="20163" y="330707"/>
                </a:moveTo>
                <a:lnTo>
                  <a:pt x="19812" y="330707"/>
                </a:lnTo>
                <a:lnTo>
                  <a:pt x="19812" y="332231"/>
                </a:lnTo>
                <a:lnTo>
                  <a:pt x="20163" y="330707"/>
                </a:lnTo>
                <a:close/>
              </a:path>
              <a:path w="3180715" h="3792220" extrusionOk="0">
                <a:moveTo>
                  <a:pt x="61721" y="220979"/>
                </a:moveTo>
                <a:lnTo>
                  <a:pt x="60960" y="220979"/>
                </a:lnTo>
                <a:lnTo>
                  <a:pt x="60960" y="222503"/>
                </a:lnTo>
                <a:lnTo>
                  <a:pt x="61721" y="220979"/>
                </a:lnTo>
                <a:close/>
              </a:path>
              <a:path w="3180715" h="3792220" extrusionOk="0">
                <a:moveTo>
                  <a:pt x="3124477" y="204215"/>
                </a:moveTo>
                <a:lnTo>
                  <a:pt x="3110484" y="204215"/>
                </a:lnTo>
                <a:lnTo>
                  <a:pt x="3119628" y="222503"/>
                </a:lnTo>
                <a:lnTo>
                  <a:pt x="3119628" y="220979"/>
                </a:lnTo>
                <a:lnTo>
                  <a:pt x="3133344" y="220979"/>
                </a:lnTo>
                <a:lnTo>
                  <a:pt x="3130296" y="214883"/>
                </a:lnTo>
                <a:lnTo>
                  <a:pt x="3124477" y="204215"/>
                </a:lnTo>
                <a:close/>
              </a:path>
              <a:path w="3180715" h="3792220" extrusionOk="0">
                <a:moveTo>
                  <a:pt x="71073" y="204215"/>
                </a:moveTo>
                <a:lnTo>
                  <a:pt x="70104" y="204215"/>
                </a:lnTo>
                <a:lnTo>
                  <a:pt x="70104" y="205739"/>
                </a:lnTo>
                <a:lnTo>
                  <a:pt x="71073" y="204215"/>
                </a:lnTo>
                <a:close/>
              </a:path>
              <a:path w="3180715" h="3792220" extrusionOk="0">
                <a:moveTo>
                  <a:pt x="3055620" y="115823"/>
                </a:moveTo>
                <a:lnTo>
                  <a:pt x="3037332" y="115823"/>
                </a:lnTo>
                <a:lnTo>
                  <a:pt x="3064764" y="143255"/>
                </a:lnTo>
                <a:lnTo>
                  <a:pt x="3089148" y="173735"/>
                </a:lnTo>
                <a:lnTo>
                  <a:pt x="3099816" y="188975"/>
                </a:lnTo>
                <a:lnTo>
                  <a:pt x="3110484" y="205739"/>
                </a:lnTo>
                <a:lnTo>
                  <a:pt x="3110484" y="204215"/>
                </a:lnTo>
                <a:lnTo>
                  <a:pt x="3124477" y="204215"/>
                </a:lnTo>
                <a:lnTo>
                  <a:pt x="3121152" y="198119"/>
                </a:lnTo>
                <a:lnTo>
                  <a:pt x="3110484" y="181355"/>
                </a:lnTo>
                <a:lnTo>
                  <a:pt x="3073908" y="135635"/>
                </a:lnTo>
                <a:lnTo>
                  <a:pt x="3060192" y="120395"/>
                </a:lnTo>
                <a:lnTo>
                  <a:pt x="3055620" y="115823"/>
                </a:lnTo>
                <a:close/>
              </a:path>
              <a:path w="3180715" h="3792220" extrusionOk="0">
                <a:moveTo>
                  <a:pt x="144780" y="115823"/>
                </a:moveTo>
                <a:lnTo>
                  <a:pt x="143256" y="115823"/>
                </a:lnTo>
                <a:lnTo>
                  <a:pt x="143256" y="117347"/>
                </a:lnTo>
                <a:lnTo>
                  <a:pt x="144780" y="115823"/>
                </a:lnTo>
                <a:close/>
              </a:path>
              <a:path w="3180715" h="3792220" extrusionOk="0">
                <a:moveTo>
                  <a:pt x="3027426" y="91439"/>
                </a:moveTo>
                <a:lnTo>
                  <a:pt x="3008376" y="91439"/>
                </a:lnTo>
                <a:lnTo>
                  <a:pt x="3023616" y="103631"/>
                </a:lnTo>
                <a:lnTo>
                  <a:pt x="3022092" y="103631"/>
                </a:lnTo>
                <a:lnTo>
                  <a:pt x="3037332" y="117347"/>
                </a:lnTo>
                <a:lnTo>
                  <a:pt x="3037332" y="115823"/>
                </a:lnTo>
                <a:lnTo>
                  <a:pt x="3055620" y="115823"/>
                </a:lnTo>
                <a:lnTo>
                  <a:pt x="3046476" y="106679"/>
                </a:lnTo>
                <a:lnTo>
                  <a:pt x="3027426" y="91439"/>
                </a:lnTo>
                <a:close/>
              </a:path>
              <a:path w="3180715" h="3792220" extrusionOk="0">
                <a:moveTo>
                  <a:pt x="174117" y="91439"/>
                </a:moveTo>
                <a:lnTo>
                  <a:pt x="172212" y="91439"/>
                </a:lnTo>
                <a:lnTo>
                  <a:pt x="172212" y="92963"/>
                </a:lnTo>
                <a:lnTo>
                  <a:pt x="174117" y="91439"/>
                </a:lnTo>
                <a:close/>
              </a:path>
              <a:path w="3180715" h="3792220" extrusionOk="0">
                <a:moveTo>
                  <a:pt x="2999232" y="70103"/>
                </a:moveTo>
                <a:lnTo>
                  <a:pt x="2976372" y="70103"/>
                </a:lnTo>
                <a:lnTo>
                  <a:pt x="2993136" y="80771"/>
                </a:lnTo>
                <a:lnTo>
                  <a:pt x="2991612" y="80771"/>
                </a:lnTo>
                <a:lnTo>
                  <a:pt x="3008376" y="92963"/>
                </a:lnTo>
                <a:lnTo>
                  <a:pt x="3008376" y="91439"/>
                </a:lnTo>
                <a:lnTo>
                  <a:pt x="3027426" y="91439"/>
                </a:lnTo>
                <a:lnTo>
                  <a:pt x="3015996" y="82295"/>
                </a:lnTo>
                <a:lnTo>
                  <a:pt x="2999232" y="70103"/>
                </a:lnTo>
                <a:close/>
              </a:path>
              <a:path w="3180715" h="3792220" extrusionOk="0">
                <a:moveTo>
                  <a:pt x="206610" y="70103"/>
                </a:moveTo>
                <a:lnTo>
                  <a:pt x="204215" y="70103"/>
                </a:lnTo>
                <a:lnTo>
                  <a:pt x="204215" y="71627"/>
                </a:lnTo>
                <a:lnTo>
                  <a:pt x="206610" y="70103"/>
                </a:lnTo>
                <a:close/>
              </a:path>
              <a:path w="3180715" h="3792220" extrusionOk="0">
                <a:moveTo>
                  <a:pt x="2936443" y="36575"/>
                </a:moveTo>
                <a:lnTo>
                  <a:pt x="2906268" y="36575"/>
                </a:lnTo>
                <a:lnTo>
                  <a:pt x="2942844" y="51815"/>
                </a:lnTo>
                <a:lnTo>
                  <a:pt x="2941320" y="51815"/>
                </a:lnTo>
                <a:lnTo>
                  <a:pt x="2959608" y="60959"/>
                </a:lnTo>
                <a:lnTo>
                  <a:pt x="2976372" y="71627"/>
                </a:lnTo>
                <a:lnTo>
                  <a:pt x="2976372" y="70103"/>
                </a:lnTo>
                <a:lnTo>
                  <a:pt x="2999232" y="70103"/>
                </a:lnTo>
                <a:lnTo>
                  <a:pt x="2982468" y="59435"/>
                </a:lnTo>
                <a:lnTo>
                  <a:pt x="2965704" y="50291"/>
                </a:lnTo>
                <a:lnTo>
                  <a:pt x="2947416" y="41147"/>
                </a:lnTo>
                <a:lnTo>
                  <a:pt x="2936443" y="36575"/>
                </a:lnTo>
                <a:close/>
              </a:path>
              <a:path w="3180715" h="3792220" extrusionOk="0">
                <a:moveTo>
                  <a:pt x="277977" y="36575"/>
                </a:moveTo>
                <a:lnTo>
                  <a:pt x="274320" y="36575"/>
                </a:lnTo>
                <a:lnTo>
                  <a:pt x="274320" y="38099"/>
                </a:lnTo>
                <a:lnTo>
                  <a:pt x="277977" y="36575"/>
                </a:lnTo>
                <a:close/>
              </a:path>
              <a:path w="3180715" h="3792220" extrusionOk="0">
                <a:moveTo>
                  <a:pt x="2872740" y="13715"/>
                </a:moveTo>
                <a:lnTo>
                  <a:pt x="2790444" y="13715"/>
                </a:lnTo>
                <a:lnTo>
                  <a:pt x="2810256" y="15239"/>
                </a:lnTo>
                <a:lnTo>
                  <a:pt x="2849880" y="21335"/>
                </a:lnTo>
                <a:lnTo>
                  <a:pt x="2869692" y="25907"/>
                </a:lnTo>
                <a:lnTo>
                  <a:pt x="2887980" y="30479"/>
                </a:lnTo>
                <a:lnTo>
                  <a:pt x="2906268" y="38099"/>
                </a:lnTo>
                <a:lnTo>
                  <a:pt x="2906268" y="36575"/>
                </a:lnTo>
                <a:lnTo>
                  <a:pt x="2936443" y="36575"/>
                </a:lnTo>
                <a:lnTo>
                  <a:pt x="2892552" y="18287"/>
                </a:lnTo>
                <a:lnTo>
                  <a:pt x="2872740" y="13715"/>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2" name="Google Shape;572;p7"/>
          <p:cNvSpPr/>
          <p:nvPr/>
        </p:nvSpPr>
        <p:spPr>
          <a:xfrm>
            <a:off x="1801318" y="3479329"/>
            <a:ext cx="158011" cy="857929"/>
          </a:xfrm>
          <a:custGeom>
            <a:avLst/>
            <a:gdLst/>
            <a:ahLst/>
            <a:cxnLst/>
            <a:rect l="l" t="t" r="r" b="b"/>
            <a:pathLst>
              <a:path w="184785" h="1003300" extrusionOk="0">
                <a:moveTo>
                  <a:pt x="7619" y="0"/>
                </a:moveTo>
                <a:lnTo>
                  <a:pt x="0" y="1524"/>
                </a:lnTo>
                <a:lnTo>
                  <a:pt x="178307" y="1002792"/>
                </a:lnTo>
                <a:lnTo>
                  <a:pt x="184403" y="1002792"/>
                </a:lnTo>
                <a:lnTo>
                  <a:pt x="7619"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3" name="Google Shape;573;p7"/>
          <p:cNvSpPr txBox="1"/>
          <p:nvPr/>
        </p:nvSpPr>
        <p:spPr>
          <a:xfrm>
            <a:off x="1772173" y="4450589"/>
            <a:ext cx="1064266" cy="631583"/>
          </a:xfrm>
          <a:prstGeom prst="rect">
            <a:avLst/>
          </a:prstGeom>
          <a:noFill/>
          <a:ln>
            <a:noFill/>
          </a:ln>
        </p:spPr>
        <p:txBody>
          <a:bodyPr spcFirstLastPara="1" wrap="square" lIns="0" tIns="0" rIns="0" bIns="0" anchor="t" anchorCtr="0">
            <a:spAutoFit/>
          </a:bodyPr>
          <a:lstStyle/>
          <a:p>
            <a:pPr marL="10860" marR="4344" lvl="0" indent="0" algn="l" rtl="0">
              <a:spcBef>
                <a:spcPts val="0"/>
              </a:spcBef>
              <a:spcAft>
                <a:spcPts val="0"/>
              </a:spcAft>
              <a:buNone/>
            </a:pPr>
            <a:r>
              <a:rPr lang="ja-JP" sz="2052">
                <a:solidFill>
                  <a:srgbClr val="000000"/>
                </a:solidFill>
                <a:latin typeface="Arial"/>
                <a:ea typeface="Arial"/>
                <a:cs typeface="Arial"/>
                <a:sym typeface="Arial"/>
              </a:rPr>
              <a:t>影響を 及ぼす所</a:t>
            </a:r>
            <a:endParaRPr sz="2052">
              <a:solidFill>
                <a:srgbClr val="000000"/>
              </a:solidFill>
              <a:latin typeface="Arial"/>
              <a:ea typeface="Arial"/>
              <a:cs typeface="Arial"/>
              <a:sym typeface="Arial"/>
            </a:endParaRPr>
          </a:p>
        </p:txBody>
      </p:sp>
      <p:sp>
        <p:nvSpPr>
          <p:cNvPr id="574" name="Google Shape;574;p7"/>
          <p:cNvSpPr/>
          <p:nvPr/>
        </p:nvSpPr>
        <p:spPr>
          <a:xfrm>
            <a:off x="1003770" y="3227815"/>
            <a:ext cx="493038" cy="2219755"/>
          </a:xfrm>
          <a:custGeom>
            <a:avLst/>
            <a:gdLst/>
            <a:ahLst/>
            <a:cxnLst/>
            <a:rect l="l" t="t" r="r" b="b"/>
            <a:pathLst>
              <a:path w="576580" h="2595879" extrusionOk="0">
                <a:moveTo>
                  <a:pt x="288036" y="0"/>
                </a:moveTo>
                <a:lnTo>
                  <a:pt x="241086" y="16975"/>
                </a:lnTo>
                <a:lnTo>
                  <a:pt x="196632" y="66129"/>
                </a:lnTo>
                <a:lnTo>
                  <a:pt x="175521" y="101941"/>
                </a:lnTo>
                <a:lnTo>
                  <a:pt x="155251" y="144799"/>
                </a:lnTo>
                <a:lnTo>
                  <a:pt x="135892" y="194372"/>
                </a:lnTo>
                <a:lnTo>
                  <a:pt x="117518" y="250326"/>
                </a:lnTo>
                <a:lnTo>
                  <a:pt x="100200" y="312328"/>
                </a:lnTo>
                <a:lnTo>
                  <a:pt x="84010" y="380047"/>
                </a:lnTo>
                <a:lnTo>
                  <a:pt x="69020" y="453149"/>
                </a:lnTo>
                <a:lnTo>
                  <a:pt x="55302" y="531302"/>
                </a:lnTo>
                <a:lnTo>
                  <a:pt x="42929" y="614174"/>
                </a:lnTo>
                <a:lnTo>
                  <a:pt x="31971" y="701431"/>
                </a:lnTo>
                <a:lnTo>
                  <a:pt x="22502" y="792741"/>
                </a:lnTo>
                <a:lnTo>
                  <a:pt x="14593" y="887772"/>
                </a:lnTo>
                <a:lnTo>
                  <a:pt x="8317" y="986191"/>
                </a:lnTo>
                <a:lnTo>
                  <a:pt x="3744" y="1087665"/>
                </a:lnTo>
                <a:lnTo>
                  <a:pt x="948" y="1191861"/>
                </a:lnTo>
                <a:lnTo>
                  <a:pt x="0" y="1298447"/>
                </a:lnTo>
                <a:lnTo>
                  <a:pt x="948" y="1404817"/>
                </a:lnTo>
                <a:lnTo>
                  <a:pt x="3744" y="1508817"/>
                </a:lnTo>
                <a:lnTo>
                  <a:pt x="8317" y="1610116"/>
                </a:lnTo>
                <a:lnTo>
                  <a:pt x="14593" y="1708379"/>
                </a:lnTo>
                <a:lnTo>
                  <a:pt x="22502" y="1803272"/>
                </a:lnTo>
                <a:lnTo>
                  <a:pt x="31971" y="1894463"/>
                </a:lnTo>
                <a:lnTo>
                  <a:pt x="42929" y="1981616"/>
                </a:lnTo>
                <a:lnTo>
                  <a:pt x="55302" y="2064398"/>
                </a:lnTo>
                <a:lnTo>
                  <a:pt x="69020" y="2142475"/>
                </a:lnTo>
                <a:lnTo>
                  <a:pt x="84010" y="2215515"/>
                </a:lnTo>
                <a:lnTo>
                  <a:pt x="100200" y="2283182"/>
                </a:lnTo>
                <a:lnTo>
                  <a:pt x="117518" y="2345143"/>
                </a:lnTo>
                <a:lnTo>
                  <a:pt x="135892" y="2401065"/>
                </a:lnTo>
                <a:lnTo>
                  <a:pt x="155251" y="2450613"/>
                </a:lnTo>
                <a:lnTo>
                  <a:pt x="175521" y="2493454"/>
                </a:lnTo>
                <a:lnTo>
                  <a:pt x="196632" y="2529254"/>
                </a:lnTo>
                <a:lnTo>
                  <a:pt x="241086" y="2578397"/>
                </a:lnTo>
                <a:lnTo>
                  <a:pt x="288036" y="2595372"/>
                </a:lnTo>
                <a:lnTo>
                  <a:pt x="311580" y="2591072"/>
                </a:lnTo>
                <a:lnTo>
                  <a:pt x="357065" y="2557680"/>
                </a:lnTo>
                <a:lnTo>
                  <a:pt x="399907" y="2493454"/>
                </a:lnTo>
                <a:lnTo>
                  <a:pt x="420148" y="2450613"/>
                </a:lnTo>
                <a:lnTo>
                  <a:pt x="439502" y="2401065"/>
                </a:lnTo>
                <a:lnTo>
                  <a:pt x="457894" y="2345143"/>
                </a:lnTo>
                <a:lnTo>
                  <a:pt x="475249" y="2283182"/>
                </a:lnTo>
                <a:lnTo>
                  <a:pt x="491489" y="2215515"/>
                </a:lnTo>
                <a:lnTo>
                  <a:pt x="506542" y="2142475"/>
                </a:lnTo>
                <a:lnTo>
                  <a:pt x="520330" y="2064398"/>
                </a:lnTo>
                <a:lnTo>
                  <a:pt x="532778" y="1981616"/>
                </a:lnTo>
                <a:lnTo>
                  <a:pt x="543811" y="1894463"/>
                </a:lnTo>
                <a:lnTo>
                  <a:pt x="553354" y="1803272"/>
                </a:lnTo>
                <a:lnTo>
                  <a:pt x="561331" y="1708379"/>
                </a:lnTo>
                <a:lnTo>
                  <a:pt x="567667" y="1610116"/>
                </a:lnTo>
                <a:lnTo>
                  <a:pt x="572286" y="1508817"/>
                </a:lnTo>
                <a:lnTo>
                  <a:pt x="575113" y="1404817"/>
                </a:lnTo>
                <a:lnTo>
                  <a:pt x="576072" y="1298447"/>
                </a:lnTo>
                <a:lnTo>
                  <a:pt x="575113" y="1191861"/>
                </a:lnTo>
                <a:lnTo>
                  <a:pt x="572286" y="1087665"/>
                </a:lnTo>
                <a:lnTo>
                  <a:pt x="567667" y="986191"/>
                </a:lnTo>
                <a:lnTo>
                  <a:pt x="561331" y="887772"/>
                </a:lnTo>
                <a:lnTo>
                  <a:pt x="553354" y="792741"/>
                </a:lnTo>
                <a:lnTo>
                  <a:pt x="543811" y="701431"/>
                </a:lnTo>
                <a:lnTo>
                  <a:pt x="532778" y="614174"/>
                </a:lnTo>
                <a:lnTo>
                  <a:pt x="520330" y="531302"/>
                </a:lnTo>
                <a:lnTo>
                  <a:pt x="506542" y="453149"/>
                </a:lnTo>
                <a:lnTo>
                  <a:pt x="491490" y="380047"/>
                </a:lnTo>
                <a:lnTo>
                  <a:pt x="475249" y="312328"/>
                </a:lnTo>
                <a:lnTo>
                  <a:pt x="457894" y="250326"/>
                </a:lnTo>
                <a:lnTo>
                  <a:pt x="439502" y="194372"/>
                </a:lnTo>
                <a:lnTo>
                  <a:pt x="420148" y="144799"/>
                </a:lnTo>
                <a:lnTo>
                  <a:pt x="399907" y="101941"/>
                </a:lnTo>
                <a:lnTo>
                  <a:pt x="378854" y="66129"/>
                </a:lnTo>
                <a:lnTo>
                  <a:pt x="334615" y="16975"/>
                </a:lnTo>
                <a:lnTo>
                  <a:pt x="288036" y="0"/>
                </a:lnTo>
                <a:close/>
              </a:path>
            </a:pathLst>
          </a:custGeom>
          <a:solidFill>
            <a:srgbClr val="92D0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5" name="Google Shape;575;p7"/>
          <p:cNvSpPr/>
          <p:nvPr/>
        </p:nvSpPr>
        <p:spPr>
          <a:xfrm>
            <a:off x="997255" y="3226077"/>
            <a:ext cx="504440" cy="2226271"/>
          </a:xfrm>
          <a:custGeom>
            <a:avLst/>
            <a:gdLst/>
            <a:ahLst/>
            <a:cxnLst/>
            <a:rect l="l" t="t" r="r" b="b"/>
            <a:pathLst>
              <a:path w="589914" h="2603500" extrusionOk="0">
                <a:moveTo>
                  <a:pt x="281940" y="2590800"/>
                </a:moveTo>
                <a:lnTo>
                  <a:pt x="246888" y="2590800"/>
                </a:lnTo>
                <a:lnTo>
                  <a:pt x="254508" y="2603500"/>
                </a:lnTo>
                <a:lnTo>
                  <a:pt x="288036" y="2603500"/>
                </a:lnTo>
                <a:lnTo>
                  <a:pt x="281940" y="2590800"/>
                </a:lnTo>
                <a:close/>
              </a:path>
              <a:path w="589914" h="2603500" extrusionOk="0">
                <a:moveTo>
                  <a:pt x="342900" y="2590800"/>
                </a:moveTo>
                <a:lnTo>
                  <a:pt x="309372" y="2590800"/>
                </a:lnTo>
                <a:lnTo>
                  <a:pt x="301752" y="2603500"/>
                </a:lnTo>
                <a:lnTo>
                  <a:pt x="327660" y="2603500"/>
                </a:lnTo>
                <a:lnTo>
                  <a:pt x="342900" y="2590800"/>
                </a:lnTo>
                <a:close/>
              </a:path>
              <a:path w="589914" h="2603500" extrusionOk="0">
                <a:moveTo>
                  <a:pt x="13716" y="1295400"/>
                </a:moveTo>
                <a:lnTo>
                  <a:pt x="10668" y="1295400"/>
                </a:lnTo>
                <a:lnTo>
                  <a:pt x="0" y="1308100"/>
                </a:lnTo>
                <a:lnTo>
                  <a:pt x="0" y="1371600"/>
                </a:lnTo>
                <a:lnTo>
                  <a:pt x="3048" y="1498600"/>
                </a:lnTo>
                <a:lnTo>
                  <a:pt x="9144" y="1625600"/>
                </a:lnTo>
                <a:lnTo>
                  <a:pt x="22860" y="1816100"/>
                </a:lnTo>
                <a:lnTo>
                  <a:pt x="28956" y="1866900"/>
                </a:lnTo>
                <a:lnTo>
                  <a:pt x="35052" y="1930400"/>
                </a:lnTo>
                <a:lnTo>
                  <a:pt x="57912" y="2082800"/>
                </a:lnTo>
                <a:lnTo>
                  <a:pt x="76200" y="2184400"/>
                </a:lnTo>
                <a:lnTo>
                  <a:pt x="85344" y="2222500"/>
                </a:lnTo>
                <a:lnTo>
                  <a:pt x="94488" y="2273300"/>
                </a:lnTo>
                <a:lnTo>
                  <a:pt x="105156" y="2311400"/>
                </a:lnTo>
                <a:lnTo>
                  <a:pt x="111252" y="2324100"/>
                </a:lnTo>
                <a:lnTo>
                  <a:pt x="117348" y="2349500"/>
                </a:lnTo>
                <a:lnTo>
                  <a:pt x="121920" y="2362200"/>
                </a:lnTo>
                <a:lnTo>
                  <a:pt x="128016" y="2387600"/>
                </a:lnTo>
                <a:lnTo>
                  <a:pt x="146304" y="2438400"/>
                </a:lnTo>
                <a:lnTo>
                  <a:pt x="176784" y="2501900"/>
                </a:lnTo>
                <a:lnTo>
                  <a:pt x="184404" y="2514600"/>
                </a:lnTo>
                <a:lnTo>
                  <a:pt x="196596" y="2540000"/>
                </a:lnTo>
                <a:lnTo>
                  <a:pt x="211836" y="2552700"/>
                </a:lnTo>
                <a:lnTo>
                  <a:pt x="217932" y="2565400"/>
                </a:lnTo>
                <a:lnTo>
                  <a:pt x="233172" y="2578100"/>
                </a:lnTo>
                <a:lnTo>
                  <a:pt x="240792" y="2590800"/>
                </a:lnTo>
                <a:lnTo>
                  <a:pt x="262128" y="2590800"/>
                </a:lnTo>
                <a:lnTo>
                  <a:pt x="254508" y="2578100"/>
                </a:lnTo>
                <a:lnTo>
                  <a:pt x="240792" y="2578100"/>
                </a:lnTo>
                <a:lnTo>
                  <a:pt x="234696" y="2565400"/>
                </a:lnTo>
                <a:lnTo>
                  <a:pt x="228600" y="2565400"/>
                </a:lnTo>
                <a:lnTo>
                  <a:pt x="220980" y="2552700"/>
                </a:lnTo>
                <a:lnTo>
                  <a:pt x="214884" y="2540000"/>
                </a:lnTo>
                <a:lnTo>
                  <a:pt x="207264" y="2527300"/>
                </a:lnTo>
                <a:lnTo>
                  <a:pt x="201168" y="2527300"/>
                </a:lnTo>
                <a:lnTo>
                  <a:pt x="188976" y="2501900"/>
                </a:lnTo>
                <a:lnTo>
                  <a:pt x="181356" y="2489200"/>
                </a:lnTo>
                <a:lnTo>
                  <a:pt x="182880" y="2489200"/>
                </a:lnTo>
                <a:lnTo>
                  <a:pt x="175260" y="2476500"/>
                </a:lnTo>
                <a:lnTo>
                  <a:pt x="163068" y="2451100"/>
                </a:lnTo>
                <a:lnTo>
                  <a:pt x="156972" y="2425700"/>
                </a:lnTo>
                <a:lnTo>
                  <a:pt x="152400" y="2413000"/>
                </a:lnTo>
                <a:lnTo>
                  <a:pt x="146304" y="2400300"/>
                </a:lnTo>
                <a:lnTo>
                  <a:pt x="140208" y="2374900"/>
                </a:lnTo>
                <a:lnTo>
                  <a:pt x="134112" y="2362200"/>
                </a:lnTo>
                <a:lnTo>
                  <a:pt x="129540" y="2349500"/>
                </a:lnTo>
                <a:lnTo>
                  <a:pt x="123444" y="2324100"/>
                </a:lnTo>
                <a:lnTo>
                  <a:pt x="117348" y="2311400"/>
                </a:lnTo>
                <a:lnTo>
                  <a:pt x="108204" y="2260600"/>
                </a:lnTo>
                <a:lnTo>
                  <a:pt x="97536" y="2222500"/>
                </a:lnTo>
                <a:lnTo>
                  <a:pt x="88392" y="2171700"/>
                </a:lnTo>
                <a:lnTo>
                  <a:pt x="79248" y="2133600"/>
                </a:lnTo>
                <a:lnTo>
                  <a:pt x="70104" y="2082800"/>
                </a:lnTo>
                <a:lnTo>
                  <a:pt x="54864" y="1981200"/>
                </a:lnTo>
                <a:lnTo>
                  <a:pt x="35052" y="1816100"/>
                </a:lnTo>
                <a:lnTo>
                  <a:pt x="36576" y="1816100"/>
                </a:lnTo>
                <a:lnTo>
                  <a:pt x="30480" y="1752600"/>
                </a:lnTo>
                <a:lnTo>
                  <a:pt x="25908" y="1689100"/>
                </a:lnTo>
                <a:lnTo>
                  <a:pt x="22860" y="1625600"/>
                </a:lnTo>
                <a:lnTo>
                  <a:pt x="18288" y="1562100"/>
                </a:lnTo>
                <a:lnTo>
                  <a:pt x="13716" y="1371600"/>
                </a:lnTo>
                <a:lnTo>
                  <a:pt x="13716" y="1320800"/>
                </a:lnTo>
                <a:lnTo>
                  <a:pt x="3048" y="1308100"/>
                </a:lnTo>
                <a:lnTo>
                  <a:pt x="13716" y="1308100"/>
                </a:lnTo>
                <a:lnTo>
                  <a:pt x="13716" y="1295400"/>
                </a:lnTo>
                <a:close/>
              </a:path>
              <a:path w="589914" h="2603500" extrusionOk="0">
                <a:moveTo>
                  <a:pt x="379476" y="50800"/>
                </a:moveTo>
                <a:lnTo>
                  <a:pt x="362712" y="50800"/>
                </a:lnTo>
                <a:lnTo>
                  <a:pt x="368808" y="63500"/>
                </a:lnTo>
                <a:lnTo>
                  <a:pt x="376428" y="76200"/>
                </a:lnTo>
                <a:lnTo>
                  <a:pt x="382524" y="76200"/>
                </a:lnTo>
                <a:lnTo>
                  <a:pt x="400812" y="114300"/>
                </a:lnTo>
                <a:lnTo>
                  <a:pt x="408432" y="127000"/>
                </a:lnTo>
                <a:lnTo>
                  <a:pt x="432816" y="177800"/>
                </a:lnTo>
                <a:lnTo>
                  <a:pt x="445008" y="215900"/>
                </a:lnTo>
                <a:lnTo>
                  <a:pt x="449580" y="228600"/>
                </a:lnTo>
                <a:lnTo>
                  <a:pt x="461772" y="266700"/>
                </a:lnTo>
                <a:lnTo>
                  <a:pt x="466344" y="292100"/>
                </a:lnTo>
                <a:lnTo>
                  <a:pt x="472440" y="304800"/>
                </a:lnTo>
                <a:lnTo>
                  <a:pt x="483108" y="342900"/>
                </a:lnTo>
                <a:lnTo>
                  <a:pt x="492252" y="393700"/>
                </a:lnTo>
                <a:lnTo>
                  <a:pt x="501396" y="431800"/>
                </a:lnTo>
                <a:lnTo>
                  <a:pt x="519684" y="533400"/>
                </a:lnTo>
                <a:lnTo>
                  <a:pt x="542544" y="685800"/>
                </a:lnTo>
                <a:lnTo>
                  <a:pt x="548640" y="749300"/>
                </a:lnTo>
                <a:lnTo>
                  <a:pt x="553212" y="800100"/>
                </a:lnTo>
                <a:lnTo>
                  <a:pt x="559308" y="863600"/>
                </a:lnTo>
                <a:lnTo>
                  <a:pt x="563880" y="927100"/>
                </a:lnTo>
                <a:lnTo>
                  <a:pt x="566928" y="977900"/>
                </a:lnTo>
                <a:lnTo>
                  <a:pt x="573024" y="1104900"/>
                </a:lnTo>
                <a:lnTo>
                  <a:pt x="576072" y="1244600"/>
                </a:lnTo>
                <a:lnTo>
                  <a:pt x="576072" y="1371600"/>
                </a:lnTo>
                <a:lnTo>
                  <a:pt x="571500" y="1562100"/>
                </a:lnTo>
                <a:lnTo>
                  <a:pt x="568452" y="1625600"/>
                </a:lnTo>
                <a:lnTo>
                  <a:pt x="554736" y="1816100"/>
                </a:lnTo>
                <a:lnTo>
                  <a:pt x="534924" y="1981200"/>
                </a:lnTo>
                <a:lnTo>
                  <a:pt x="519684" y="2082800"/>
                </a:lnTo>
                <a:lnTo>
                  <a:pt x="510540" y="2133600"/>
                </a:lnTo>
                <a:lnTo>
                  <a:pt x="492252" y="2222500"/>
                </a:lnTo>
                <a:lnTo>
                  <a:pt x="483108" y="2260600"/>
                </a:lnTo>
                <a:lnTo>
                  <a:pt x="472440" y="2311400"/>
                </a:lnTo>
                <a:lnTo>
                  <a:pt x="466344" y="2324100"/>
                </a:lnTo>
                <a:lnTo>
                  <a:pt x="461772" y="2349500"/>
                </a:lnTo>
                <a:lnTo>
                  <a:pt x="449580" y="2374900"/>
                </a:lnTo>
                <a:lnTo>
                  <a:pt x="445008" y="2400300"/>
                </a:lnTo>
                <a:lnTo>
                  <a:pt x="432816" y="2425700"/>
                </a:lnTo>
                <a:lnTo>
                  <a:pt x="426720" y="2451100"/>
                </a:lnTo>
                <a:lnTo>
                  <a:pt x="408432" y="2489200"/>
                </a:lnTo>
                <a:lnTo>
                  <a:pt x="400812" y="2501900"/>
                </a:lnTo>
                <a:lnTo>
                  <a:pt x="394716" y="2514600"/>
                </a:lnTo>
                <a:lnTo>
                  <a:pt x="382524" y="2527300"/>
                </a:lnTo>
                <a:lnTo>
                  <a:pt x="374904" y="2540000"/>
                </a:lnTo>
                <a:lnTo>
                  <a:pt x="362712" y="2565400"/>
                </a:lnTo>
                <a:lnTo>
                  <a:pt x="355092" y="2565400"/>
                </a:lnTo>
                <a:lnTo>
                  <a:pt x="348996" y="2578100"/>
                </a:lnTo>
                <a:lnTo>
                  <a:pt x="335280" y="2578100"/>
                </a:lnTo>
                <a:lnTo>
                  <a:pt x="327660" y="2590800"/>
                </a:lnTo>
                <a:lnTo>
                  <a:pt x="350520" y="2590800"/>
                </a:lnTo>
                <a:lnTo>
                  <a:pt x="371856" y="2565400"/>
                </a:lnTo>
                <a:lnTo>
                  <a:pt x="379476" y="2552700"/>
                </a:lnTo>
                <a:lnTo>
                  <a:pt x="385572" y="2552700"/>
                </a:lnTo>
                <a:lnTo>
                  <a:pt x="393192" y="2540000"/>
                </a:lnTo>
                <a:lnTo>
                  <a:pt x="399288" y="2527300"/>
                </a:lnTo>
                <a:lnTo>
                  <a:pt x="406908" y="2514600"/>
                </a:lnTo>
                <a:lnTo>
                  <a:pt x="431292" y="2463800"/>
                </a:lnTo>
                <a:lnTo>
                  <a:pt x="438912" y="2451100"/>
                </a:lnTo>
                <a:lnTo>
                  <a:pt x="445008" y="2438400"/>
                </a:lnTo>
                <a:lnTo>
                  <a:pt x="451104" y="2413000"/>
                </a:lnTo>
                <a:lnTo>
                  <a:pt x="455676" y="2400300"/>
                </a:lnTo>
                <a:lnTo>
                  <a:pt x="461772" y="2387600"/>
                </a:lnTo>
                <a:lnTo>
                  <a:pt x="473964" y="2349500"/>
                </a:lnTo>
                <a:lnTo>
                  <a:pt x="478536" y="2324100"/>
                </a:lnTo>
                <a:lnTo>
                  <a:pt x="484632" y="2311400"/>
                </a:lnTo>
                <a:lnTo>
                  <a:pt x="495300" y="2273300"/>
                </a:lnTo>
                <a:lnTo>
                  <a:pt x="504444" y="2222500"/>
                </a:lnTo>
                <a:lnTo>
                  <a:pt x="515112" y="2184400"/>
                </a:lnTo>
                <a:lnTo>
                  <a:pt x="524256" y="2133600"/>
                </a:lnTo>
                <a:lnTo>
                  <a:pt x="554736" y="1930400"/>
                </a:lnTo>
                <a:lnTo>
                  <a:pt x="566928" y="1816100"/>
                </a:lnTo>
                <a:lnTo>
                  <a:pt x="580644" y="1625600"/>
                </a:lnTo>
                <a:lnTo>
                  <a:pt x="583692" y="1574800"/>
                </a:lnTo>
                <a:lnTo>
                  <a:pt x="586740" y="1498600"/>
                </a:lnTo>
                <a:lnTo>
                  <a:pt x="589788" y="1371600"/>
                </a:lnTo>
                <a:lnTo>
                  <a:pt x="588264" y="1308100"/>
                </a:lnTo>
                <a:lnTo>
                  <a:pt x="588264" y="1168400"/>
                </a:lnTo>
                <a:lnTo>
                  <a:pt x="585216" y="1104900"/>
                </a:lnTo>
                <a:lnTo>
                  <a:pt x="583692" y="1041400"/>
                </a:lnTo>
                <a:lnTo>
                  <a:pt x="580644" y="977900"/>
                </a:lnTo>
                <a:lnTo>
                  <a:pt x="576072" y="914400"/>
                </a:lnTo>
                <a:lnTo>
                  <a:pt x="566928" y="800100"/>
                </a:lnTo>
                <a:lnTo>
                  <a:pt x="560832" y="736600"/>
                </a:lnTo>
                <a:lnTo>
                  <a:pt x="554736" y="685800"/>
                </a:lnTo>
                <a:lnTo>
                  <a:pt x="524256" y="482600"/>
                </a:lnTo>
                <a:lnTo>
                  <a:pt x="515112" y="431800"/>
                </a:lnTo>
                <a:lnTo>
                  <a:pt x="504444" y="393700"/>
                </a:lnTo>
                <a:lnTo>
                  <a:pt x="495300" y="342900"/>
                </a:lnTo>
                <a:lnTo>
                  <a:pt x="484632" y="304800"/>
                </a:lnTo>
                <a:lnTo>
                  <a:pt x="478536" y="279400"/>
                </a:lnTo>
                <a:lnTo>
                  <a:pt x="473964" y="266700"/>
                </a:lnTo>
                <a:lnTo>
                  <a:pt x="461772" y="228600"/>
                </a:lnTo>
                <a:lnTo>
                  <a:pt x="455676" y="215900"/>
                </a:lnTo>
                <a:lnTo>
                  <a:pt x="451104" y="190500"/>
                </a:lnTo>
                <a:lnTo>
                  <a:pt x="438912" y="165100"/>
                </a:lnTo>
                <a:lnTo>
                  <a:pt x="431292" y="152400"/>
                </a:lnTo>
                <a:lnTo>
                  <a:pt x="425196" y="127000"/>
                </a:lnTo>
                <a:lnTo>
                  <a:pt x="419100" y="127000"/>
                </a:lnTo>
                <a:lnTo>
                  <a:pt x="413004" y="101600"/>
                </a:lnTo>
                <a:lnTo>
                  <a:pt x="406908" y="88900"/>
                </a:lnTo>
                <a:lnTo>
                  <a:pt x="399288" y="88900"/>
                </a:lnTo>
                <a:lnTo>
                  <a:pt x="393192" y="76200"/>
                </a:lnTo>
                <a:lnTo>
                  <a:pt x="385572" y="63500"/>
                </a:lnTo>
                <a:lnTo>
                  <a:pt x="379476" y="50800"/>
                </a:lnTo>
                <a:close/>
              </a:path>
              <a:path w="589914" h="2603500" extrusionOk="0">
                <a:moveTo>
                  <a:pt x="13716" y="1308100"/>
                </a:moveTo>
                <a:lnTo>
                  <a:pt x="3048" y="1308100"/>
                </a:lnTo>
                <a:lnTo>
                  <a:pt x="13716" y="1320800"/>
                </a:lnTo>
                <a:lnTo>
                  <a:pt x="13716" y="1308100"/>
                </a:lnTo>
                <a:close/>
              </a:path>
              <a:path w="589914" h="2603500" extrusionOk="0">
                <a:moveTo>
                  <a:pt x="304" y="1295400"/>
                </a:moveTo>
                <a:lnTo>
                  <a:pt x="0" y="1295400"/>
                </a:lnTo>
                <a:lnTo>
                  <a:pt x="0" y="1308100"/>
                </a:lnTo>
                <a:lnTo>
                  <a:pt x="304" y="1295400"/>
                </a:lnTo>
                <a:close/>
              </a:path>
              <a:path w="589914" h="2603500" extrusionOk="0">
                <a:moveTo>
                  <a:pt x="228600" y="50800"/>
                </a:moveTo>
                <a:lnTo>
                  <a:pt x="211836" y="50800"/>
                </a:lnTo>
                <a:lnTo>
                  <a:pt x="196596" y="76200"/>
                </a:lnTo>
                <a:lnTo>
                  <a:pt x="184404" y="88900"/>
                </a:lnTo>
                <a:lnTo>
                  <a:pt x="176784" y="101600"/>
                </a:lnTo>
                <a:lnTo>
                  <a:pt x="170688" y="127000"/>
                </a:lnTo>
                <a:lnTo>
                  <a:pt x="164592" y="127000"/>
                </a:lnTo>
                <a:lnTo>
                  <a:pt x="158496" y="152400"/>
                </a:lnTo>
                <a:lnTo>
                  <a:pt x="140208" y="190500"/>
                </a:lnTo>
                <a:lnTo>
                  <a:pt x="128016" y="228600"/>
                </a:lnTo>
                <a:lnTo>
                  <a:pt x="121920" y="241300"/>
                </a:lnTo>
                <a:lnTo>
                  <a:pt x="117348" y="266700"/>
                </a:lnTo>
                <a:lnTo>
                  <a:pt x="105156" y="304800"/>
                </a:lnTo>
                <a:lnTo>
                  <a:pt x="94488" y="342900"/>
                </a:lnTo>
                <a:lnTo>
                  <a:pt x="76200" y="431800"/>
                </a:lnTo>
                <a:lnTo>
                  <a:pt x="57912" y="533400"/>
                </a:lnTo>
                <a:lnTo>
                  <a:pt x="35052" y="685800"/>
                </a:lnTo>
                <a:lnTo>
                  <a:pt x="28956" y="736600"/>
                </a:lnTo>
                <a:lnTo>
                  <a:pt x="22860" y="800100"/>
                </a:lnTo>
                <a:lnTo>
                  <a:pt x="13716" y="914400"/>
                </a:lnTo>
                <a:lnTo>
                  <a:pt x="9144" y="977900"/>
                </a:lnTo>
                <a:lnTo>
                  <a:pt x="6096" y="1041400"/>
                </a:lnTo>
                <a:lnTo>
                  <a:pt x="4572" y="1104900"/>
                </a:lnTo>
                <a:lnTo>
                  <a:pt x="1524" y="1168400"/>
                </a:lnTo>
                <a:lnTo>
                  <a:pt x="1524" y="1244600"/>
                </a:lnTo>
                <a:lnTo>
                  <a:pt x="0" y="1308100"/>
                </a:lnTo>
                <a:lnTo>
                  <a:pt x="10668" y="1295400"/>
                </a:lnTo>
                <a:lnTo>
                  <a:pt x="13716" y="1295400"/>
                </a:lnTo>
                <a:lnTo>
                  <a:pt x="13716" y="1244600"/>
                </a:lnTo>
                <a:lnTo>
                  <a:pt x="16764" y="1104900"/>
                </a:lnTo>
                <a:lnTo>
                  <a:pt x="22860" y="977900"/>
                </a:lnTo>
                <a:lnTo>
                  <a:pt x="25908" y="927100"/>
                </a:lnTo>
                <a:lnTo>
                  <a:pt x="30480" y="863600"/>
                </a:lnTo>
                <a:lnTo>
                  <a:pt x="36576" y="800100"/>
                </a:lnTo>
                <a:lnTo>
                  <a:pt x="41148" y="749300"/>
                </a:lnTo>
                <a:lnTo>
                  <a:pt x="54864" y="635000"/>
                </a:lnTo>
                <a:lnTo>
                  <a:pt x="70104" y="533400"/>
                </a:lnTo>
                <a:lnTo>
                  <a:pt x="88392" y="431800"/>
                </a:lnTo>
                <a:lnTo>
                  <a:pt x="97536" y="393700"/>
                </a:lnTo>
                <a:lnTo>
                  <a:pt x="108204" y="342900"/>
                </a:lnTo>
                <a:lnTo>
                  <a:pt x="117348" y="304800"/>
                </a:lnTo>
                <a:lnTo>
                  <a:pt x="123444" y="292100"/>
                </a:lnTo>
                <a:lnTo>
                  <a:pt x="129540" y="266700"/>
                </a:lnTo>
                <a:lnTo>
                  <a:pt x="134112" y="254000"/>
                </a:lnTo>
                <a:lnTo>
                  <a:pt x="140208" y="228600"/>
                </a:lnTo>
                <a:lnTo>
                  <a:pt x="152400" y="203200"/>
                </a:lnTo>
                <a:lnTo>
                  <a:pt x="156972" y="177800"/>
                </a:lnTo>
                <a:lnTo>
                  <a:pt x="175260" y="139700"/>
                </a:lnTo>
                <a:lnTo>
                  <a:pt x="182880" y="127000"/>
                </a:lnTo>
                <a:lnTo>
                  <a:pt x="201168" y="88900"/>
                </a:lnTo>
                <a:lnTo>
                  <a:pt x="208788" y="76200"/>
                </a:lnTo>
                <a:lnTo>
                  <a:pt x="214884" y="76200"/>
                </a:lnTo>
                <a:lnTo>
                  <a:pt x="220980" y="63500"/>
                </a:lnTo>
                <a:lnTo>
                  <a:pt x="228600" y="50800"/>
                </a:lnTo>
                <a:close/>
              </a:path>
              <a:path w="589914" h="2603500" extrusionOk="0">
                <a:moveTo>
                  <a:pt x="254508" y="25400"/>
                </a:moveTo>
                <a:lnTo>
                  <a:pt x="233172" y="25400"/>
                </a:lnTo>
                <a:lnTo>
                  <a:pt x="217932" y="50800"/>
                </a:lnTo>
                <a:lnTo>
                  <a:pt x="227076" y="50800"/>
                </a:lnTo>
                <a:lnTo>
                  <a:pt x="240792" y="38100"/>
                </a:lnTo>
                <a:lnTo>
                  <a:pt x="248412" y="38100"/>
                </a:lnTo>
                <a:lnTo>
                  <a:pt x="254508" y="25400"/>
                </a:lnTo>
                <a:close/>
              </a:path>
              <a:path w="589914" h="2603500" extrusionOk="0">
                <a:moveTo>
                  <a:pt x="358140" y="25400"/>
                </a:moveTo>
                <a:lnTo>
                  <a:pt x="335280" y="25400"/>
                </a:lnTo>
                <a:lnTo>
                  <a:pt x="342900" y="38100"/>
                </a:lnTo>
                <a:lnTo>
                  <a:pt x="348996" y="38100"/>
                </a:lnTo>
                <a:lnTo>
                  <a:pt x="355092" y="50800"/>
                </a:lnTo>
                <a:lnTo>
                  <a:pt x="371856" y="50800"/>
                </a:lnTo>
                <a:lnTo>
                  <a:pt x="364236" y="38100"/>
                </a:lnTo>
                <a:lnTo>
                  <a:pt x="358140" y="25400"/>
                </a:lnTo>
                <a:close/>
              </a:path>
              <a:path w="589914" h="2603500" extrusionOk="0">
                <a:moveTo>
                  <a:pt x="275844" y="12700"/>
                </a:moveTo>
                <a:lnTo>
                  <a:pt x="246888" y="12700"/>
                </a:lnTo>
                <a:lnTo>
                  <a:pt x="240792" y="25400"/>
                </a:lnTo>
                <a:lnTo>
                  <a:pt x="268224" y="25400"/>
                </a:lnTo>
                <a:lnTo>
                  <a:pt x="275844" y="12700"/>
                </a:lnTo>
                <a:close/>
              </a:path>
              <a:path w="589914" h="2603500" extrusionOk="0">
                <a:moveTo>
                  <a:pt x="342900" y="12700"/>
                </a:moveTo>
                <a:lnTo>
                  <a:pt x="315468" y="12700"/>
                </a:lnTo>
                <a:lnTo>
                  <a:pt x="321564" y="25400"/>
                </a:lnTo>
                <a:lnTo>
                  <a:pt x="350520" y="25400"/>
                </a:lnTo>
                <a:lnTo>
                  <a:pt x="342900" y="12700"/>
                </a:lnTo>
                <a:close/>
              </a:path>
              <a:path w="589914" h="2603500" extrusionOk="0">
                <a:moveTo>
                  <a:pt x="310896" y="0"/>
                </a:moveTo>
                <a:lnTo>
                  <a:pt x="278892" y="0"/>
                </a:lnTo>
                <a:lnTo>
                  <a:pt x="263652" y="12700"/>
                </a:lnTo>
                <a:lnTo>
                  <a:pt x="320040" y="12700"/>
                </a:lnTo>
                <a:lnTo>
                  <a:pt x="31089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6" name="Google Shape;576;p7"/>
          <p:cNvSpPr/>
          <p:nvPr/>
        </p:nvSpPr>
        <p:spPr>
          <a:xfrm>
            <a:off x="3135778" y="1845138"/>
            <a:ext cx="581219" cy="386915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7" name="Google Shape;577;p7"/>
          <p:cNvSpPr/>
          <p:nvPr/>
        </p:nvSpPr>
        <p:spPr>
          <a:xfrm>
            <a:off x="3131868" y="1833408"/>
            <a:ext cx="588061" cy="3903033"/>
          </a:xfrm>
          <a:custGeom>
            <a:avLst/>
            <a:gdLst/>
            <a:ahLst/>
            <a:cxnLst/>
            <a:rect l="l" t="t" r="r" b="b"/>
            <a:pathLst>
              <a:path w="687704" h="4564380" extrusionOk="0">
                <a:moveTo>
                  <a:pt x="687324" y="0"/>
                </a:moveTo>
                <a:lnTo>
                  <a:pt x="7620" y="1427987"/>
                </a:lnTo>
                <a:lnTo>
                  <a:pt x="0" y="1755647"/>
                </a:lnTo>
                <a:lnTo>
                  <a:pt x="687324" y="4564380"/>
                </a:lnTo>
                <a:lnTo>
                  <a:pt x="687324" y="4538472"/>
                </a:lnTo>
                <a:lnTo>
                  <a:pt x="681228" y="4538471"/>
                </a:lnTo>
                <a:lnTo>
                  <a:pt x="681228" y="4513513"/>
                </a:lnTo>
                <a:lnTo>
                  <a:pt x="7620" y="1755647"/>
                </a:lnTo>
                <a:lnTo>
                  <a:pt x="13716" y="1429511"/>
                </a:lnTo>
                <a:lnTo>
                  <a:pt x="681228" y="28038"/>
                </a:lnTo>
                <a:lnTo>
                  <a:pt x="681228" y="13715"/>
                </a:lnTo>
                <a:lnTo>
                  <a:pt x="687324" y="13715"/>
                </a:lnTo>
                <a:lnTo>
                  <a:pt x="687324" y="0"/>
                </a:lnTo>
                <a:close/>
              </a:path>
              <a:path w="687704" h="4564380" extrusionOk="0">
                <a:moveTo>
                  <a:pt x="681228" y="4513513"/>
                </a:moveTo>
                <a:lnTo>
                  <a:pt x="681228" y="4538471"/>
                </a:lnTo>
                <a:lnTo>
                  <a:pt x="687324" y="4538471"/>
                </a:lnTo>
                <a:lnTo>
                  <a:pt x="681228" y="4513513"/>
                </a:lnTo>
                <a:close/>
              </a:path>
              <a:path w="687704" h="4564380" extrusionOk="0">
                <a:moveTo>
                  <a:pt x="687324" y="15239"/>
                </a:moveTo>
                <a:lnTo>
                  <a:pt x="681228" y="28038"/>
                </a:lnTo>
                <a:lnTo>
                  <a:pt x="681228" y="4513513"/>
                </a:lnTo>
                <a:lnTo>
                  <a:pt x="687324" y="4538471"/>
                </a:lnTo>
                <a:lnTo>
                  <a:pt x="687324" y="15239"/>
                </a:lnTo>
                <a:close/>
              </a:path>
              <a:path w="687704" h="4564380" extrusionOk="0">
                <a:moveTo>
                  <a:pt x="681228" y="13715"/>
                </a:moveTo>
                <a:lnTo>
                  <a:pt x="681228" y="28038"/>
                </a:lnTo>
                <a:lnTo>
                  <a:pt x="687324" y="15239"/>
                </a:lnTo>
                <a:lnTo>
                  <a:pt x="681228" y="13715"/>
                </a:lnTo>
                <a:close/>
              </a:path>
              <a:path w="687704" h="4564380" extrusionOk="0">
                <a:moveTo>
                  <a:pt x="687324" y="13715"/>
                </a:moveTo>
                <a:lnTo>
                  <a:pt x="681228" y="13715"/>
                </a:lnTo>
                <a:lnTo>
                  <a:pt x="687324" y="15239"/>
                </a:lnTo>
                <a:lnTo>
                  <a:pt x="687324" y="13715"/>
                </a:lnTo>
                <a:close/>
              </a:path>
            </a:pathLst>
          </a:custGeom>
          <a:solidFill>
            <a:srgbClr val="558E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8" name="Google Shape;578;p7"/>
          <p:cNvSpPr/>
          <p:nvPr/>
        </p:nvSpPr>
        <p:spPr>
          <a:xfrm>
            <a:off x="166198" y="2436783"/>
            <a:ext cx="433695" cy="3718415"/>
          </a:xfrm>
          <a:custGeom>
            <a:avLst/>
            <a:gdLst/>
            <a:ahLst/>
            <a:cxnLst/>
            <a:rect l="l" t="t" r="r" b="b"/>
            <a:pathLst>
              <a:path w="125094" h="4348480" extrusionOk="0">
                <a:moveTo>
                  <a:pt x="0" y="0"/>
                </a:moveTo>
                <a:lnTo>
                  <a:pt x="124968" y="0"/>
                </a:lnTo>
                <a:lnTo>
                  <a:pt x="124968" y="4347972"/>
                </a:lnTo>
                <a:lnTo>
                  <a:pt x="0" y="4347972"/>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79" name="Google Shape;579;p7"/>
          <p:cNvSpPr/>
          <p:nvPr/>
        </p:nvSpPr>
        <p:spPr>
          <a:xfrm>
            <a:off x="492919" y="2437542"/>
            <a:ext cx="112400" cy="0"/>
          </a:xfrm>
          <a:custGeom>
            <a:avLst/>
            <a:gdLst/>
            <a:ahLst/>
            <a:cxnLst/>
            <a:rect l="l" t="t" r="r" b="b"/>
            <a:pathLst>
              <a:path w="131444" h="120000" extrusionOk="0">
                <a:moveTo>
                  <a:pt x="0" y="0"/>
                </a:moveTo>
                <a:lnTo>
                  <a:pt x="131064" y="0"/>
                </a:lnTo>
              </a:path>
            </a:pathLst>
          </a:custGeom>
          <a:noFill/>
          <a:ln w="152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0" name="Google Shape;580;p7"/>
          <p:cNvSpPr/>
          <p:nvPr/>
        </p:nvSpPr>
        <p:spPr>
          <a:xfrm>
            <a:off x="2802163" y="3021912"/>
            <a:ext cx="344257" cy="568514"/>
          </a:xfrm>
          <a:custGeom>
            <a:avLst/>
            <a:gdLst/>
            <a:ahLst/>
            <a:cxnLst/>
            <a:rect l="l" t="t" r="r" b="b"/>
            <a:pathLst>
              <a:path w="402589" h="664845" extrusionOk="0">
                <a:moveTo>
                  <a:pt x="338328" y="662939"/>
                </a:moveTo>
                <a:lnTo>
                  <a:pt x="64008" y="662939"/>
                </a:lnTo>
                <a:lnTo>
                  <a:pt x="71628" y="664463"/>
                </a:lnTo>
                <a:lnTo>
                  <a:pt x="332232" y="664463"/>
                </a:lnTo>
                <a:lnTo>
                  <a:pt x="338328" y="662939"/>
                </a:lnTo>
                <a:close/>
              </a:path>
              <a:path w="402589" h="664845" extrusionOk="0">
                <a:moveTo>
                  <a:pt x="345948" y="1523"/>
                </a:moveTo>
                <a:lnTo>
                  <a:pt x="57912" y="1523"/>
                </a:lnTo>
                <a:lnTo>
                  <a:pt x="50292" y="3047"/>
                </a:lnTo>
                <a:lnTo>
                  <a:pt x="12192" y="32003"/>
                </a:lnTo>
                <a:lnTo>
                  <a:pt x="1524" y="57911"/>
                </a:lnTo>
                <a:lnTo>
                  <a:pt x="0" y="64007"/>
                </a:lnTo>
                <a:lnTo>
                  <a:pt x="0" y="600455"/>
                </a:lnTo>
                <a:lnTo>
                  <a:pt x="1524" y="606551"/>
                </a:lnTo>
                <a:lnTo>
                  <a:pt x="3048" y="614171"/>
                </a:lnTo>
                <a:lnTo>
                  <a:pt x="32004" y="652271"/>
                </a:lnTo>
                <a:lnTo>
                  <a:pt x="57912" y="662939"/>
                </a:lnTo>
                <a:lnTo>
                  <a:pt x="345948" y="662939"/>
                </a:lnTo>
                <a:lnTo>
                  <a:pt x="352044" y="661415"/>
                </a:lnTo>
                <a:lnTo>
                  <a:pt x="359664" y="658367"/>
                </a:lnTo>
                <a:lnTo>
                  <a:pt x="371856" y="652271"/>
                </a:lnTo>
                <a:lnTo>
                  <a:pt x="373634" y="650747"/>
                </a:lnTo>
                <a:lnTo>
                  <a:pt x="59436" y="650747"/>
                </a:lnTo>
                <a:lnTo>
                  <a:pt x="53340" y="649223"/>
                </a:lnTo>
                <a:lnTo>
                  <a:pt x="54864" y="649223"/>
                </a:lnTo>
                <a:lnTo>
                  <a:pt x="48768" y="646175"/>
                </a:lnTo>
                <a:lnTo>
                  <a:pt x="38100" y="641603"/>
                </a:lnTo>
                <a:lnTo>
                  <a:pt x="39624" y="641603"/>
                </a:lnTo>
                <a:lnTo>
                  <a:pt x="28956" y="633983"/>
                </a:lnTo>
                <a:lnTo>
                  <a:pt x="30480" y="633983"/>
                </a:lnTo>
                <a:lnTo>
                  <a:pt x="24130" y="626363"/>
                </a:lnTo>
                <a:lnTo>
                  <a:pt x="22860" y="626363"/>
                </a:lnTo>
                <a:lnTo>
                  <a:pt x="16764" y="615695"/>
                </a:lnTo>
                <a:lnTo>
                  <a:pt x="18288" y="615695"/>
                </a:lnTo>
                <a:lnTo>
                  <a:pt x="16001" y="611123"/>
                </a:lnTo>
                <a:lnTo>
                  <a:pt x="15240" y="611123"/>
                </a:lnTo>
                <a:lnTo>
                  <a:pt x="14020" y="605027"/>
                </a:lnTo>
                <a:lnTo>
                  <a:pt x="13716" y="605027"/>
                </a:lnTo>
                <a:lnTo>
                  <a:pt x="13716" y="598931"/>
                </a:lnTo>
                <a:lnTo>
                  <a:pt x="12192" y="592835"/>
                </a:lnTo>
                <a:lnTo>
                  <a:pt x="12192" y="71627"/>
                </a:lnTo>
                <a:lnTo>
                  <a:pt x="13716" y="65531"/>
                </a:lnTo>
                <a:lnTo>
                  <a:pt x="13716" y="59435"/>
                </a:lnTo>
                <a:lnTo>
                  <a:pt x="14097" y="59435"/>
                </a:lnTo>
                <a:lnTo>
                  <a:pt x="15240" y="54863"/>
                </a:lnTo>
                <a:lnTo>
                  <a:pt x="17526" y="50291"/>
                </a:lnTo>
                <a:lnTo>
                  <a:pt x="16764" y="50291"/>
                </a:lnTo>
                <a:lnTo>
                  <a:pt x="22860" y="38099"/>
                </a:lnTo>
                <a:lnTo>
                  <a:pt x="24130" y="38099"/>
                </a:lnTo>
                <a:lnTo>
                  <a:pt x="30480" y="30479"/>
                </a:lnTo>
                <a:lnTo>
                  <a:pt x="28956" y="30479"/>
                </a:lnTo>
                <a:lnTo>
                  <a:pt x="39624" y="22859"/>
                </a:lnTo>
                <a:lnTo>
                  <a:pt x="40767" y="22859"/>
                </a:lnTo>
                <a:lnTo>
                  <a:pt x="48768" y="18287"/>
                </a:lnTo>
                <a:lnTo>
                  <a:pt x="54864" y="15239"/>
                </a:lnTo>
                <a:lnTo>
                  <a:pt x="56387" y="15239"/>
                </a:lnTo>
                <a:lnTo>
                  <a:pt x="59436" y="13715"/>
                </a:lnTo>
                <a:lnTo>
                  <a:pt x="373634" y="13715"/>
                </a:lnTo>
                <a:lnTo>
                  <a:pt x="371856" y="12191"/>
                </a:lnTo>
                <a:lnTo>
                  <a:pt x="359664" y="6095"/>
                </a:lnTo>
                <a:lnTo>
                  <a:pt x="352044" y="3047"/>
                </a:lnTo>
                <a:lnTo>
                  <a:pt x="345948" y="1523"/>
                </a:lnTo>
                <a:close/>
              </a:path>
              <a:path w="402589" h="664845" extrusionOk="0">
                <a:moveTo>
                  <a:pt x="393953" y="624839"/>
                </a:moveTo>
                <a:lnTo>
                  <a:pt x="381000" y="624839"/>
                </a:lnTo>
                <a:lnTo>
                  <a:pt x="371856" y="633983"/>
                </a:lnTo>
                <a:lnTo>
                  <a:pt x="373380" y="633983"/>
                </a:lnTo>
                <a:lnTo>
                  <a:pt x="364236" y="641603"/>
                </a:lnTo>
                <a:lnTo>
                  <a:pt x="353568" y="646175"/>
                </a:lnTo>
                <a:lnTo>
                  <a:pt x="355092" y="646175"/>
                </a:lnTo>
                <a:lnTo>
                  <a:pt x="348996" y="649223"/>
                </a:lnTo>
                <a:lnTo>
                  <a:pt x="342900" y="650747"/>
                </a:lnTo>
                <a:lnTo>
                  <a:pt x="373634" y="650747"/>
                </a:lnTo>
                <a:lnTo>
                  <a:pt x="382524" y="643127"/>
                </a:lnTo>
                <a:lnTo>
                  <a:pt x="390144" y="632459"/>
                </a:lnTo>
                <a:lnTo>
                  <a:pt x="393953" y="624839"/>
                </a:lnTo>
                <a:close/>
              </a:path>
              <a:path w="402589" h="664845" extrusionOk="0">
                <a:moveTo>
                  <a:pt x="22860" y="624839"/>
                </a:moveTo>
                <a:lnTo>
                  <a:pt x="22860" y="626363"/>
                </a:lnTo>
                <a:lnTo>
                  <a:pt x="24130" y="626363"/>
                </a:lnTo>
                <a:lnTo>
                  <a:pt x="22860" y="624839"/>
                </a:lnTo>
                <a:close/>
              </a:path>
              <a:path w="402589" h="664845" extrusionOk="0">
                <a:moveTo>
                  <a:pt x="387096" y="609599"/>
                </a:moveTo>
                <a:lnTo>
                  <a:pt x="385572" y="615695"/>
                </a:lnTo>
                <a:lnTo>
                  <a:pt x="379476" y="626363"/>
                </a:lnTo>
                <a:lnTo>
                  <a:pt x="381000" y="624839"/>
                </a:lnTo>
                <a:lnTo>
                  <a:pt x="393953" y="624839"/>
                </a:lnTo>
                <a:lnTo>
                  <a:pt x="399288" y="614171"/>
                </a:lnTo>
                <a:lnTo>
                  <a:pt x="399897" y="611123"/>
                </a:lnTo>
                <a:lnTo>
                  <a:pt x="387096" y="611123"/>
                </a:lnTo>
                <a:lnTo>
                  <a:pt x="387096" y="609599"/>
                </a:lnTo>
                <a:close/>
              </a:path>
              <a:path w="402589" h="664845" extrusionOk="0">
                <a:moveTo>
                  <a:pt x="15240" y="609599"/>
                </a:moveTo>
                <a:lnTo>
                  <a:pt x="15240" y="611123"/>
                </a:lnTo>
                <a:lnTo>
                  <a:pt x="16001" y="611123"/>
                </a:lnTo>
                <a:lnTo>
                  <a:pt x="15240" y="609599"/>
                </a:lnTo>
                <a:close/>
              </a:path>
              <a:path w="402589" h="664845" extrusionOk="0">
                <a:moveTo>
                  <a:pt x="388620" y="603503"/>
                </a:moveTo>
                <a:lnTo>
                  <a:pt x="387096" y="611123"/>
                </a:lnTo>
                <a:lnTo>
                  <a:pt x="399897" y="611123"/>
                </a:lnTo>
                <a:lnTo>
                  <a:pt x="400812" y="606551"/>
                </a:lnTo>
                <a:lnTo>
                  <a:pt x="401193" y="605027"/>
                </a:lnTo>
                <a:lnTo>
                  <a:pt x="388620" y="605027"/>
                </a:lnTo>
                <a:lnTo>
                  <a:pt x="388620" y="603503"/>
                </a:lnTo>
                <a:close/>
              </a:path>
              <a:path w="402589" h="664845" extrusionOk="0">
                <a:moveTo>
                  <a:pt x="13716" y="603503"/>
                </a:moveTo>
                <a:lnTo>
                  <a:pt x="13716" y="605027"/>
                </a:lnTo>
                <a:lnTo>
                  <a:pt x="14020" y="605027"/>
                </a:lnTo>
                <a:lnTo>
                  <a:pt x="13716" y="603503"/>
                </a:lnTo>
                <a:close/>
              </a:path>
              <a:path w="402589" h="664845" extrusionOk="0">
                <a:moveTo>
                  <a:pt x="401193" y="59435"/>
                </a:moveTo>
                <a:lnTo>
                  <a:pt x="388620" y="59435"/>
                </a:lnTo>
                <a:lnTo>
                  <a:pt x="390144" y="65531"/>
                </a:lnTo>
                <a:lnTo>
                  <a:pt x="390144" y="598931"/>
                </a:lnTo>
                <a:lnTo>
                  <a:pt x="388620" y="605027"/>
                </a:lnTo>
                <a:lnTo>
                  <a:pt x="401193" y="605027"/>
                </a:lnTo>
                <a:lnTo>
                  <a:pt x="402336" y="600455"/>
                </a:lnTo>
                <a:lnTo>
                  <a:pt x="402336" y="64007"/>
                </a:lnTo>
                <a:lnTo>
                  <a:pt x="401193" y="59435"/>
                </a:lnTo>
                <a:close/>
              </a:path>
              <a:path w="402589" h="664845" extrusionOk="0">
                <a:moveTo>
                  <a:pt x="14097" y="59435"/>
                </a:moveTo>
                <a:lnTo>
                  <a:pt x="13716" y="59435"/>
                </a:lnTo>
                <a:lnTo>
                  <a:pt x="13716" y="60959"/>
                </a:lnTo>
                <a:lnTo>
                  <a:pt x="14097" y="59435"/>
                </a:lnTo>
                <a:close/>
              </a:path>
              <a:path w="402589" h="664845" extrusionOk="0">
                <a:moveTo>
                  <a:pt x="398526" y="48767"/>
                </a:moveTo>
                <a:lnTo>
                  <a:pt x="385572" y="48767"/>
                </a:lnTo>
                <a:lnTo>
                  <a:pt x="388620" y="60959"/>
                </a:lnTo>
                <a:lnTo>
                  <a:pt x="388620" y="59435"/>
                </a:lnTo>
                <a:lnTo>
                  <a:pt x="401193" y="59435"/>
                </a:lnTo>
                <a:lnTo>
                  <a:pt x="400812" y="57911"/>
                </a:lnTo>
                <a:lnTo>
                  <a:pt x="399288" y="50291"/>
                </a:lnTo>
                <a:lnTo>
                  <a:pt x="398526" y="48767"/>
                </a:lnTo>
                <a:close/>
              </a:path>
              <a:path w="402589" h="664845" extrusionOk="0">
                <a:moveTo>
                  <a:pt x="18288" y="48767"/>
                </a:moveTo>
                <a:lnTo>
                  <a:pt x="16764" y="50291"/>
                </a:lnTo>
                <a:lnTo>
                  <a:pt x="17526" y="50291"/>
                </a:lnTo>
                <a:lnTo>
                  <a:pt x="18288" y="48767"/>
                </a:lnTo>
                <a:close/>
              </a:path>
              <a:path w="402589" h="664845" extrusionOk="0">
                <a:moveTo>
                  <a:pt x="379476" y="38099"/>
                </a:moveTo>
                <a:lnTo>
                  <a:pt x="385572" y="50291"/>
                </a:lnTo>
                <a:lnTo>
                  <a:pt x="385572" y="48767"/>
                </a:lnTo>
                <a:lnTo>
                  <a:pt x="398526" y="48767"/>
                </a:lnTo>
                <a:lnTo>
                  <a:pt x="393954" y="39623"/>
                </a:lnTo>
                <a:lnTo>
                  <a:pt x="381000" y="39623"/>
                </a:lnTo>
                <a:lnTo>
                  <a:pt x="379476" y="38099"/>
                </a:lnTo>
                <a:close/>
              </a:path>
              <a:path w="402589" h="664845" extrusionOk="0">
                <a:moveTo>
                  <a:pt x="24130" y="38099"/>
                </a:moveTo>
                <a:lnTo>
                  <a:pt x="22860" y="38099"/>
                </a:lnTo>
                <a:lnTo>
                  <a:pt x="22860" y="39623"/>
                </a:lnTo>
                <a:lnTo>
                  <a:pt x="24130" y="38099"/>
                </a:lnTo>
                <a:close/>
              </a:path>
              <a:path w="402589" h="664845" extrusionOk="0">
                <a:moveTo>
                  <a:pt x="383612" y="22859"/>
                </a:moveTo>
                <a:lnTo>
                  <a:pt x="364236" y="22859"/>
                </a:lnTo>
                <a:lnTo>
                  <a:pt x="373380" y="30479"/>
                </a:lnTo>
                <a:lnTo>
                  <a:pt x="371856" y="30479"/>
                </a:lnTo>
                <a:lnTo>
                  <a:pt x="381000" y="39623"/>
                </a:lnTo>
                <a:lnTo>
                  <a:pt x="393954" y="39623"/>
                </a:lnTo>
                <a:lnTo>
                  <a:pt x="390144" y="32003"/>
                </a:lnTo>
                <a:lnTo>
                  <a:pt x="383612" y="22859"/>
                </a:lnTo>
                <a:close/>
              </a:path>
              <a:path w="402589" h="664845" extrusionOk="0">
                <a:moveTo>
                  <a:pt x="40767" y="22859"/>
                </a:moveTo>
                <a:lnTo>
                  <a:pt x="39624" y="22859"/>
                </a:lnTo>
                <a:lnTo>
                  <a:pt x="38100" y="24383"/>
                </a:lnTo>
                <a:lnTo>
                  <a:pt x="40767" y="22859"/>
                </a:lnTo>
                <a:close/>
              </a:path>
              <a:path w="402589" h="664845" extrusionOk="0">
                <a:moveTo>
                  <a:pt x="375412" y="15239"/>
                </a:moveTo>
                <a:lnTo>
                  <a:pt x="348996" y="15239"/>
                </a:lnTo>
                <a:lnTo>
                  <a:pt x="355092" y="18287"/>
                </a:lnTo>
                <a:lnTo>
                  <a:pt x="353568" y="18287"/>
                </a:lnTo>
                <a:lnTo>
                  <a:pt x="364236" y="24383"/>
                </a:lnTo>
                <a:lnTo>
                  <a:pt x="364236" y="22859"/>
                </a:lnTo>
                <a:lnTo>
                  <a:pt x="383612" y="22859"/>
                </a:lnTo>
                <a:lnTo>
                  <a:pt x="382524" y="21335"/>
                </a:lnTo>
                <a:lnTo>
                  <a:pt x="375412" y="15239"/>
                </a:lnTo>
                <a:close/>
              </a:path>
              <a:path w="402589" h="664845" extrusionOk="0">
                <a:moveTo>
                  <a:pt x="56387" y="15239"/>
                </a:moveTo>
                <a:lnTo>
                  <a:pt x="54864" y="15239"/>
                </a:lnTo>
                <a:lnTo>
                  <a:pt x="53340" y="16763"/>
                </a:lnTo>
                <a:lnTo>
                  <a:pt x="56387" y="15239"/>
                </a:lnTo>
                <a:close/>
              </a:path>
              <a:path w="402589" h="664845" extrusionOk="0">
                <a:moveTo>
                  <a:pt x="373634" y="13715"/>
                </a:moveTo>
                <a:lnTo>
                  <a:pt x="342900" y="13715"/>
                </a:lnTo>
                <a:lnTo>
                  <a:pt x="348996" y="16763"/>
                </a:lnTo>
                <a:lnTo>
                  <a:pt x="348996" y="15239"/>
                </a:lnTo>
                <a:lnTo>
                  <a:pt x="375412" y="15239"/>
                </a:lnTo>
                <a:lnTo>
                  <a:pt x="373634" y="13715"/>
                </a:lnTo>
                <a:close/>
              </a:path>
              <a:path w="402589" h="664845" extrusionOk="0">
                <a:moveTo>
                  <a:pt x="65532" y="13715"/>
                </a:moveTo>
                <a:lnTo>
                  <a:pt x="59436" y="13715"/>
                </a:lnTo>
                <a:lnTo>
                  <a:pt x="59436" y="15239"/>
                </a:lnTo>
                <a:lnTo>
                  <a:pt x="65532" y="13715"/>
                </a:lnTo>
                <a:close/>
              </a:path>
              <a:path w="402589" h="664845" extrusionOk="0">
                <a:moveTo>
                  <a:pt x="342900" y="13715"/>
                </a:moveTo>
                <a:lnTo>
                  <a:pt x="336804" y="13715"/>
                </a:lnTo>
                <a:lnTo>
                  <a:pt x="342900" y="15239"/>
                </a:lnTo>
                <a:lnTo>
                  <a:pt x="342900" y="13715"/>
                </a:lnTo>
                <a:close/>
              </a:path>
              <a:path w="402589" h="664845" extrusionOk="0">
                <a:moveTo>
                  <a:pt x="332232" y="0"/>
                </a:moveTo>
                <a:lnTo>
                  <a:pt x="71628" y="0"/>
                </a:lnTo>
                <a:lnTo>
                  <a:pt x="64008" y="1523"/>
                </a:lnTo>
                <a:lnTo>
                  <a:pt x="338328" y="1523"/>
                </a:lnTo>
                <a:lnTo>
                  <a:pt x="332232" y="0"/>
                </a:lnTo>
                <a:close/>
              </a:path>
            </a:pathLst>
          </a:custGeom>
          <a:solidFill>
            <a:srgbClr val="668D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1" name="Google Shape;581;p7"/>
          <p:cNvSpPr txBox="1"/>
          <p:nvPr/>
        </p:nvSpPr>
        <p:spPr>
          <a:xfrm>
            <a:off x="668230" y="2928692"/>
            <a:ext cx="326882" cy="184218"/>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197">
                <a:solidFill>
                  <a:srgbClr val="000000"/>
                </a:solidFill>
                <a:latin typeface="Arial"/>
                <a:ea typeface="Arial"/>
                <a:cs typeface="Arial"/>
                <a:sym typeface="Arial"/>
              </a:rPr>
              <a:t>体外</a:t>
            </a:r>
            <a:endParaRPr/>
          </a:p>
        </p:txBody>
      </p:sp>
      <p:sp>
        <p:nvSpPr>
          <p:cNvPr id="582" name="Google Shape;582;p7"/>
          <p:cNvSpPr txBox="1"/>
          <p:nvPr/>
        </p:nvSpPr>
        <p:spPr>
          <a:xfrm>
            <a:off x="664489" y="3276267"/>
            <a:ext cx="326882" cy="184218"/>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197">
                <a:solidFill>
                  <a:srgbClr val="000000"/>
                </a:solidFill>
                <a:latin typeface="Arial"/>
                <a:ea typeface="Arial"/>
                <a:cs typeface="Arial"/>
                <a:sym typeface="Arial"/>
              </a:rPr>
              <a:t>皮膚</a:t>
            </a:r>
            <a:endParaRPr/>
          </a:p>
        </p:txBody>
      </p:sp>
      <p:sp>
        <p:nvSpPr>
          <p:cNvPr id="583" name="Google Shape;583;p7"/>
          <p:cNvSpPr txBox="1"/>
          <p:nvPr/>
        </p:nvSpPr>
        <p:spPr>
          <a:xfrm>
            <a:off x="664489" y="3604521"/>
            <a:ext cx="326882" cy="184218"/>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197">
                <a:solidFill>
                  <a:srgbClr val="000000"/>
                </a:solidFill>
                <a:latin typeface="Arial"/>
                <a:ea typeface="Arial"/>
                <a:cs typeface="Arial"/>
                <a:sym typeface="Arial"/>
              </a:rPr>
              <a:t>体内</a:t>
            </a:r>
            <a:endParaRPr/>
          </a:p>
        </p:txBody>
      </p:sp>
      <p:sp>
        <p:nvSpPr>
          <p:cNvPr id="584" name="Google Shape;584;p7"/>
          <p:cNvSpPr/>
          <p:nvPr/>
        </p:nvSpPr>
        <p:spPr>
          <a:xfrm>
            <a:off x="1170578" y="2946339"/>
            <a:ext cx="52126" cy="236787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5" name="Google Shape;585;p7"/>
          <p:cNvSpPr/>
          <p:nvPr/>
        </p:nvSpPr>
        <p:spPr>
          <a:xfrm>
            <a:off x="1166668" y="5290754"/>
            <a:ext cx="62987" cy="43439"/>
          </a:xfrm>
          <a:custGeom>
            <a:avLst/>
            <a:gdLst/>
            <a:ahLst/>
            <a:cxnLst/>
            <a:rect l="l" t="t" r="r" b="b"/>
            <a:pathLst>
              <a:path w="73660" h="50800" extrusionOk="0">
                <a:moveTo>
                  <a:pt x="73152" y="0"/>
                </a:moveTo>
                <a:lnTo>
                  <a:pt x="0" y="0"/>
                </a:lnTo>
                <a:lnTo>
                  <a:pt x="36576" y="50292"/>
                </a:lnTo>
                <a:lnTo>
                  <a:pt x="73152"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6" name="Google Shape;586;p7"/>
          <p:cNvSpPr/>
          <p:nvPr/>
        </p:nvSpPr>
        <p:spPr>
          <a:xfrm>
            <a:off x="1267014" y="2946339"/>
            <a:ext cx="50823" cy="2367871"/>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7" name="Google Shape;587;p7"/>
          <p:cNvSpPr/>
          <p:nvPr/>
        </p:nvSpPr>
        <p:spPr>
          <a:xfrm>
            <a:off x="1263104" y="5290754"/>
            <a:ext cx="61358" cy="43439"/>
          </a:xfrm>
          <a:custGeom>
            <a:avLst/>
            <a:gdLst/>
            <a:ahLst/>
            <a:cxnLst/>
            <a:rect l="l" t="t" r="r" b="b"/>
            <a:pathLst>
              <a:path w="71755" h="50800" extrusionOk="0">
                <a:moveTo>
                  <a:pt x="71628" y="0"/>
                </a:moveTo>
                <a:lnTo>
                  <a:pt x="0" y="0"/>
                </a:lnTo>
                <a:lnTo>
                  <a:pt x="35052" y="50292"/>
                </a:lnTo>
                <a:lnTo>
                  <a:pt x="71628"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8" name="Google Shape;588;p7"/>
          <p:cNvSpPr/>
          <p:nvPr/>
        </p:nvSpPr>
        <p:spPr>
          <a:xfrm>
            <a:off x="1217492" y="2946339"/>
            <a:ext cx="54733" cy="2367871"/>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89" name="Google Shape;589;p7"/>
          <p:cNvSpPr/>
          <p:nvPr/>
        </p:nvSpPr>
        <p:spPr>
          <a:xfrm>
            <a:off x="1214886" y="5290754"/>
            <a:ext cx="61358" cy="43439"/>
          </a:xfrm>
          <a:custGeom>
            <a:avLst/>
            <a:gdLst/>
            <a:ahLst/>
            <a:cxnLst/>
            <a:rect l="l" t="t" r="r" b="b"/>
            <a:pathLst>
              <a:path w="71755" h="50800" extrusionOk="0">
                <a:moveTo>
                  <a:pt x="71628" y="0"/>
                </a:moveTo>
                <a:lnTo>
                  <a:pt x="0" y="0"/>
                </a:lnTo>
                <a:lnTo>
                  <a:pt x="36576" y="50292"/>
                </a:lnTo>
                <a:lnTo>
                  <a:pt x="71628" y="0"/>
                </a:lnTo>
                <a:close/>
              </a:path>
            </a:pathLst>
          </a:custGeom>
          <a:solidFill>
            <a:srgbClr val="FF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90" name="Google Shape;590;p7"/>
          <p:cNvSpPr/>
          <p:nvPr/>
        </p:nvSpPr>
        <p:spPr>
          <a:xfrm>
            <a:off x="4014687" y="3949952"/>
            <a:ext cx="2691073" cy="126017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591" name="Google Shape;591;p7"/>
          <p:cNvSpPr/>
          <p:nvPr/>
        </p:nvSpPr>
        <p:spPr>
          <a:xfrm>
            <a:off x="6999677" y="3980463"/>
            <a:ext cx="54373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基底</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ja-JP" sz="1400">
                <a:solidFill>
                  <a:schemeClr val="dk1"/>
                </a:solidFill>
                <a:latin typeface="Calibri"/>
                <a:ea typeface="Calibri"/>
                <a:cs typeface="Calibri"/>
                <a:sym typeface="Calibri"/>
              </a:rPr>
              <a:t>細胞</a:t>
            </a:r>
            <a:endParaRPr/>
          </a:p>
        </p:txBody>
      </p:sp>
      <p:sp>
        <p:nvSpPr>
          <p:cNvPr id="592" name="Google Shape;592;p7"/>
          <p:cNvSpPr/>
          <p:nvPr/>
        </p:nvSpPr>
        <p:spPr>
          <a:xfrm>
            <a:off x="6995538" y="3682432"/>
            <a:ext cx="7232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Calibri"/>
                <a:ea typeface="Calibri"/>
                <a:cs typeface="Calibri"/>
                <a:sym typeface="Calibri"/>
              </a:rPr>
              <a:t>角質層</a:t>
            </a:r>
            <a:endParaRPr/>
          </a:p>
        </p:txBody>
      </p:sp>
      <p:sp>
        <p:nvSpPr>
          <p:cNvPr id="593" name="Google Shape;593;p7"/>
          <p:cNvSpPr txBox="1"/>
          <p:nvPr/>
        </p:nvSpPr>
        <p:spPr>
          <a:xfrm>
            <a:off x="4072860" y="2438653"/>
            <a:ext cx="1846176" cy="631583"/>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2052" b="1">
                <a:solidFill>
                  <a:srgbClr val="C00000"/>
                </a:solidFill>
                <a:latin typeface="Arial"/>
                <a:ea typeface="Arial"/>
                <a:cs typeface="Arial"/>
                <a:sym typeface="Arial"/>
              </a:rPr>
              <a:t>放射線感受性の</a:t>
            </a:r>
            <a:endParaRPr sz="2052" b="1">
              <a:solidFill>
                <a:srgbClr val="C00000"/>
              </a:solidFill>
              <a:latin typeface="Arial"/>
              <a:ea typeface="Arial"/>
              <a:cs typeface="Arial"/>
              <a:sym typeface="Arial"/>
            </a:endParaRPr>
          </a:p>
          <a:p>
            <a:pPr marL="10860" marR="0" lvl="0" indent="0" algn="l" rtl="0">
              <a:spcBef>
                <a:spcPts val="0"/>
              </a:spcBef>
              <a:spcAft>
                <a:spcPts val="0"/>
              </a:spcAft>
              <a:buNone/>
            </a:pPr>
            <a:r>
              <a:rPr lang="ja-JP" sz="2052" b="1">
                <a:solidFill>
                  <a:srgbClr val="C00000"/>
                </a:solidFill>
                <a:latin typeface="Arial"/>
                <a:ea typeface="Arial"/>
                <a:cs typeface="Arial"/>
                <a:sym typeface="Arial"/>
              </a:rPr>
              <a:t>高い部分</a:t>
            </a:r>
            <a:endParaRPr sz="2052">
              <a:solidFill>
                <a:srgbClr val="C00000"/>
              </a:solidFill>
              <a:latin typeface="Arial"/>
              <a:ea typeface="Arial"/>
              <a:cs typeface="Arial"/>
              <a:sym typeface="Arial"/>
            </a:endParaRPr>
          </a:p>
        </p:txBody>
      </p:sp>
      <p:sp>
        <p:nvSpPr>
          <p:cNvPr id="594" name="Google Shape;594;p7"/>
          <p:cNvSpPr/>
          <p:nvPr/>
        </p:nvSpPr>
        <p:spPr>
          <a:xfrm>
            <a:off x="2593667" y="6292028"/>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第2章 放射線による被ばく</a:t>
            </a:r>
            <a:endParaRPr/>
          </a:p>
        </p:txBody>
      </p:sp>
      <p:grpSp>
        <p:nvGrpSpPr>
          <p:cNvPr id="595" name="Google Shape;595;p7"/>
          <p:cNvGrpSpPr/>
          <p:nvPr/>
        </p:nvGrpSpPr>
        <p:grpSpPr>
          <a:xfrm>
            <a:off x="12525" y="46826"/>
            <a:ext cx="9144000" cy="860127"/>
            <a:chOff x="12526" y="67458"/>
            <a:chExt cx="9144000" cy="860127"/>
          </a:xfrm>
        </p:grpSpPr>
        <p:sp>
          <p:nvSpPr>
            <p:cNvPr id="596" name="Google Shape;596;p7"/>
            <p:cNvSpPr txBox="1"/>
            <p:nvPr/>
          </p:nvSpPr>
          <p:spPr>
            <a:xfrm>
              <a:off x="12526" y="197970"/>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  外部被ばくと皮膚</a:t>
              </a:r>
              <a:endParaRPr/>
            </a:p>
          </p:txBody>
        </p:sp>
        <p:pic>
          <p:nvPicPr>
            <p:cNvPr id="597" name="Google Shape;597;p7"/>
            <p:cNvPicPr preferRelativeResize="0"/>
            <p:nvPr/>
          </p:nvPicPr>
          <p:blipFill rotWithShape="1">
            <a:blip r:embed="rId9">
              <a:alphaModFix/>
            </a:blip>
            <a:srcRect/>
            <a:stretch/>
          </p:blipFill>
          <p:spPr>
            <a:xfrm>
              <a:off x="64526" y="67458"/>
              <a:ext cx="856700" cy="860127"/>
            </a:xfrm>
            <a:prstGeom prst="rect">
              <a:avLst/>
            </a:prstGeom>
            <a:noFill/>
            <a:ln>
              <a:noFill/>
            </a:ln>
          </p:spPr>
        </p:pic>
      </p:grpSp>
      <p:sp>
        <p:nvSpPr>
          <p:cNvPr id="598" name="Google Shape;598;p7"/>
          <p:cNvSpPr txBox="1"/>
          <p:nvPr/>
        </p:nvSpPr>
        <p:spPr>
          <a:xfrm>
            <a:off x="1167695" y="172180"/>
            <a:ext cx="1424102"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被ばくの経路</a:t>
            </a:r>
            <a:endParaRPr sz="1710">
              <a:solidFill>
                <a:srgbClr val="000000"/>
              </a:solidFill>
              <a:latin typeface="Arial"/>
              <a:ea typeface="Arial"/>
              <a:cs typeface="Arial"/>
              <a:sym typeface="Arial"/>
            </a:endParaRPr>
          </a:p>
        </p:txBody>
      </p:sp>
      <p:grpSp>
        <p:nvGrpSpPr>
          <p:cNvPr id="599" name="Google Shape;599;p7"/>
          <p:cNvGrpSpPr/>
          <p:nvPr/>
        </p:nvGrpSpPr>
        <p:grpSpPr>
          <a:xfrm>
            <a:off x="27837" y="6655212"/>
            <a:ext cx="1592528" cy="234685"/>
            <a:chOff x="27837" y="6655212"/>
            <a:chExt cx="1592528" cy="234685"/>
          </a:xfrm>
        </p:grpSpPr>
        <p:pic>
          <p:nvPicPr>
            <p:cNvPr id="600" name="Google Shape;600;p7"/>
            <p:cNvPicPr preferRelativeResize="0"/>
            <p:nvPr/>
          </p:nvPicPr>
          <p:blipFill rotWithShape="1">
            <a:blip r:embed="rId10">
              <a:alphaModFix/>
            </a:blip>
            <a:srcRect/>
            <a:stretch/>
          </p:blipFill>
          <p:spPr>
            <a:xfrm>
              <a:off x="27837" y="6676338"/>
              <a:ext cx="154723" cy="155342"/>
            </a:xfrm>
            <a:prstGeom prst="rect">
              <a:avLst/>
            </a:prstGeom>
            <a:noFill/>
            <a:ln>
              <a:noFill/>
            </a:ln>
          </p:spPr>
        </p:pic>
        <p:sp>
          <p:nvSpPr>
            <p:cNvPr id="601" name="Google Shape;601;p7"/>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p8"/>
          <p:cNvGrpSpPr/>
          <p:nvPr/>
        </p:nvGrpSpPr>
        <p:grpSpPr>
          <a:xfrm>
            <a:off x="-6263" y="2754"/>
            <a:ext cx="9162788" cy="6887143"/>
            <a:chOff x="-6263" y="2754"/>
            <a:chExt cx="9162788" cy="6887143"/>
          </a:xfrm>
        </p:grpSpPr>
        <p:grpSp>
          <p:nvGrpSpPr>
            <p:cNvPr id="607" name="Google Shape;607;p8"/>
            <p:cNvGrpSpPr/>
            <p:nvPr/>
          </p:nvGrpSpPr>
          <p:grpSpPr>
            <a:xfrm>
              <a:off x="-6263" y="2754"/>
              <a:ext cx="9156525" cy="981635"/>
              <a:chOff x="-17208" y="-1480275"/>
              <a:chExt cx="9156525" cy="981635"/>
            </a:xfrm>
          </p:grpSpPr>
          <p:sp>
            <p:nvSpPr>
              <p:cNvPr id="608" name="Google Shape;608;p8"/>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609" name="Google Shape;609;p8"/>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grpSp>
          <p:nvGrpSpPr>
            <p:cNvPr id="610" name="Google Shape;610;p8"/>
            <p:cNvGrpSpPr/>
            <p:nvPr/>
          </p:nvGrpSpPr>
          <p:grpSpPr>
            <a:xfrm>
              <a:off x="5215257" y="3671979"/>
              <a:ext cx="3465367" cy="2616790"/>
              <a:chOff x="5010371" y="3643461"/>
              <a:chExt cx="3465367" cy="2616790"/>
            </a:xfrm>
          </p:grpSpPr>
          <p:grpSp>
            <p:nvGrpSpPr>
              <p:cNvPr id="611" name="Google Shape;611;p8"/>
              <p:cNvGrpSpPr/>
              <p:nvPr/>
            </p:nvGrpSpPr>
            <p:grpSpPr>
              <a:xfrm>
                <a:off x="6621309" y="3643461"/>
                <a:ext cx="1854429" cy="2616790"/>
                <a:chOff x="6621309" y="3643461"/>
                <a:chExt cx="1854429" cy="2616790"/>
              </a:xfrm>
            </p:grpSpPr>
            <p:sp>
              <p:nvSpPr>
                <p:cNvPr id="612" name="Google Shape;612;p8"/>
                <p:cNvSpPr/>
                <p:nvPr/>
              </p:nvSpPr>
              <p:spPr>
                <a:xfrm>
                  <a:off x="6621309" y="3643461"/>
                  <a:ext cx="1854429" cy="261679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3" name="Google Shape;613;p8"/>
                <p:cNvSpPr/>
                <p:nvPr/>
              </p:nvSpPr>
              <p:spPr>
                <a:xfrm>
                  <a:off x="7679494" y="4430583"/>
                  <a:ext cx="262266" cy="262266"/>
                </a:xfrm>
                <a:custGeom>
                  <a:avLst/>
                  <a:gdLst/>
                  <a:ahLst/>
                  <a:cxnLst/>
                  <a:rect l="l" t="t" r="r" b="b"/>
                  <a:pathLst>
                    <a:path w="306704" h="306704" extrusionOk="0">
                      <a:moveTo>
                        <a:pt x="275844" y="60959"/>
                      </a:moveTo>
                      <a:lnTo>
                        <a:pt x="30480" y="60959"/>
                      </a:lnTo>
                      <a:lnTo>
                        <a:pt x="47244" y="137159"/>
                      </a:lnTo>
                      <a:lnTo>
                        <a:pt x="0" y="196595"/>
                      </a:lnTo>
                      <a:lnTo>
                        <a:pt x="68580" y="230123"/>
                      </a:lnTo>
                      <a:lnTo>
                        <a:pt x="85344" y="306323"/>
                      </a:lnTo>
                      <a:lnTo>
                        <a:pt x="153924" y="272795"/>
                      </a:lnTo>
                      <a:lnTo>
                        <a:pt x="228356" y="272795"/>
                      </a:lnTo>
                      <a:lnTo>
                        <a:pt x="237744" y="230123"/>
                      </a:lnTo>
                      <a:lnTo>
                        <a:pt x="306324" y="196595"/>
                      </a:lnTo>
                      <a:lnTo>
                        <a:pt x="259079" y="137159"/>
                      </a:lnTo>
                      <a:lnTo>
                        <a:pt x="275844" y="60959"/>
                      </a:lnTo>
                      <a:close/>
                    </a:path>
                    <a:path w="306704" h="306704" extrusionOk="0">
                      <a:moveTo>
                        <a:pt x="228356" y="272795"/>
                      </a:moveTo>
                      <a:lnTo>
                        <a:pt x="153924" y="272795"/>
                      </a:lnTo>
                      <a:lnTo>
                        <a:pt x="220979" y="306323"/>
                      </a:lnTo>
                      <a:lnTo>
                        <a:pt x="228356" y="272795"/>
                      </a:lnTo>
                      <a:close/>
                    </a:path>
                    <a:path w="306704" h="306704" extrusionOk="0">
                      <a:moveTo>
                        <a:pt x="153924" y="0"/>
                      </a:moveTo>
                      <a:lnTo>
                        <a:pt x="106680" y="60959"/>
                      </a:lnTo>
                      <a:lnTo>
                        <a:pt x="199644" y="60959"/>
                      </a:lnTo>
                      <a:lnTo>
                        <a:pt x="15392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4" name="Google Shape;614;p8"/>
                <p:cNvSpPr/>
                <p:nvPr/>
              </p:nvSpPr>
              <p:spPr>
                <a:xfrm>
                  <a:off x="7671675" y="4422764"/>
                  <a:ext cx="278012" cy="278012"/>
                </a:xfrm>
                <a:custGeom>
                  <a:avLst/>
                  <a:gdLst/>
                  <a:ahLst/>
                  <a:cxnLst/>
                  <a:rect l="l" t="t" r="r" b="b"/>
                  <a:pathLst>
                    <a:path w="325120" h="325120" extrusionOk="0">
                      <a:moveTo>
                        <a:pt x="72380" y="244239"/>
                      </a:moveTo>
                      <a:lnTo>
                        <a:pt x="89916" y="324612"/>
                      </a:lnTo>
                      <a:lnTo>
                        <a:pt x="111696" y="313944"/>
                      </a:lnTo>
                      <a:lnTo>
                        <a:pt x="100584" y="313944"/>
                      </a:lnTo>
                      <a:lnTo>
                        <a:pt x="91440" y="309372"/>
                      </a:lnTo>
                      <a:lnTo>
                        <a:pt x="98849" y="305745"/>
                      </a:lnTo>
                      <a:lnTo>
                        <a:pt x="86076" y="245364"/>
                      </a:lnTo>
                      <a:lnTo>
                        <a:pt x="74676" y="245364"/>
                      </a:lnTo>
                      <a:lnTo>
                        <a:pt x="72380" y="244239"/>
                      </a:lnTo>
                      <a:close/>
                    </a:path>
                    <a:path w="325120" h="325120" extrusionOk="0">
                      <a:moveTo>
                        <a:pt x="190499" y="288036"/>
                      </a:moveTo>
                      <a:lnTo>
                        <a:pt x="164592" y="288036"/>
                      </a:lnTo>
                      <a:lnTo>
                        <a:pt x="162306" y="289155"/>
                      </a:lnTo>
                      <a:lnTo>
                        <a:pt x="234696" y="324612"/>
                      </a:lnTo>
                      <a:lnTo>
                        <a:pt x="237023" y="313944"/>
                      </a:lnTo>
                      <a:lnTo>
                        <a:pt x="224028" y="313944"/>
                      </a:lnTo>
                      <a:lnTo>
                        <a:pt x="225777" y="305674"/>
                      </a:lnTo>
                      <a:lnTo>
                        <a:pt x="190499" y="288036"/>
                      </a:lnTo>
                      <a:close/>
                    </a:path>
                    <a:path w="325120" h="325120" extrusionOk="0">
                      <a:moveTo>
                        <a:pt x="98849" y="305745"/>
                      </a:moveTo>
                      <a:lnTo>
                        <a:pt x="91440" y="309372"/>
                      </a:lnTo>
                      <a:lnTo>
                        <a:pt x="100584" y="313944"/>
                      </a:lnTo>
                      <a:lnTo>
                        <a:pt x="98849" y="305745"/>
                      </a:lnTo>
                      <a:close/>
                    </a:path>
                    <a:path w="325120" h="325120" extrusionOk="0">
                      <a:moveTo>
                        <a:pt x="163068" y="274320"/>
                      </a:moveTo>
                      <a:lnTo>
                        <a:pt x="98849" y="305745"/>
                      </a:lnTo>
                      <a:lnTo>
                        <a:pt x="100584" y="313944"/>
                      </a:lnTo>
                      <a:lnTo>
                        <a:pt x="111696" y="313944"/>
                      </a:lnTo>
                      <a:lnTo>
                        <a:pt x="162306" y="289155"/>
                      </a:lnTo>
                      <a:lnTo>
                        <a:pt x="160020" y="288036"/>
                      </a:lnTo>
                      <a:lnTo>
                        <a:pt x="190499" y="288036"/>
                      </a:lnTo>
                      <a:lnTo>
                        <a:pt x="163068" y="274320"/>
                      </a:lnTo>
                      <a:close/>
                    </a:path>
                    <a:path w="325120" h="325120" extrusionOk="0">
                      <a:moveTo>
                        <a:pt x="225777" y="305674"/>
                      </a:moveTo>
                      <a:lnTo>
                        <a:pt x="224028" y="313944"/>
                      </a:lnTo>
                      <a:lnTo>
                        <a:pt x="233172" y="309372"/>
                      </a:lnTo>
                      <a:lnTo>
                        <a:pt x="225777" y="305674"/>
                      </a:lnTo>
                      <a:close/>
                    </a:path>
                    <a:path w="325120" h="325120" extrusionOk="0">
                      <a:moveTo>
                        <a:pt x="304960" y="204659"/>
                      </a:moveTo>
                      <a:lnTo>
                        <a:pt x="240792" y="234696"/>
                      </a:lnTo>
                      <a:lnTo>
                        <a:pt x="225777" y="305674"/>
                      </a:lnTo>
                      <a:lnTo>
                        <a:pt x="233172" y="309372"/>
                      </a:lnTo>
                      <a:lnTo>
                        <a:pt x="224028" y="313944"/>
                      </a:lnTo>
                      <a:lnTo>
                        <a:pt x="237023" y="313944"/>
                      </a:lnTo>
                      <a:lnTo>
                        <a:pt x="251986" y="245364"/>
                      </a:lnTo>
                      <a:lnTo>
                        <a:pt x="249936" y="245364"/>
                      </a:lnTo>
                      <a:lnTo>
                        <a:pt x="252984" y="240792"/>
                      </a:lnTo>
                      <a:lnTo>
                        <a:pt x="259270" y="240792"/>
                      </a:lnTo>
                      <a:lnTo>
                        <a:pt x="321500" y="210312"/>
                      </a:lnTo>
                      <a:lnTo>
                        <a:pt x="309372" y="210312"/>
                      </a:lnTo>
                      <a:lnTo>
                        <a:pt x="304960" y="204659"/>
                      </a:lnTo>
                      <a:close/>
                    </a:path>
                    <a:path w="325120" h="325120" extrusionOk="0">
                      <a:moveTo>
                        <a:pt x="164592" y="288036"/>
                      </a:moveTo>
                      <a:lnTo>
                        <a:pt x="160020" y="288036"/>
                      </a:lnTo>
                      <a:lnTo>
                        <a:pt x="162306" y="289155"/>
                      </a:lnTo>
                      <a:lnTo>
                        <a:pt x="164592" y="288036"/>
                      </a:lnTo>
                      <a:close/>
                    </a:path>
                    <a:path w="325120" h="325120" extrusionOk="0">
                      <a:moveTo>
                        <a:pt x="71628" y="240792"/>
                      </a:moveTo>
                      <a:lnTo>
                        <a:pt x="72380" y="244239"/>
                      </a:lnTo>
                      <a:lnTo>
                        <a:pt x="74676" y="245364"/>
                      </a:lnTo>
                      <a:lnTo>
                        <a:pt x="71628" y="240792"/>
                      </a:lnTo>
                      <a:close/>
                    </a:path>
                    <a:path w="325120" h="325120" extrusionOk="0">
                      <a:moveTo>
                        <a:pt x="85109" y="240792"/>
                      </a:moveTo>
                      <a:lnTo>
                        <a:pt x="71628" y="240792"/>
                      </a:lnTo>
                      <a:lnTo>
                        <a:pt x="74676" y="245364"/>
                      </a:lnTo>
                      <a:lnTo>
                        <a:pt x="86076" y="245364"/>
                      </a:lnTo>
                      <a:lnTo>
                        <a:pt x="85109" y="240792"/>
                      </a:lnTo>
                      <a:close/>
                    </a:path>
                    <a:path w="325120" h="325120" extrusionOk="0">
                      <a:moveTo>
                        <a:pt x="252984" y="240792"/>
                      </a:moveTo>
                      <a:lnTo>
                        <a:pt x="249936" y="245364"/>
                      </a:lnTo>
                      <a:lnTo>
                        <a:pt x="252231" y="244239"/>
                      </a:lnTo>
                      <a:lnTo>
                        <a:pt x="252984" y="240792"/>
                      </a:lnTo>
                      <a:close/>
                    </a:path>
                    <a:path w="325120" h="325120" extrusionOk="0">
                      <a:moveTo>
                        <a:pt x="252231" y="244239"/>
                      </a:moveTo>
                      <a:lnTo>
                        <a:pt x="249936" y="245364"/>
                      </a:lnTo>
                      <a:lnTo>
                        <a:pt x="251986" y="245364"/>
                      </a:lnTo>
                      <a:lnTo>
                        <a:pt x="252231" y="244239"/>
                      </a:lnTo>
                      <a:close/>
                    </a:path>
                    <a:path w="325120" h="325120" extrusionOk="0">
                      <a:moveTo>
                        <a:pt x="49590" y="144612"/>
                      </a:moveTo>
                      <a:lnTo>
                        <a:pt x="0" y="208788"/>
                      </a:lnTo>
                      <a:lnTo>
                        <a:pt x="72380" y="244239"/>
                      </a:lnTo>
                      <a:lnTo>
                        <a:pt x="71628" y="240792"/>
                      </a:lnTo>
                      <a:lnTo>
                        <a:pt x="85109" y="240792"/>
                      </a:lnTo>
                      <a:lnTo>
                        <a:pt x="83820" y="234696"/>
                      </a:lnTo>
                      <a:lnTo>
                        <a:pt x="31726" y="210312"/>
                      </a:lnTo>
                      <a:lnTo>
                        <a:pt x="15240" y="210312"/>
                      </a:lnTo>
                      <a:lnTo>
                        <a:pt x="12192" y="201168"/>
                      </a:lnTo>
                      <a:lnTo>
                        <a:pt x="22376" y="201168"/>
                      </a:lnTo>
                      <a:lnTo>
                        <a:pt x="64008" y="147828"/>
                      </a:lnTo>
                      <a:lnTo>
                        <a:pt x="50292" y="147828"/>
                      </a:lnTo>
                      <a:lnTo>
                        <a:pt x="49590" y="144612"/>
                      </a:lnTo>
                      <a:close/>
                    </a:path>
                    <a:path w="325120" h="325120" extrusionOk="0">
                      <a:moveTo>
                        <a:pt x="259270" y="240792"/>
                      </a:moveTo>
                      <a:lnTo>
                        <a:pt x="252984" y="240792"/>
                      </a:lnTo>
                      <a:lnTo>
                        <a:pt x="252231" y="244239"/>
                      </a:lnTo>
                      <a:lnTo>
                        <a:pt x="259270" y="240792"/>
                      </a:lnTo>
                      <a:close/>
                    </a:path>
                    <a:path w="325120" h="325120" extrusionOk="0">
                      <a:moveTo>
                        <a:pt x="12192" y="201168"/>
                      </a:moveTo>
                      <a:lnTo>
                        <a:pt x="15240" y="210312"/>
                      </a:lnTo>
                      <a:lnTo>
                        <a:pt x="19651" y="204659"/>
                      </a:lnTo>
                      <a:lnTo>
                        <a:pt x="12192" y="201168"/>
                      </a:lnTo>
                      <a:close/>
                    </a:path>
                    <a:path w="325120" h="325120" extrusionOk="0">
                      <a:moveTo>
                        <a:pt x="19651" y="204659"/>
                      </a:moveTo>
                      <a:lnTo>
                        <a:pt x="15240" y="210312"/>
                      </a:lnTo>
                      <a:lnTo>
                        <a:pt x="31726" y="210312"/>
                      </a:lnTo>
                      <a:lnTo>
                        <a:pt x="19651" y="204659"/>
                      </a:lnTo>
                      <a:close/>
                    </a:path>
                    <a:path w="325120" h="325120" extrusionOk="0">
                      <a:moveTo>
                        <a:pt x="312420" y="201168"/>
                      </a:moveTo>
                      <a:lnTo>
                        <a:pt x="304960" y="204659"/>
                      </a:lnTo>
                      <a:lnTo>
                        <a:pt x="309372" y="210312"/>
                      </a:lnTo>
                      <a:lnTo>
                        <a:pt x="312420" y="201168"/>
                      </a:lnTo>
                      <a:close/>
                    </a:path>
                    <a:path w="325120" h="325120" extrusionOk="0">
                      <a:moveTo>
                        <a:pt x="318723" y="201168"/>
                      </a:moveTo>
                      <a:lnTo>
                        <a:pt x="312420" y="201168"/>
                      </a:lnTo>
                      <a:lnTo>
                        <a:pt x="309372" y="210312"/>
                      </a:lnTo>
                      <a:lnTo>
                        <a:pt x="321500" y="210312"/>
                      </a:lnTo>
                      <a:lnTo>
                        <a:pt x="324612" y="208788"/>
                      </a:lnTo>
                      <a:lnTo>
                        <a:pt x="318723" y="201168"/>
                      </a:lnTo>
                      <a:close/>
                    </a:path>
                    <a:path w="325120" h="325120" extrusionOk="0">
                      <a:moveTo>
                        <a:pt x="22376" y="201168"/>
                      </a:moveTo>
                      <a:lnTo>
                        <a:pt x="12192" y="201168"/>
                      </a:lnTo>
                      <a:lnTo>
                        <a:pt x="19651" y="204659"/>
                      </a:lnTo>
                      <a:lnTo>
                        <a:pt x="22376" y="201168"/>
                      </a:lnTo>
                      <a:close/>
                    </a:path>
                    <a:path w="325120" h="325120" extrusionOk="0">
                      <a:moveTo>
                        <a:pt x="278892" y="68580"/>
                      </a:moveTo>
                      <a:lnTo>
                        <a:pt x="260604" y="147828"/>
                      </a:lnTo>
                      <a:lnTo>
                        <a:pt x="304960" y="204659"/>
                      </a:lnTo>
                      <a:lnTo>
                        <a:pt x="312420" y="201168"/>
                      </a:lnTo>
                      <a:lnTo>
                        <a:pt x="318723" y="201168"/>
                      </a:lnTo>
                      <a:lnTo>
                        <a:pt x="277506" y="147828"/>
                      </a:lnTo>
                      <a:lnTo>
                        <a:pt x="274320" y="147828"/>
                      </a:lnTo>
                      <a:lnTo>
                        <a:pt x="272796" y="141732"/>
                      </a:lnTo>
                      <a:lnTo>
                        <a:pt x="275650" y="141732"/>
                      </a:lnTo>
                      <a:lnTo>
                        <a:pt x="289947" y="76200"/>
                      </a:lnTo>
                      <a:lnTo>
                        <a:pt x="284988" y="76200"/>
                      </a:lnTo>
                      <a:lnTo>
                        <a:pt x="278892" y="68580"/>
                      </a:lnTo>
                      <a:close/>
                    </a:path>
                    <a:path w="325120" h="325120" extrusionOk="0">
                      <a:moveTo>
                        <a:pt x="51816" y="141732"/>
                      </a:moveTo>
                      <a:lnTo>
                        <a:pt x="49590" y="144612"/>
                      </a:lnTo>
                      <a:lnTo>
                        <a:pt x="50292" y="147828"/>
                      </a:lnTo>
                      <a:lnTo>
                        <a:pt x="51816" y="141732"/>
                      </a:lnTo>
                      <a:close/>
                    </a:path>
                    <a:path w="325120" h="325120" extrusionOk="0">
                      <a:moveTo>
                        <a:pt x="62601" y="141732"/>
                      </a:moveTo>
                      <a:lnTo>
                        <a:pt x="51816" y="141732"/>
                      </a:lnTo>
                      <a:lnTo>
                        <a:pt x="50292" y="147828"/>
                      </a:lnTo>
                      <a:lnTo>
                        <a:pt x="64008" y="147828"/>
                      </a:lnTo>
                      <a:lnTo>
                        <a:pt x="62601" y="141732"/>
                      </a:lnTo>
                      <a:close/>
                    </a:path>
                    <a:path w="325120" h="325120" extrusionOk="0">
                      <a:moveTo>
                        <a:pt x="272796" y="141732"/>
                      </a:moveTo>
                      <a:lnTo>
                        <a:pt x="274320" y="147828"/>
                      </a:lnTo>
                      <a:lnTo>
                        <a:pt x="275021" y="144612"/>
                      </a:lnTo>
                      <a:lnTo>
                        <a:pt x="272796" y="141732"/>
                      </a:lnTo>
                      <a:close/>
                    </a:path>
                    <a:path w="325120" h="325120" extrusionOk="0">
                      <a:moveTo>
                        <a:pt x="275021" y="144612"/>
                      </a:moveTo>
                      <a:lnTo>
                        <a:pt x="274320" y="147828"/>
                      </a:lnTo>
                      <a:lnTo>
                        <a:pt x="277506" y="147828"/>
                      </a:lnTo>
                      <a:lnTo>
                        <a:pt x="275021" y="144612"/>
                      </a:lnTo>
                      <a:close/>
                    </a:path>
                    <a:path w="325120" h="325120" extrusionOk="0">
                      <a:moveTo>
                        <a:pt x="112152" y="64008"/>
                      </a:moveTo>
                      <a:lnTo>
                        <a:pt x="32004" y="64008"/>
                      </a:lnTo>
                      <a:lnTo>
                        <a:pt x="49590" y="144612"/>
                      </a:lnTo>
                      <a:lnTo>
                        <a:pt x="51816" y="141732"/>
                      </a:lnTo>
                      <a:lnTo>
                        <a:pt x="62601" y="141732"/>
                      </a:lnTo>
                      <a:lnTo>
                        <a:pt x="47478" y="76200"/>
                      </a:lnTo>
                      <a:lnTo>
                        <a:pt x="39624" y="76200"/>
                      </a:lnTo>
                      <a:lnTo>
                        <a:pt x="45720" y="68580"/>
                      </a:lnTo>
                      <a:lnTo>
                        <a:pt x="124819" y="68580"/>
                      </a:lnTo>
                      <a:lnTo>
                        <a:pt x="126008" y="67056"/>
                      </a:lnTo>
                      <a:lnTo>
                        <a:pt x="109728" y="67056"/>
                      </a:lnTo>
                      <a:lnTo>
                        <a:pt x="112152" y="64008"/>
                      </a:lnTo>
                      <a:close/>
                    </a:path>
                    <a:path w="325120" h="325120" extrusionOk="0">
                      <a:moveTo>
                        <a:pt x="275650" y="141732"/>
                      </a:moveTo>
                      <a:lnTo>
                        <a:pt x="272796" y="141732"/>
                      </a:lnTo>
                      <a:lnTo>
                        <a:pt x="275021" y="144612"/>
                      </a:lnTo>
                      <a:lnTo>
                        <a:pt x="275650" y="141732"/>
                      </a:lnTo>
                      <a:close/>
                    </a:path>
                    <a:path w="325120" h="325120" extrusionOk="0">
                      <a:moveTo>
                        <a:pt x="45720" y="68580"/>
                      </a:moveTo>
                      <a:lnTo>
                        <a:pt x="39624" y="76200"/>
                      </a:lnTo>
                      <a:lnTo>
                        <a:pt x="47478" y="76200"/>
                      </a:lnTo>
                      <a:lnTo>
                        <a:pt x="45720" y="68580"/>
                      </a:lnTo>
                      <a:close/>
                    </a:path>
                    <a:path w="325120" h="325120" extrusionOk="0">
                      <a:moveTo>
                        <a:pt x="124819" y="68580"/>
                      </a:moveTo>
                      <a:lnTo>
                        <a:pt x="45720" y="68580"/>
                      </a:lnTo>
                      <a:lnTo>
                        <a:pt x="47478" y="76200"/>
                      </a:lnTo>
                      <a:lnTo>
                        <a:pt x="118872" y="76200"/>
                      </a:lnTo>
                      <a:lnTo>
                        <a:pt x="124819" y="68580"/>
                      </a:lnTo>
                      <a:close/>
                    </a:path>
                    <a:path w="325120" h="325120" extrusionOk="0">
                      <a:moveTo>
                        <a:pt x="173666" y="13716"/>
                      </a:moveTo>
                      <a:lnTo>
                        <a:pt x="167640" y="13716"/>
                      </a:lnTo>
                      <a:lnTo>
                        <a:pt x="162306" y="20550"/>
                      </a:lnTo>
                      <a:lnTo>
                        <a:pt x="205740" y="76200"/>
                      </a:lnTo>
                      <a:lnTo>
                        <a:pt x="277133" y="76200"/>
                      </a:lnTo>
                      <a:lnTo>
                        <a:pt x="278892" y="68580"/>
                      </a:lnTo>
                      <a:lnTo>
                        <a:pt x="291610" y="68580"/>
                      </a:lnTo>
                      <a:lnTo>
                        <a:pt x="291942" y="67056"/>
                      </a:lnTo>
                      <a:lnTo>
                        <a:pt x="214884" y="67056"/>
                      </a:lnTo>
                      <a:lnTo>
                        <a:pt x="208788" y="64008"/>
                      </a:lnTo>
                      <a:lnTo>
                        <a:pt x="212528" y="64008"/>
                      </a:lnTo>
                      <a:lnTo>
                        <a:pt x="173666" y="13716"/>
                      </a:lnTo>
                      <a:close/>
                    </a:path>
                    <a:path w="325120" h="325120" extrusionOk="0">
                      <a:moveTo>
                        <a:pt x="291610" y="68580"/>
                      </a:moveTo>
                      <a:lnTo>
                        <a:pt x="278892" y="68580"/>
                      </a:lnTo>
                      <a:lnTo>
                        <a:pt x="284988" y="76200"/>
                      </a:lnTo>
                      <a:lnTo>
                        <a:pt x="289947" y="76200"/>
                      </a:lnTo>
                      <a:lnTo>
                        <a:pt x="291610" y="68580"/>
                      </a:lnTo>
                      <a:close/>
                    </a:path>
                    <a:path w="325120" h="325120" extrusionOk="0">
                      <a:moveTo>
                        <a:pt x="163068" y="0"/>
                      </a:moveTo>
                      <a:lnTo>
                        <a:pt x="109728" y="67056"/>
                      </a:lnTo>
                      <a:lnTo>
                        <a:pt x="115823" y="64008"/>
                      </a:lnTo>
                      <a:lnTo>
                        <a:pt x="128387" y="64008"/>
                      </a:lnTo>
                      <a:lnTo>
                        <a:pt x="162306" y="20550"/>
                      </a:lnTo>
                      <a:lnTo>
                        <a:pt x="156972" y="13716"/>
                      </a:lnTo>
                      <a:lnTo>
                        <a:pt x="173666" y="13716"/>
                      </a:lnTo>
                      <a:lnTo>
                        <a:pt x="163068" y="0"/>
                      </a:lnTo>
                      <a:close/>
                    </a:path>
                    <a:path w="325120" h="325120" extrusionOk="0">
                      <a:moveTo>
                        <a:pt x="128387" y="64008"/>
                      </a:moveTo>
                      <a:lnTo>
                        <a:pt x="115823" y="64008"/>
                      </a:lnTo>
                      <a:lnTo>
                        <a:pt x="109728" y="67056"/>
                      </a:lnTo>
                      <a:lnTo>
                        <a:pt x="126008" y="67056"/>
                      </a:lnTo>
                      <a:lnTo>
                        <a:pt x="128387" y="64008"/>
                      </a:lnTo>
                      <a:close/>
                    </a:path>
                    <a:path w="325120" h="325120" extrusionOk="0">
                      <a:moveTo>
                        <a:pt x="212528" y="64008"/>
                      </a:moveTo>
                      <a:lnTo>
                        <a:pt x="208788" y="64008"/>
                      </a:lnTo>
                      <a:lnTo>
                        <a:pt x="214884" y="67056"/>
                      </a:lnTo>
                      <a:lnTo>
                        <a:pt x="212528" y="64008"/>
                      </a:lnTo>
                      <a:close/>
                    </a:path>
                    <a:path w="325120" h="325120" extrusionOk="0">
                      <a:moveTo>
                        <a:pt x="292608" y="64008"/>
                      </a:moveTo>
                      <a:lnTo>
                        <a:pt x="212528" y="64008"/>
                      </a:lnTo>
                      <a:lnTo>
                        <a:pt x="214884" y="67056"/>
                      </a:lnTo>
                      <a:lnTo>
                        <a:pt x="291942" y="67056"/>
                      </a:lnTo>
                      <a:lnTo>
                        <a:pt x="292608" y="64008"/>
                      </a:lnTo>
                      <a:close/>
                    </a:path>
                    <a:path w="325120" h="325120" extrusionOk="0">
                      <a:moveTo>
                        <a:pt x="167640" y="13716"/>
                      </a:moveTo>
                      <a:lnTo>
                        <a:pt x="156972" y="13716"/>
                      </a:lnTo>
                      <a:lnTo>
                        <a:pt x="162306" y="20550"/>
                      </a:lnTo>
                      <a:lnTo>
                        <a:pt x="167640" y="13716"/>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5" name="Google Shape;615;p8"/>
                <p:cNvSpPr/>
                <p:nvPr/>
              </p:nvSpPr>
              <p:spPr>
                <a:xfrm>
                  <a:off x="7744653" y="4497045"/>
                  <a:ext cx="131621" cy="13031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6" name="Google Shape;616;p8"/>
                <p:cNvSpPr/>
                <p:nvPr/>
              </p:nvSpPr>
              <p:spPr>
                <a:xfrm>
                  <a:off x="7271597" y="5226827"/>
                  <a:ext cx="260637" cy="262266"/>
                </a:xfrm>
                <a:custGeom>
                  <a:avLst/>
                  <a:gdLst/>
                  <a:ahLst/>
                  <a:cxnLst/>
                  <a:rect l="l" t="t" r="r" b="b"/>
                  <a:pathLst>
                    <a:path w="304800" h="306704" extrusionOk="0">
                      <a:moveTo>
                        <a:pt x="274320" y="60960"/>
                      </a:moveTo>
                      <a:lnTo>
                        <a:pt x="28956" y="60960"/>
                      </a:lnTo>
                      <a:lnTo>
                        <a:pt x="45720" y="135636"/>
                      </a:lnTo>
                      <a:lnTo>
                        <a:pt x="0" y="196596"/>
                      </a:lnTo>
                      <a:lnTo>
                        <a:pt x="67056" y="230124"/>
                      </a:lnTo>
                      <a:lnTo>
                        <a:pt x="83820" y="306324"/>
                      </a:lnTo>
                      <a:lnTo>
                        <a:pt x="152400" y="271272"/>
                      </a:lnTo>
                      <a:lnTo>
                        <a:pt x="227167" y="271272"/>
                      </a:lnTo>
                      <a:lnTo>
                        <a:pt x="236220" y="230124"/>
                      </a:lnTo>
                      <a:lnTo>
                        <a:pt x="304800" y="196596"/>
                      </a:lnTo>
                      <a:lnTo>
                        <a:pt x="257556" y="135636"/>
                      </a:lnTo>
                      <a:lnTo>
                        <a:pt x="274320" y="60960"/>
                      </a:lnTo>
                      <a:close/>
                    </a:path>
                    <a:path w="304800" h="306704" extrusionOk="0">
                      <a:moveTo>
                        <a:pt x="227167" y="271272"/>
                      </a:moveTo>
                      <a:lnTo>
                        <a:pt x="152400" y="271272"/>
                      </a:lnTo>
                      <a:lnTo>
                        <a:pt x="219456" y="306324"/>
                      </a:lnTo>
                      <a:lnTo>
                        <a:pt x="227167" y="271272"/>
                      </a:lnTo>
                      <a:close/>
                    </a:path>
                    <a:path w="304800" h="306704" extrusionOk="0">
                      <a:moveTo>
                        <a:pt x="152400" y="0"/>
                      </a:moveTo>
                      <a:lnTo>
                        <a:pt x="105155" y="60960"/>
                      </a:lnTo>
                      <a:lnTo>
                        <a:pt x="199644" y="60960"/>
                      </a:lnTo>
                      <a:lnTo>
                        <a:pt x="152400"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7" name="Google Shape;617;p8"/>
                <p:cNvSpPr/>
                <p:nvPr/>
              </p:nvSpPr>
              <p:spPr>
                <a:xfrm>
                  <a:off x="7262475" y="5217704"/>
                  <a:ext cx="278012" cy="279098"/>
                </a:xfrm>
                <a:custGeom>
                  <a:avLst/>
                  <a:gdLst/>
                  <a:ahLst/>
                  <a:cxnLst/>
                  <a:rect l="l" t="t" r="r" b="b"/>
                  <a:pathLst>
                    <a:path w="325120" h="326389" extrusionOk="0">
                      <a:moveTo>
                        <a:pt x="72368" y="245710"/>
                      </a:moveTo>
                      <a:lnTo>
                        <a:pt x="89916" y="326136"/>
                      </a:lnTo>
                      <a:lnTo>
                        <a:pt x="111252" y="315468"/>
                      </a:lnTo>
                      <a:lnTo>
                        <a:pt x="100584" y="315468"/>
                      </a:lnTo>
                      <a:lnTo>
                        <a:pt x="91440" y="310896"/>
                      </a:lnTo>
                      <a:lnTo>
                        <a:pt x="98849" y="307269"/>
                      </a:lnTo>
                      <a:lnTo>
                        <a:pt x="86076" y="246888"/>
                      </a:lnTo>
                      <a:lnTo>
                        <a:pt x="74676" y="246888"/>
                      </a:lnTo>
                      <a:lnTo>
                        <a:pt x="72368" y="245710"/>
                      </a:lnTo>
                      <a:close/>
                    </a:path>
                    <a:path w="325120" h="326389" extrusionOk="0">
                      <a:moveTo>
                        <a:pt x="187452" y="288036"/>
                      </a:moveTo>
                      <a:lnTo>
                        <a:pt x="166116" y="288036"/>
                      </a:lnTo>
                      <a:lnTo>
                        <a:pt x="163037" y="289575"/>
                      </a:lnTo>
                      <a:lnTo>
                        <a:pt x="234696" y="326136"/>
                      </a:lnTo>
                      <a:lnTo>
                        <a:pt x="237023" y="315468"/>
                      </a:lnTo>
                      <a:lnTo>
                        <a:pt x="224028" y="315468"/>
                      </a:lnTo>
                      <a:lnTo>
                        <a:pt x="225919" y="307269"/>
                      </a:lnTo>
                      <a:lnTo>
                        <a:pt x="187452" y="288036"/>
                      </a:lnTo>
                      <a:close/>
                    </a:path>
                    <a:path w="325120" h="326389" extrusionOk="0">
                      <a:moveTo>
                        <a:pt x="98849" y="307269"/>
                      </a:moveTo>
                      <a:lnTo>
                        <a:pt x="91440" y="310896"/>
                      </a:lnTo>
                      <a:lnTo>
                        <a:pt x="100584" y="315468"/>
                      </a:lnTo>
                      <a:lnTo>
                        <a:pt x="98849" y="307269"/>
                      </a:lnTo>
                      <a:close/>
                    </a:path>
                    <a:path w="325120" h="326389" extrusionOk="0">
                      <a:moveTo>
                        <a:pt x="163068" y="275844"/>
                      </a:moveTo>
                      <a:lnTo>
                        <a:pt x="98849" y="307269"/>
                      </a:lnTo>
                      <a:lnTo>
                        <a:pt x="100584" y="315468"/>
                      </a:lnTo>
                      <a:lnTo>
                        <a:pt x="111252" y="315468"/>
                      </a:lnTo>
                      <a:lnTo>
                        <a:pt x="163037" y="289575"/>
                      </a:lnTo>
                      <a:lnTo>
                        <a:pt x="160020" y="288036"/>
                      </a:lnTo>
                      <a:lnTo>
                        <a:pt x="187452" y="288036"/>
                      </a:lnTo>
                      <a:lnTo>
                        <a:pt x="163068" y="275844"/>
                      </a:lnTo>
                      <a:close/>
                    </a:path>
                    <a:path w="325120" h="326389" extrusionOk="0">
                      <a:moveTo>
                        <a:pt x="225919" y="307269"/>
                      </a:moveTo>
                      <a:lnTo>
                        <a:pt x="224028" y="315468"/>
                      </a:lnTo>
                      <a:lnTo>
                        <a:pt x="233172" y="310896"/>
                      </a:lnTo>
                      <a:lnTo>
                        <a:pt x="225919" y="307269"/>
                      </a:lnTo>
                      <a:close/>
                    </a:path>
                    <a:path w="325120" h="326389" extrusionOk="0">
                      <a:moveTo>
                        <a:pt x="305430" y="204662"/>
                      </a:moveTo>
                      <a:lnTo>
                        <a:pt x="242315" y="236220"/>
                      </a:lnTo>
                      <a:lnTo>
                        <a:pt x="225919" y="307269"/>
                      </a:lnTo>
                      <a:lnTo>
                        <a:pt x="233172" y="310896"/>
                      </a:lnTo>
                      <a:lnTo>
                        <a:pt x="224028" y="315468"/>
                      </a:lnTo>
                      <a:lnTo>
                        <a:pt x="237023" y="315468"/>
                      </a:lnTo>
                      <a:lnTo>
                        <a:pt x="251986" y="246888"/>
                      </a:lnTo>
                      <a:lnTo>
                        <a:pt x="249936" y="246888"/>
                      </a:lnTo>
                      <a:lnTo>
                        <a:pt x="252984" y="242316"/>
                      </a:lnTo>
                      <a:lnTo>
                        <a:pt x="258897" y="242316"/>
                      </a:lnTo>
                      <a:lnTo>
                        <a:pt x="318637" y="211836"/>
                      </a:lnTo>
                      <a:lnTo>
                        <a:pt x="310896" y="211836"/>
                      </a:lnTo>
                      <a:lnTo>
                        <a:pt x="305430" y="204662"/>
                      </a:lnTo>
                      <a:close/>
                    </a:path>
                    <a:path w="325120" h="326389" extrusionOk="0">
                      <a:moveTo>
                        <a:pt x="166116" y="288036"/>
                      </a:moveTo>
                      <a:lnTo>
                        <a:pt x="160020" y="288036"/>
                      </a:lnTo>
                      <a:lnTo>
                        <a:pt x="163037" y="289575"/>
                      </a:lnTo>
                      <a:lnTo>
                        <a:pt x="166116" y="288036"/>
                      </a:lnTo>
                      <a:close/>
                    </a:path>
                    <a:path w="325120" h="326389" extrusionOk="0">
                      <a:moveTo>
                        <a:pt x="71628" y="242316"/>
                      </a:moveTo>
                      <a:lnTo>
                        <a:pt x="72368" y="245710"/>
                      </a:lnTo>
                      <a:lnTo>
                        <a:pt x="74676" y="246888"/>
                      </a:lnTo>
                      <a:lnTo>
                        <a:pt x="71628" y="242316"/>
                      </a:lnTo>
                      <a:close/>
                    </a:path>
                    <a:path w="325120" h="326389" extrusionOk="0">
                      <a:moveTo>
                        <a:pt x="85109" y="242316"/>
                      </a:moveTo>
                      <a:lnTo>
                        <a:pt x="71628" y="242316"/>
                      </a:lnTo>
                      <a:lnTo>
                        <a:pt x="74676" y="246888"/>
                      </a:lnTo>
                      <a:lnTo>
                        <a:pt x="86076" y="246888"/>
                      </a:lnTo>
                      <a:lnTo>
                        <a:pt x="85109" y="242316"/>
                      </a:lnTo>
                      <a:close/>
                    </a:path>
                    <a:path w="325120" h="326389" extrusionOk="0">
                      <a:moveTo>
                        <a:pt x="252984" y="242316"/>
                      </a:moveTo>
                      <a:lnTo>
                        <a:pt x="249936" y="246888"/>
                      </a:lnTo>
                      <a:lnTo>
                        <a:pt x="252243" y="245710"/>
                      </a:lnTo>
                      <a:lnTo>
                        <a:pt x="252984" y="242316"/>
                      </a:lnTo>
                      <a:close/>
                    </a:path>
                    <a:path w="325120" h="326389" extrusionOk="0">
                      <a:moveTo>
                        <a:pt x="252243" y="245710"/>
                      </a:moveTo>
                      <a:lnTo>
                        <a:pt x="249936" y="246888"/>
                      </a:lnTo>
                      <a:lnTo>
                        <a:pt x="251986" y="246888"/>
                      </a:lnTo>
                      <a:lnTo>
                        <a:pt x="252243" y="245710"/>
                      </a:lnTo>
                      <a:close/>
                    </a:path>
                    <a:path w="325120" h="326389" extrusionOk="0">
                      <a:moveTo>
                        <a:pt x="49833" y="145763"/>
                      </a:moveTo>
                      <a:lnTo>
                        <a:pt x="0" y="208788"/>
                      </a:lnTo>
                      <a:lnTo>
                        <a:pt x="72368" y="245710"/>
                      </a:lnTo>
                      <a:lnTo>
                        <a:pt x="71628" y="242316"/>
                      </a:lnTo>
                      <a:lnTo>
                        <a:pt x="85109" y="242316"/>
                      </a:lnTo>
                      <a:lnTo>
                        <a:pt x="83820" y="236220"/>
                      </a:lnTo>
                      <a:lnTo>
                        <a:pt x="33991" y="211836"/>
                      </a:lnTo>
                      <a:lnTo>
                        <a:pt x="15240" y="211836"/>
                      </a:lnTo>
                      <a:lnTo>
                        <a:pt x="12192" y="201168"/>
                      </a:lnTo>
                      <a:lnTo>
                        <a:pt x="23368" y="201168"/>
                      </a:lnTo>
                      <a:lnTo>
                        <a:pt x="64008" y="147828"/>
                      </a:lnTo>
                      <a:lnTo>
                        <a:pt x="50292" y="147828"/>
                      </a:lnTo>
                      <a:lnTo>
                        <a:pt x="49833" y="145763"/>
                      </a:lnTo>
                      <a:close/>
                    </a:path>
                    <a:path w="325120" h="326389" extrusionOk="0">
                      <a:moveTo>
                        <a:pt x="258897" y="242316"/>
                      </a:moveTo>
                      <a:lnTo>
                        <a:pt x="252984" y="242316"/>
                      </a:lnTo>
                      <a:lnTo>
                        <a:pt x="252243" y="245710"/>
                      </a:lnTo>
                      <a:lnTo>
                        <a:pt x="258897" y="242316"/>
                      </a:lnTo>
                      <a:close/>
                    </a:path>
                    <a:path w="325120" h="326389" extrusionOk="0">
                      <a:moveTo>
                        <a:pt x="12192" y="201168"/>
                      </a:moveTo>
                      <a:lnTo>
                        <a:pt x="15240" y="211836"/>
                      </a:lnTo>
                      <a:lnTo>
                        <a:pt x="20332" y="205151"/>
                      </a:lnTo>
                      <a:lnTo>
                        <a:pt x="12192" y="201168"/>
                      </a:lnTo>
                      <a:close/>
                    </a:path>
                    <a:path w="325120" h="326389" extrusionOk="0">
                      <a:moveTo>
                        <a:pt x="20332" y="205151"/>
                      </a:moveTo>
                      <a:lnTo>
                        <a:pt x="15240" y="211836"/>
                      </a:lnTo>
                      <a:lnTo>
                        <a:pt x="33991" y="211836"/>
                      </a:lnTo>
                      <a:lnTo>
                        <a:pt x="20332" y="205151"/>
                      </a:lnTo>
                      <a:close/>
                    </a:path>
                    <a:path w="325120" h="326389" extrusionOk="0">
                      <a:moveTo>
                        <a:pt x="312420" y="201168"/>
                      </a:moveTo>
                      <a:lnTo>
                        <a:pt x="305430" y="204662"/>
                      </a:lnTo>
                      <a:lnTo>
                        <a:pt x="310896" y="211836"/>
                      </a:lnTo>
                      <a:lnTo>
                        <a:pt x="312420" y="201168"/>
                      </a:lnTo>
                      <a:close/>
                    </a:path>
                    <a:path w="325120" h="326389" extrusionOk="0">
                      <a:moveTo>
                        <a:pt x="318586" y="201168"/>
                      </a:moveTo>
                      <a:lnTo>
                        <a:pt x="312420" y="201168"/>
                      </a:lnTo>
                      <a:lnTo>
                        <a:pt x="310896" y="211836"/>
                      </a:lnTo>
                      <a:lnTo>
                        <a:pt x="318637" y="211836"/>
                      </a:lnTo>
                      <a:lnTo>
                        <a:pt x="324612" y="208788"/>
                      </a:lnTo>
                      <a:lnTo>
                        <a:pt x="318586" y="201168"/>
                      </a:lnTo>
                      <a:close/>
                    </a:path>
                    <a:path w="325120" h="326389" extrusionOk="0">
                      <a:moveTo>
                        <a:pt x="23368" y="201168"/>
                      </a:moveTo>
                      <a:lnTo>
                        <a:pt x="12192" y="201168"/>
                      </a:lnTo>
                      <a:lnTo>
                        <a:pt x="20332" y="205151"/>
                      </a:lnTo>
                      <a:lnTo>
                        <a:pt x="23368" y="201168"/>
                      </a:lnTo>
                      <a:close/>
                    </a:path>
                    <a:path w="325120" h="326389" extrusionOk="0">
                      <a:moveTo>
                        <a:pt x="278892" y="70104"/>
                      </a:moveTo>
                      <a:lnTo>
                        <a:pt x="262128" y="147828"/>
                      </a:lnTo>
                      <a:lnTo>
                        <a:pt x="305430" y="204662"/>
                      </a:lnTo>
                      <a:lnTo>
                        <a:pt x="312420" y="201168"/>
                      </a:lnTo>
                      <a:lnTo>
                        <a:pt x="318586" y="201168"/>
                      </a:lnTo>
                      <a:lnTo>
                        <a:pt x="276411" y="147828"/>
                      </a:lnTo>
                      <a:lnTo>
                        <a:pt x="274320" y="147828"/>
                      </a:lnTo>
                      <a:lnTo>
                        <a:pt x="272796" y="143256"/>
                      </a:lnTo>
                      <a:lnTo>
                        <a:pt x="275336" y="143256"/>
                      </a:lnTo>
                      <a:lnTo>
                        <a:pt x="289898" y="77724"/>
                      </a:lnTo>
                      <a:lnTo>
                        <a:pt x="284988" y="77724"/>
                      </a:lnTo>
                      <a:lnTo>
                        <a:pt x="278892" y="70104"/>
                      </a:lnTo>
                      <a:close/>
                    </a:path>
                    <a:path w="325120" h="326389" extrusionOk="0">
                      <a:moveTo>
                        <a:pt x="51816" y="143256"/>
                      </a:moveTo>
                      <a:lnTo>
                        <a:pt x="49833" y="145763"/>
                      </a:lnTo>
                      <a:lnTo>
                        <a:pt x="50292" y="147828"/>
                      </a:lnTo>
                      <a:lnTo>
                        <a:pt x="51816" y="143256"/>
                      </a:lnTo>
                      <a:close/>
                    </a:path>
                    <a:path w="325120" h="326389" extrusionOk="0">
                      <a:moveTo>
                        <a:pt x="62932" y="143256"/>
                      </a:moveTo>
                      <a:lnTo>
                        <a:pt x="51816" y="143256"/>
                      </a:lnTo>
                      <a:lnTo>
                        <a:pt x="50292" y="147828"/>
                      </a:lnTo>
                      <a:lnTo>
                        <a:pt x="64008" y="147828"/>
                      </a:lnTo>
                      <a:lnTo>
                        <a:pt x="62932" y="143256"/>
                      </a:lnTo>
                      <a:close/>
                    </a:path>
                    <a:path w="325120" h="326389" extrusionOk="0">
                      <a:moveTo>
                        <a:pt x="272796" y="143256"/>
                      </a:moveTo>
                      <a:lnTo>
                        <a:pt x="274320" y="147828"/>
                      </a:lnTo>
                      <a:lnTo>
                        <a:pt x="274778" y="145763"/>
                      </a:lnTo>
                      <a:lnTo>
                        <a:pt x="272796" y="143256"/>
                      </a:lnTo>
                      <a:close/>
                    </a:path>
                    <a:path w="325120" h="326389" extrusionOk="0">
                      <a:moveTo>
                        <a:pt x="274778" y="145763"/>
                      </a:moveTo>
                      <a:lnTo>
                        <a:pt x="274320" y="147828"/>
                      </a:lnTo>
                      <a:lnTo>
                        <a:pt x="276411" y="147828"/>
                      </a:lnTo>
                      <a:lnTo>
                        <a:pt x="274778" y="145763"/>
                      </a:lnTo>
                      <a:close/>
                    </a:path>
                    <a:path w="325120" h="326389" extrusionOk="0">
                      <a:moveTo>
                        <a:pt x="112429" y="65532"/>
                      </a:moveTo>
                      <a:lnTo>
                        <a:pt x="32004" y="65532"/>
                      </a:lnTo>
                      <a:lnTo>
                        <a:pt x="49833" y="145763"/>
                      </a:lnTo>
                      <a:lnTo>
                        <a:pt x="51816" y="143256"/>
                      </a:lnTo>
                      <a:lnTo>
                        <a:pt x="62932" y="143256"/>
                      </a:lnTo>
                      <a:lnTo>
                        <a:pt x="47512" y="77724"/>
                      </a:lnTo>
                      <a:lnTo>
                        <a:pt x="39624" y="77724"/>
                      </a:lnTo>
                      <a:lnTo>
                        <a:pt x="45720" y="70104"/>
                      </a:lnTo>
                      <a:lnTo>
                        <a:pt x="124819" y="70104"/>
                      </a:lnTo>
                      <a:lnTo>
                        <a:pt x="127198" y="67056"/>
                      </a:lnTo>
                      <a:lnTo>
                        <a:pt x="111252" y="67056"/>
                      </a:lnTo>
                      <a:lnTo>
                        <a:pt x="112429" y="65532"/>
                      </a:lnTo>
                      <a:close/>
                    </a:path>
                    <a:path w="325120" h="326389" extrusionOk="0">
                      <a:moveTo>
                        <a:pt x="275336" y="143256"/>
                      </a:moveTo>
                      <a:lnTo>
                        <a:pt x="272796" y="143256"/>
                      </a:lnTo>
                      <a:lnTo>
                        <a:pt x="274778" y="145763"/>
                      </a:lnTo>
                      <a:lnTo>
                        <a:pt x="275336" y="143256"/>
                      </a:lnTo>
                      <a:close/>
                    </a:path>
                    <a:path w="325120" h="326389" extrusionOk="0">
                      <a:moveTo>
                        <a:pt x="45720" y="70104"/>
                      </a:moveTo>
                      <a:lnTo>
                        <a:pt x="39624" y="77724"/>
                      </a:lnTo>
                      <a:lnTo>
                        <a:pt x="47512" y="77724"/>
                      </a:lnTo>
                      <a:lnTo>
                        <a:pt x="45720" y="70104"/>
                      </a:lnTo>
                      <a:close/>
                    </a:path>
                    <a:path w="325120" h="326389" extrusionOk="0">
                      <a:moveTo>
                        <a:pt x="124819" y="70104"/>
                      </a:moveTo>
                      <a:lnTo>
                        <a:pt x="45720" y="70104"/>
                      </a:lnTo>
                      <a:lnTo>
                        <a:pt x="47512" y="77724"/>
                      </a:lnTo>
                      <a:lnTo>
                        <a:pt x="118872" y="77724"/>
                      </a:lnTo>
                      <a:lnTo>
                        <a:pt x="124819" y="70104"/>
                      </a:lnTo>
                      <a:close/>
                    </a:path>
                    <a:path w="325120" h="326389" extrusionOk="0">
                      <a:moveTo>
                        <a:pt x="174844" y="15240"/>
                      </a:moveTo>
                      <a:lnTo>
                        <a:pt x="167640" y="15240"/>
                      </a:lnTo>
                      <a:lnTo>
                        <a:pt x="162388" y="21969"/>
                      </a:lnTo>
                      <a:lnTo>
                        <a:pt x="207264" y="77724"/>
                      </a:lnTo>
                      <a:lnTo>
                        <a:pt x="277248" y="77724"/>
                      </a:lnTo>
                      <a:lnTo>
                        <a:pt x="278892" y="70104"/>
                      </a:lnTo>
                      <a:lnTo>
                        <a:pt x="291591" y="70104"/>
                      </a:lnTo>
                      <a:lnTo>
                        <a:pt x="292269" y="67056"/>
                      </a:lnTo>
                      <a:lnTo>
                        <a:pt x="214884" y="67056"/>
                      </a:lnTo>
                      <a:lnTo>
                        <a:pt x="210311" y="65532"/>
                      </a:lnTo>
                      <a:lnTo>
                        <a:pt x="213706" y="65532"/>
                      </a:lnTo>
                      <a:lnTo>
                        <a:pt x="174844" y="15240"/>
                      </a:lnTo>
                      <a:close/>
                    </a:path>
                    <a:path w="325120" h="326389" extrusionOk="0">
                      <a:moveTo>
                        <a:pt x="291591" y="70104"/>
                      </a:moveTo>
                      <a:lnTo>
                        <a:pt x="278892" y="70104"/>
                      </a:lnTo>
                      <a:lnTo>
                        <a:pt x="284988" y="77724"/>
                      </a:lnTo>
                      <a:lnTo>
                        <a:pt x="289898" y="77724"/>
                      </a:lnTo>
                      <a:lnTo>
                        <a:pt x="291591" y="70104"/>
                      </a:lnTo>
                      <a:close/>
                    </a:path>
                    <a:path w="325120" h="326389" extrusionOk="0">
                      <a:moveTo>
                        <a:pt x="163068" y="0"/>
                      </a:moveTo>
                      <a:lnTo>
                        <a:pt x="111252" y="67056"/>
                      </a:lnTo>
                      <a:lnTo>
                        <a:pt x="115823" y="65532"/>
                      </a:lnTo>
                      <a:lnTo>
                        <a:pt x="128387" y="65532"/>
                      </a:lnTo>
                      <a:lnTo>
                        <a:pt x="162388" y="21969"/>
                      </a:lnTo>
                      <a:lnTo>
                        <a:pt x="156972" y="15240"/>
                      </a:lnTo>
                      <a:lnTo>
                        <a:pt x="174844" y="15240"/>
                      </a:lnTo>
                      <a:lnTo>
                        <a:pt x="163068" y="0"/>
                      </a:lnTo>
                      <a:close/>
                    </a:path>
                    <a:path w="325120" h="326389" extrusionOk="0">
                      <a:moveTo>
                        <a:pt x="128387" y="65532"/>
                      </a:moveTo>
                      <a:lnTo>
                        <a:pt x="115823" y="65532"/>
                      </a:lnTo>
                      <a:lnTo>
                        <a:pt x="111252" y="67056"/>
                      </a:lnTo>
                      <a:lnTo>
                        <a:pt x="127198" y="67056"/>
                      </a:lnTo>
                      <a:lnTo>
                        <a:pt x="128387" y="65532"/>
                      </a:lnTo>
                      <a:close/>
                    </a:path>
                    <a:path w="325120" h="326389" extrusionOk="0">
                      <a:moveTo>
                        <a:pt x="213706" y="65532"/>
                      </a:moveTo>
                      <a:lnTo>
                        <a:pt x="210311" y="65532"/>
                      </a:lnTo>
                      <a:lnTo>
                        <a:pt x="214884" y="67056"/>
                      </a:lnTo>
                      <a:lnTo>
                        <a:pt x="213706" y="65532"/>
                      </a:lnTo>
                      <a:close/>
                    </a:path>
                    <a:path w="325120" h="326389" extrusionOk="0">
                      <a:moveTo>
                        <a:pt x="292608" y="65532"/>
                      </a:moveTo>
                      <a:lnTo>
                        <a:pt x="213706" y="65532"/>
                      </a:lnTo>
                      <a:lnTo>
                        <a:pt x="214884" y="67056"/>
                      </a:lnTo>
                      <a:lnTo>
                        <a:pt x="292269" y="67056"/>
                      </a:lnTo>
                      <a:lnTo>
                        <a:pt x="292608" y="65532"/>
                      </a:lnTo>
                      <a:close/>
                    </a:path>
                    <a:path w="325120" h="326389" extrusionOk="0">
                      <a:moveTo>
                        <a:pt x="167640" y="15240"/>
                      </a:moveTo>
                      <a:lnTo>
                        <a:pt x="156972" y="15240"/>
                      </a:lnTo>
                      <a:lnTo>
                        <a:pt x="162388" y="21969"/>
                      </a:lnTo>
                      <a:lnTo>
                        <a:pt x="167640"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8" name="Google Shape;618;p8"/>
                <p:cNvSpPr/>
                <p:nvPr/>
              </p:nvSpPr>
              <p:spPr>
                <a:xfrm>
                  <a:off x="7336757" y="5291986"/>
                  <a:ext cx="130318" cy="13031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19" name="Google Shape;619;p8"/>
                <p:cNvSpPr/>
                <p:nvPr/>
              </p:nvSpPr>
              <p:spPr>
                <a:xfrm>
                  <a:off x="7417554" y="4104787"/>
                  <a:ext cx="262266" cy="262266"/>
                </a:xfrm>
                <a:custGeom>
                  <a:avLst/>
                  <a:gdLst/>
                  <a:ahLst/>
                  <a:cxnLst/>
                  <a:rect l="l" t="t" r="r" b="b"/>
                  <a:pathLst>
                    <a:path w="306704" h="306704" extrusionOk="0">
                      <a:moveTo>
                        <a:pt x="275844" y="60959"/>
                      </a:moveTo>
                      <a:lnTo>
                        <a:pt x="30480" y="60959"/>
                      </a:lnTo>
                      <a:lnTo>
                        <a:pt x="47244" y="135635"/>
                      </a:lnTo>
                      <a:lnTo>
                        <a:pt x="0" y="196595"/>
                      </a:lnTo>
                      <a:lnTo>
                        <a:pt x="68580" y="230123"/>
                      </a:lnTo>
                      <a:lnTo>
                        <a:pt x="85344" y="306323"/>
                      </a:lnTo>
                      <a:lnTo>
                        <a:pt x="153924" y="272795"/>
                      </a:lnTo>
                      <a:lnTo>
                        <a:pt x="228356" y="272795"/>
                      </a:lnTo>
                      <a:lnTo>
                        <a:pt x="237744" y="230123"/>
                      </a:lnTo>
                      <a:lnTo>
                        <a:pt x="306324" y="196595"/>
                      </a:lnTo>
                      <a:lnTo>
                        <a:pt x="259079" y="135635"/>
                      </a:lnTo>
                      <a:lnTo>
                        <a:pt x="275844" y="60959"/>
                      </a:lnTo>
                      <a:close/>
                    </a:path>
                    <a:path w="306704" h="306704" extrusionOk="0">
                      <a:moveTo>
                        <a:pt x="228356" y="272795"/>
                      </a:moveTo>
                      <a:lnTo>
                        <a:pt x="153924" y="272795"/>
                      </a:lnTo>
                      <a:lnTo>
                        <a:pt x="220979" y="306323"/>
                      </a:lnTo>
                      <a:lnTo>
                        <a:pt x="228356" y="272795"/>
                      </a:lnTo>
                      <a:close/>
                    </a:path>
                    <a:path w="306704" h="306704" extrusionOk="0">
                      <a:moveTo>
                        <a:pt x="153924" y="0"/>
                      </a:moveTo>
                      <a:lnTo>
                        <a:pt x="106680" y="60959"/>
                      </a:lnTo>
                      <a:lnTo>
                        <a:pt x="201168" y="60959"/>
                      </a:lnTo>
                      <a:lnTo>
                        <a:pt x="153924" y="0"/>
                      </a:lnTo>
                      <a:close/>
                    </a:path>
                  </a:pathLst>
                </a:custGeom>
                <a:solidFill>
                  <a:srgbClr val="FFFF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20" name="Google Shape;620;p8"/>
                <p:cNvSpPr/>
                <p:nvPr/>
              </p:nvSpPr>
              <p:spPr>
                <a:xfrm>
                  <a:off x="7409735" y="4095665"/>
                  <a:ext cx="278012" cy="279098"/>
                </a:xfrm>
                <a:custGeom>
                  <a:avLst/>
                  <a:gdLst/>
                  <a:ahLst/>
                  <a:cxnLst/>
                  <a:rect l="l" t="t" r="r" b="b"/>
                  <a:pathLst>
                    <a:path w="325120" h="326389" extrusionOk="0">
                      <a:moveTo>
                        <a:pt x="72380" y="245763"/>
                      </a:moveTo>
                      <a:lnTo>
                        <a:pt x="89916" y="326136"/>
                      </a:lnTo>
                      <a:lnTo>
                        <a:pt x="111252" y="315468"/>
                      </a:lnTo>
                      <a:lnTo>
                        <a:pt x="100584" y="315468"/>
                      </a:lnTo>
                      <a:lnTo>
                        <a:pt x="91440" y="310896"/>
                      </a:lnTo>
                      <a:lnTo>
                        <a:pt x="98849" y="307269"/>
                      </a:lnTo>
                      <a:lnTo>
                        <a:pt x="86076" y="246888"/>
                      </a:lnTo>
                      <a:lnTo>
                        <a:pt x="74676" y="246888"/>
                      </a:lnTo>
                      <a:lnTo>
                        <a:pt x="72380" y="245763"/>
                      </a:lnTo>
                      <a:close/>
                    </a:path>
                    <a:path w="325120" h="326389" extrusionOk="0">
                      <a:moveTo>
                        <a:pt x="187452" y="288036"/>
                      </a:moveTo>
                      <a:lnTo>
                        <a:pt x="166116" y="288036"/>
                      </a:lnTo>
                      <a:lnTo>
                        <a:pt x="163037" y="289575"/>
                      </a:lnTo>
                      <a:lnTo>
                        <a:pt x="234696" y="326136"/>
                      </a:lnTo>
                      <a:lnTo>
                        <a:pt x="237023" y="315468"/>
                      </a:lnTo>
                      <a:lnTo>
                        <a:pt x="224028" y="315468"/>
                      </a:lnTo>
                      <a:lnTo>
                        <a:pt x="225919" y="307269"/>
                      </a:lnTo>
                      <a:lnTo>
                        <a:pt x="187452" y="288036"/>
                      </a:lnTo>
                      <a:close/>
                    </a:path>
                    <a:path w="325120" h="326389" extrusionOk="0">
                      <a:moveTo>
                        <a:pt x="98849" y="307269"/>
                      </a:moveTo>
                      <a:lnTo>
                        <a:pt x="91440" y="310896"/>
                      </a:lnTo>
                      <a:lnTo>
                        <a:pt x="100584" y="315468"/>
                      </a:lnTo>
                      <a:lnTo>
                        <a:pt x="98849" y="307269"/>
                      </a:lnTo>
                      <a:close/>
                    </a:path>
                    <a:path w="325120" h="326389" extrusionOk="0">
                      <a:moveTo>
                        <a:pt x="163068" y="275844"/>
                      </a:moveTo>
                      <a:lnTo>
                        <a:pt x="98849" y="307269"/>
                      </a:lnTo>
                      <a:lnTo>
                        <a:pt x="100584" y="315468"/>
                      </a:lnTo>
                      <a:lnTo>
                        <a:pt x="111252" y="315468"/>
                      </a:lnTo>
                      <a:lnTo>
                        <a:pt x="163037" y="289575"/>
                      </a:lnTo>
                      <a:lnTo>
                        <a:pt x="160020" y="288036"/>
                      </a:lnTo>
                      <a:lnTo>
                        <a:pt x="187452" y="288036"/>
                      </a:lnTo>
                      <a:lnTo>
                        <a:pt x="163068" y="275844"/>
                      </a:lnTo>
                      <a:close/>
                    </a:path>
                    <a:path w="325120" h="326389" extrusionOk="0">
                      <a:moveTo>
                        <a:pt x="225919" y="307269"/>
                      </a:moveTo>
                      <a:lnTo>
                        <a:pt x="224028" y="315468"/>
                      </a:lnTo>
                      <a:lnTo>
                        <a:pt x="233172" y="310896"/>
                      </a:lnTo>
                      <a:lnTo>
                        <a:pt x="225919" y="307269"/>
                      </a:lnTo>
                      <a:close/>
                    </a:path>
                    <a:path w="325120" h="326389" extrusionOk="0">
                      <a:moveTo>
                        <a:pt x="305308" y="204724"/>
                      </a:moveTo>
                      <a:lnTo>
                        <a:pt x="242315" y="236220"/>
                      </a:lnTo>
                      <a:lnTo>
                        <a:pt x="225919" y="307269"/>
                      </a:lnTo>
                      <a:lnTo>
                        <a:pt x="233172" y="310896"/>
                      </a:lnTo>
                      <a:lnTo>
                        <a:pt x="224028" y="315468"/>
                      </a:lnTo>
                      <a:lnTo>
                        <a:pt x="237023" y="315468"/>
                      </a:lnTo>
                      <a:lnTo>
                        <a:pt x="251986" y="246888"/>
                      </a:lnTo>
                      <a:lnTo>
                        <a:pt x="249936" y="246888"/>
                      </a:lnTo>
                      <a:lnTo>
                        <a:pt x="252984" y="242316"/>
                      </a:lnTo>
                      <a:lnTo>
                        <a:pt x="259270" y="242316"/>
                      </a:lnTo>
                      <a:lnTo>
                        <a:pt x="321500" y="211836"/>
                      </a:lnTo>
                      <a:lnTo>
                        <a:pt x="310896" y="211836"/>
                      </a:lnTo>
                      <a:lnTo>
                        <a:pt x="305308" y="204724"/>
                      </a:lnTo>
                      <a:close/>
                    </a:path>
                    <a:path w="325120" h="326389" extrusionOk="0">
                      <a:moveTo>
                        <a:pt x="166116" y="288036"/>
                      </a:moveTo>
                      <a:lnTo>
                        <a:pt x="160020" y="288036"/>
                      </a:lnTo>
                      <a:lnTo>
                        <a:pt x="163037" y="289575"/>
                      </a:lnTo>
                      <a:lnTo>
                        <a:pt x="166116" y="288036"/>
                      </a:lnTo>
                      <a:close/>
                    </a:path>
                    <a:path w="325120" h="326389" extrusionOk="0">
                      <a:moveTo>
                        <a:pt x="71628" y="242316"/>
                      </a:moveTo>
                      <a:lnTo>
                        <a:pt x="72380" y="245763"/>
                      </a:lnTo>
                      <a:lnTo>
                        <a:pt x="74676" y="246888"/>
                      </a:lnTo>
                      <a:lnTo>
                        <a:pt x="71628" y="242316"/>
                      </a:lnTo>
                      <a:close/>
                    </a:path>
                    <a:path w="325120" h="326389" extrusionOk="0">
                      <a:moveTo>
                        <a:pt x="85109" y="242316"/>
                      </a:moveTo>
                      <a:lnTo>
                        <a:pt x="71628" y="242316"/>
                      </a:lnTo>
                      <a:lnTo>
                        <a:pt x="74676" y="246888"/>
                      </a:lnTo>
                      <a:lnTo>
                        <a:pt x="86076" y="246888"/>
                      </a:lnTo>
                      <a:lnTo>
                        <a:pt x="85109" y="242316"/>
                      </a:lnTo>
                      <a:close/>
                    </a:path>
                    <a:path w="325120" h="326389" extrusionOk="0">
                      <a:moveTo>
                        <a:pt x="252984" y="242316"/>
                      </a:moveTo>
                      <a:lnTo>
                        <a:pt x="249936" y="246888"/>
                      </a:lnTo>
                      <a:lnTo>
                        <a:pt x="252231" y="245763"/>
                      </a:lnTo>
                      <a:lnTo>
                        <a:pt x="252984" y="242316"/>
                      </a:lnTo>
                      <a:close/>
                    </a:path>
                    <a:path w="325120" h="326389" extrusionOk="0">
                      <a:moveTo>
                        <a:pt x="252231" y="245763"/>
                      </a:moveTo>
                      <a:lnTo>
                        <a:pt x="249936" y="246888"/>
                      </a:lnTo>
                      <a:lnTo>
                        <a:pt x="251986" y="246888"/>
                      </a:lnTo>
                      <a:lnTo>
                        <a:pt x="252231" y="245763"/>
                      </a:lnTo>
                      <a:close/>
                    </a:path>
                    <a:path w="325120" h="326389" extrusionOk="0">
                      <a:moveTo>
                        <a:pt x="49843" y="145808"/>
                      </a:moveTo>
                      <a:lnTo>
                        <a:pt x="0" y="210312"/>
                      </a:lnTo>
                      <a:lnTo>
                        <a:pt x="72380" y="245763"/>
                      </a:lnTo>
                      <a:lnTo>
                        <a:pt x="71628" y="242316"/>
                      </a:lnTo>
                      <a:lnTo>
                        <a:pt x="85109" y="242316"/>
                      </a:lnTo>
                      <a:lnTo>
                        <a:pt x="83820" y="236220"/>
                      </a:lnTo>
                      <a:lnTo>
                        <a:pt x="33991" y="211836"/>
                      </a:lnTo>
                      <a:lnTo>
                        <a:pt x="15240" y="211836"/>
                      </a:lnTo>
                      <a:lnTo>
                        <a:pt x="12192" y="201168"/>
                      </a:lnTo>
                      <a:lnTo>
                        <a:pt x="23368" y="201168"/>
                      </a:lnTo>
                      <a:lnTo>
                        <a:pt x="64008" y="147828"/>
                      </a:lnTo>
                      <a:lnTo>
                        <a:pt x="50292" y="147828"/>
                      </a:lnTo>
                      <a:lnTo>
                        <a:pt x="49843" y="145808"/>
                      </a:lnTo>
                      <a:close/>
                    </a:path>
                    <a:path w="325120" h="326389" extrusionOk="0">
                      <a:moveTo>
                        <a:pt x="259270" y="242316"/>
                      </a:moveTo>
                      <a:lnTo>
                        <a:pt x="252984" y="242316"/>
                      </a:lnTo>
                      <a:lnTo>
                        <a:pt x="252231" y="245763"/>
                      </a:lnTo>
                      <a:lnTo>
                        <a:pt x="259270" y="242316"/>
                      </a:lnTo>
                      <a:close/>
                    </a:path>
                    <a:path w="325120" h="326389" extrusionOk="0">
                      <a:moveTo>
                        <a:pt x="12192" y="201168"/>
                      </a:moveTo>
                      <a:lnTo>
                        <a:pt x="15240" y="211836"/>
                      </a:lnTo>
                      <a:lnTo>
                        <a:pt x="20332" y="205151"/>
                      </a:lnTo>
                      <a:lnTo>
                        <a:pt x="12192" y="201168"/>
                      </a:lnTo>
                      <a:close/>
                    </a:path>
                    <a:path w="325120" h="326389" extrusionOk="0">
                      <a:moveTo>
                        <a:pt x="20332" y="205151"/>
                      </a:moveTo>
                      <a:lnTo>
                        <a:pt x="15240" y="211836"/>
                      </a:lnTo>
                      <a:lnTo>
                        <a:pt x="33991" y="211836"/>
                      </a:lnTo>
                      <a:lnTo>
                        <a:pt x="20332" y="205151"/>
                      </a:lnTo>
                      <a:close/>
                    </a:path>
                    <a:path w="325120" h="326389" extrusionOk="0">
                      <a:moveTo>
                        <a:pt x="312420" y="201168"/>
                      </a:moveTo>
                      <a:lnTo>
                        <a:pt x="305308" y="204724"/>
                      </a:lnTo>
                      <a:lnTo>
                        <a:pt x="310896" y="211836"/>
                      </a:lnTo>
                      <a:lnTo>
                        <a:pt x="312420" y="201168"/>
                      </a:lnTo>
                      <a:close/>
                    </a:path>
                    <a:path w="325120" h="326389" extrusionOk="0">
                      <a:moveTo>
                        <a:pt x="317546" y="201168"/>
                      </a:moveTo>
                      <a:lnTo>
                        <a:pt x="312420" y="201168"/>
                      </a:lnTo>
                      <a:lnTo>
                        <a:pt x="310896" y="211836"/>
                      </a:lnTo>
                      <a:lnTo>
                        <a:pt x="321500" y="211836"/>
                      </a:lnTo>
                      <a:lnTo>
                        <a:pt x="324612" y="210312"/>
                      </a:lnTo>
                      <a:lnTo>
                        <a:pt x="317546" y="201168"/>
                      </a:lnTo>
                      <a:close/>
                    </a:path>
                    <a:path w="325120" h="326389" extrusionOk="0">
                      <a:moveTo>
                        <a:pt x="23368" y="201168"/>
                      </a:moveTo>
                      <a:lnTo>
                        <a:pt x="12192" y="201168"/>
                      </a:lnTo>
                      <a:lnTo>
                        <a:pt x="20332" y="205151"/>
                      </a:lnTo>
                      <a:lnTo>
                        <a:pt x="23368" y="201168"/>
                      </a:lnTo>
                      <a:close/>
                    </a:path>
                    <a:path w="325120" h="326389" extrusionOk="0">
                      <a:moveTo>
                        <a:pt x="278892" y="70104"/>
                      </a:moveTo>
                      <a:lnTo>
                        <a:pt x="260604" y="147828"/>
                      </a:lnTo>
                      <a:lnTo>
                        <a:pt x="305308" y="204724"/>
                      </a:lnTo>
                      <a:lnTo>
                        <a:pt x="312420" y="201168"/>
                      </a:lnTo>
                      <a:lnTo>
                        <a:pt x="317546" y="201168"/>
                      </a:lnTo>
                      <a:lnTo>
                        <a:pt x="276328" y="147828"/>
                      </a:lnTo>
                      <a:lnTo>
                        <a:pt x="274320" y="147828"/>
                      </a:lnTo>
                      <a:lnTo>
                        <a:pt x="272796" y="143256"/>
                      </a:lnTo>
                      <a:lnTo>
                        <a:pt x="275336" y="143256"/>
                      </a:lnTo>
                      <a:lnTo>
                        <a:pt x="289898" y="77724"/>
                      </a:lnTo>
                      <a:lnTo>
                        <a:pt x="284988" y="77724"/>
                      </a:lnTo>
                      <a:lnTo>
                        <a:pt x="278892" y="70104"/>
                      </a:lnTo>
                      <a:close/>
                    </a:path>
                    <a:path w="325120" h="326389" extrusionOk="0">
                      <a:moveTo>
                        <a:pt x="51816" y="143256"/>
                      </a:moveTo>
                      <a:lnTo>
                        <a:pt x="49843" y="145808"/>
                      </a:lnTo>
                      <a:lnTo>
                        <a:pt x="50292" y="147828"/>
                      </a:lnTo>
                      <a:lnTo>
                        <a:pt x="51816" y="143256"/>
                      </a:lnTo>
                      <a:close/>
                    </a:path>
                    <a:path w="325120" h="326389" extrusionOk="0">
                      <a:moveTo>
                        <a:pt x="62932" y="143256"/>
                      </a:moveTo>
                      <a:lnTo>
                        <a:pt x="51816" y="143256"/>
                      </a:lnTo>
                      <a:lnTo>
                        <a:pt x="50292" y="147828"/>
                      </a:lnTo>
                      <a:lnTo>
                        <a:pt x="64008" y="147828"/>
                      </a:lnTo>
                      <a:lnTo>
                        <a:pt x="62932" y="143256"/>
                      </a:lnTo>
                      <a:close/>
                    </a:path>
                    <a:path w="325120" h="326389" extrusionOk="0">
                      <a:moveTo>
                        <a:pt x="272796" y="143256"/>
                      </a:moveTo>
                      <a:lnTo>
                        <a:pt x="274320" y="147828"/>
                      </a:lnTo>
                      <a:lnTo>
                        <a:pt x="274768" y="145808"/>
                      </a:lnTo>
                      <a:lnTo>
                        <a:pt x="272796" y="143256"/>
                      </a:lnTo>
                      <a:close/>
                    </a:path>
                    <a:path w="325120" h="326389" extrusionOk="0">
                      <a:moveTo>
                        <a:pt x="274768" y="145808"/>
                      </a:moveTo>
                      <a:lnTo>
                        <a:pt x="274320" y="147828"/>
                      </a:lnTo>
                      <a:lnTo>
                        <a:pt x="276328" y="147828"/>
                      </a:lnTo>
                      <a:lnTo>
                        <a:pt x="274768" y="145808"/>
                      </a:lnTo>
                      <a:close/>
                    </a:path>
                    <a:path w="325120" h="326389" extrusionOk="0">
                      <a:moveTo>
                        <a:pt x="112429" y="65532"/>
                      </a:moveTo>
                      <a:lnTo>
                        <a:pt x="32004" y="65532"/>
                      </a:lnTo>
                      <a:lnTo>
                        <a:pt x="49843" y="145808"/>
                      </a:lnTo>
                      <a:lnTo>
                        <a:pt x="51816" y="143256"/>
                      </a:lnTo>
                      <a:lnTo>
                        <a:pt x="62932" y="143256"/>
                      </a:lnTo>
                      <a:lnTo>
                        <a:pt x="47512" y="77724"/>
                      </a:lnTo>
                      <a:lnTo>
                        <a:pt x="39624" y="77724"/>
                      </a:lnTo>
                      <a:lnTo>
                        <a:pt x="45720" y="70104"/>
                      </a:lnTo>
                      <a:lnTo>
                        <a:pt x="124819" y="70104"/>
                      </a:lnTo>
                      <a:lnTo>
                        <a:pt x="127198" y="67056"/>
                      </a:lnTo>
                      <a:lnTo>
                        <a:pt x="111252" y="67056"/>
                      </a:lnTo>
                      <a:lnTo>
                        <a:pt x="112429" y="65532"/>
                      </a:lnTo>
                      <a:close/>
                    </a:path>
                    <a:path w="325120" h="326389" extrusionOk="0">
                      <a:moveTo>
                        <a:pt x="275336" y="143256"/>
                      </a:moveTo>
                      <a:lnTo>
                        <a:pt x="272796" y="143256"/>
                      </a:lnTo>
                      <a:lnTo>
                        <a:pt x="274768" y="145808"/>
                      </a:lnTo>
                      <a:lnTo>
                        <a:pt x="275336" y="143256"/>
                      </a:lnTo>
                      <a:close/>
                    </a:path>
                    <a:path w="325120" h="326389" extrusionOk="0">
                      <a:moveTo>
                        <a:pt x="45720" y="70104"/>
                      </a:moveTo>
                      <a:lnTo>
                        <a:pt x="39624" y="77724"/>
                      </a:lnTo>
                      <a:lnTo>
                        <a:pt x="47512" y="77724"/>
                      </a:lnTo>
                      <a:lnTo>
                        <a:pt x="45720" y="70104"/>
                      </a:lnTo>
                      <a:close/>
                    </a:path>
                    <a:path w="325120" h="326389" extrusionOk="0">
                      <a:moveTo>
                        <a:pt x="124819" y="70104"/>
                      </a:moveTo>
                      <a:lnTo>
                        <a:pt x="45720" y="70104"/>
                      </a:lnTo>
                      <a:lnTo>
                        <a:pt x="47512" y="77724"/>
                      </a:lnTo>
                      <a:lnTo>
                        <a:pt x="118872" y="77724"/>
                      </a:lnTo>
                      <a:lnTo>
                        <a:pt x="124819" y="70104"/>
                      </a:lnTo>
                      <a:close/>
                    </a:path>
                    <a:path w="325120" h="326389" extrusionOk="0">
                      <a:moveTo>
                        <a:pt x="174844" y="15240"/>
                      </a:moveTo>
                      <a:lnTo>
                        <a:pt x="167640" y="15240"/>
                      </a:lnTo>
                      <a:lnTo>
                        <a:pt x="162306" y="22074"/>
                      </a:lnTo>
                      <a:lnTo>
                        <a:pt x="205740" y="77724"/>
                      </a:lnTo>
                      <a:lnTo>
                        <a:pt x="277099" y="77724"/>
                      </a:lnTo>
                      <a:lnTo>
                        <a:pt x="278892" y="70104"/>
                      </a:lnTo>
                      <a:lnTo>
                        <a:pt x="291592" y="70104"/>
                      </a:lnTo>
                      <a:lnTo>
                        <a:pt x="292269" y="67056"/>
                      </a:lnTo>
                      <a:lnTo>
                        <a:pt x="214884" y="67056"/>
                      </a:lnTo>
                      <a:lnTo>
                        <a:pt x="210311" y="65532"/>
                      </a:lnTo>
                      <a:lnTo>
                        <a:pt x="213706" y="65532"/>
                      </a:lnTo>
                      <a:lnTo>
                        <a:pt x="174844" y="15240"/>
                      </a:lnTo>
                      <a:close/>
                    </a:path>
                    <a:path w="325120" h="326389" extrusionOk="0">
                      <a:moveTo>
                        <a:pt x="291592" y="70104"/>
                      </a:moveTo>
                      <a:lnTo>
                        <a:pt x="278892" y="70104"/>
                      </a:lnTo>
                      <a:lnTo>
                        <a:pt x="284988" y="77724"/>
                      </a:lnTo>
                      <a:lnTo>
                        <a:pt x="289898" y="77724"/>
                      </a:lnTo>
                      <a:lnTo>
                        <a:pt x="291592" y="70104"/>
                      </a:lnTo>
                      <a:close/>
                    </a:path>
                    <a:path w="325120" h="326389" extrusionOk="0">
                      <a:moveTo>
                        <a:pt x="163068" y="0"/>
                      </a:moveTo>
                      <a:lnTo>
                        <a:pt x="111252" y="67056"/>
                      </a:lnTo>
                      <a:lnTo>
                        <a:pt x="115823" y="65532"/>
                      </a:lnTo>
                      <a:lnTo>
                        <a:pt x="128387" y="65532"/>
                      </a:lnTo>
                      <a:lnTo>
                        <a:pt x="162306" y="22074"/>
                      </a:lnTo>
                      <a:lnTo>
                        <a:pt x="156972" y="15240"/>
                      </a:lnTo>
                      <a:lnTo>
                        <a:pt x="174844" y="15240"/>
                      </a:lnTo>
                      <a:lnTo>
                        <a:pt x="163068" y="0"/>
                      </a:lnTo>
                      <a:close/>
                    </a:path>
                    <a:path w="325120" h="326389" extrusionOk="0">
                      <a:moveTo>
                        <a:pt x="128387" y="65532"/>
                      </a:moveTo>
                      <a:lnTo>
                        <a:pt x="115823" y="65532"/>
                      </a:lnTo>
                      <a:lnTo>
                        <a:pt x="111252" y="67056"/>
                      </a:lnTo>
                      <a:lnTo>
                        <a:pt x="127198" y="67056"/>
                      </a:lnTo>
                      <a:lnTo>
                        <a:pt x="128387" y="65532"/>
                      </a:lnTo>
                      <a:close/>
                    </a:path>
                    <a:path w="325120" h="326389" extrusionOk="0">
                      <a:moveTo>
                        <a:pt x="213706" y="65532"/>
                      </a:moveTo>
                      <a:lnTo>
                        <a:pt x="210311" y="65532"/>
                      </a:lnTo>
                      <a:lnTo>
                        <a:pt x="214884" y="67056"/>
                      </a:lnTo>
                      <a:lnTo>
                        <a:pt x="213706" y="65532"/>
                      </a:lnTo>
                      <a:close/>
                    </a:path>
                    <a:path w="325120" h="326389" extrusionOk="0">
                      <a:moveTo>
                        <a:pt x="292608" y="65532"/>
                      </a:moveTo>
                      <a:lnTo>
                        <a:pt x="213706" y="65532"/>
                      </a:lnTo>
                      <a:lnTo>
                        <a:pt x="214884" y="67056"/>
                      </a:lnTo>
                      <a:lnTo>
                        <a:pt x="292269" y="67056"/>
                      </a:lnTo>
                      <a:lnTo>
                        <a:pt x="292608" y="65532"/>
                      </a:lnTo>
                      <a:close/>
                    </a:path>
                    <a:path w="325120" h="326389" extrusionOk="0">
                      <a:moveTo>
                        <a:pt x="167640" y="15240"/>
                      </a:moveTo>
                      <a:lnTo>
                        <a:pt x="156972" y="15240"/>
                      </a:lnTo>
                      <a:lnTo>
                        <a:pt x="162306" y="22074"/>
                      </a:lnTo>
                      <a:lnTo>
                        <a:pt x="167640" y="15240"/>
                      </a:lnTo>
                      <a:close/>
                    </a:path>
                  </a:pathLst>
                </a:custGeom>
                <a:solidFill>
                  <a:srgbClr val="7F7F7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21" name="Google Shape;621;p8"/>
                <p:cNvSpPr/>
                <p:nvPr/>
              </p:nvSpPr>
              <p:spPr>
                <a:xfrm>
                  <a:off x="7484016" y="4171250"/>
                  <a:ext cx="130318" cy="1290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grpSp>
          <p:sp>
            <p:nvSpPr>
              <p:cNvPr id="622" name="Google Shape;622;p8"/>
              <p:cNvSpPr txBox="1"/>
              <p:nvPr/>
            </p:nvSpPr>
            <p:spPr>
              <a:xfrm>
                <a:off x="5010371" y="5489093"/>
                <a:ext cx="1368058" cy="276999"/>
              </a:xfrm>
              <a:prstGeom prst="rect">
                <a:avLst/>
              </a:prstGeom>
              <a:noFill/>
              <a:ln>
                <a:noFill/>
              </a:ln>
            </p:spPr>
            <p:txBody>
              <a:bodyPr spcFirstLastPara="1" wrap="square" lIns="0" tIns="0" rIns="0" bIns="0" anchor="t" anchorCtr="0">
                <a:spAutoFit/>
              </a:bodyPr>
              <a:lstStyle/>
              <a:p>
                <a:pPr marL="10860" marR="0" lvl="0" indent="0" algn="r" rtl="0">
                  <a:spcBef>
                    <a:spcPts val="0"/>
                  </a:spcBef>
                  <a:spcAft>
                    <a:spcPts val="0"/>
                  </a:spcAft>
                  <a:buNone/>
                </a:pPr>
                <a:r>
                  <a:rPr lang="ja-JP" sz="1800">
                    <a:solidFill>
                      <a:srgbClr val="C00000"/>
                    </a:solidFill>
                    <a:latin typeface="MS Gothic"/>
                    <a:ea typeface="MS Gothic"/>
                    <a:cs typeface="MS Gothic"/>
                    <a:sym typeface="MS Gothic"/>
                  </a:rPr>
                  <a:t>放射性物質</a:t>
                </a:r>
                <a:endParaRPr/>
              </a:p>
            </p:txBody>
          </p:sp>
          <p:sp>
            <p:nvSpPr>
              <p:cNvPr id="623" name="Google Shape;623;p8"/>
              <p:cNvSpPr/>
              <p:nvPr/>
            </p:nvSpPr>
            <p:spPr>
              <a:xfrm>
                <a:off x="6425831" y="5435336"/>
                <a:ext cx="845983" cy="186790"/>
              </a:xfrm>
              <a:custGeom>
                <a:avLst/>
                <a:gdLst/>
                <a:ahLst/>
                <a:cxnLst/>
                <a:rect l="l" t="t" r="r" b="b"/>
                <a:pathLst>
                  <a:path w="989329" h="218439" extrusionOk="0">
                    <a:moveTo>
                      <a:pt x="987552" y="0"/>
                    </a:moveTo>
                    <a:lnTo>
                      <a:pt x="0" y="211836"/>
                    </a:lnTo>
                    <a:lnTo>
                      <a:pt x="1524" y="217932"/>
                    </a:lnTo>
                    <a:lnTo>
                      <a:pt x="989076" y="6096"/>
                    </a:lnTo>
                    <a:lnTo>
                      <a:pt x="987552" y="0"/>
                    </a:lnTo>
                    <a:close/>
                  </a:path>
                </a:pathLst>
              </a:custGeom>
              <a:solidFill>
                <a:srgbClr val="FF28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grpSp>
        <p:sp>
          <p:nvSpPr>
            <p:cNvPr id="624" name="Google Shape;624;p8"/>
            <p:cNvSpPr/>
            <p:nvPr/>
          </p:nvSpPr>
          <p:spPr>
            <a:xfrm>
              <a:off x="601047" y="1619759"/>
              <a:ext cx="6574234" cy="2783522"/>
            </a:xfrm>
            <a:custGeom>
              <a:avLst/>
              <a:gdLst/>
              <a:ahLst/>
              <a:cxnLst/>
              <a:rect l="l" t="t" r="r" b="b"/>
              <a:pathLst>
                <a:path w="7115809" h="2961640" extrusionOk="0">
                  <a:moveTo>
                    <a:pt x="6903720" y="0"/>
                  </a:moveTo>
                  <a:lnTo>
                    <a:pt x="213360" y="0"/>
                  </a:lnTo>
                  <a:lnTo>
                    <a:pt x="195927" y="710"/>
                  </a:lnTo>
                  <a:lnTo>
                    <a:pt x="146108" y="10924"/>
                  </a:lnTo>
                  <a:lnTo>
                    <a:pt x="101187" y="32082"/>
                  </a:lnTo>
                  <a:lnTo>
                    <a:pt x="62674" y="62674"/>
                  </a:lnTo>
                  <a:lnTo>
                    <a:pt x="32082" y="101187"/>
                  </a:lnTo>
                  <a:lnTo>
                    <a:pt x="10924" y="146108"/>
                  </a:lnTo>
                  <a:lnTo>
                    <a:pt x="710" y="195927"/>
                  </a:lnTo>
                  <a:lnTo>
                    <a:pt x="0" y="213360"/>
                  </a:lnTo>
                  <a:lnTo>
                    <a:pt x="0" y="2747772"/>
                  </a:lnTo>
                  <a:lnTo>
                    <a:pt x="6228" y="2798886"/>
                  </a:lnTo>
                  <a:lnTo>
                    <a:pt x="23906" y="2845608"/>
                  </a:lnTo>
                  <a:lnTo>
                    <a:pt x="51522" y="2886425"/>
                  </a:lnTo>
                  <a:lnTo>
                    <a:pt x="87562" y="2919825"/>
                  </a:lnTo>
                  <a:lnTo>
                    <a:pt x="130516" y="2944296"/>
                  </a:lnTo>
                  <a:lnTo>
                    <a:pt x="178870" y="2958326"/>
                  </a:lnTo>
                  <a:lnTo>
                    <a:pt x="213360" y="2961132"/>
                  </a:lnTo>
                  <a:lnTo>
                    <a:pt x="6903720" y="2961132"/>
                  </a:lnTo>
                  <a:lnTo>
                    <a:pt x="6954741" y="2954903"/>
                  </a:lnTo>
                  <a:lnTo>
                    <a:pt x="7001227" y="2937225"/>
                  </a:lnTo>
                  <a:lnTo>
                    <a:pt x="7041725" y="2909609"/>
                  </a:lnTo>
                  <a:lnTo>
                    <a:pt x="7074785" y="2873569"/>
                  </a:lnTo>
                  <a:lnTo>
                    <a:pt x="7098958" y="2830615"/>
                  </a:lnTo>
                  <a:lnTo>
                    <a:pt x="7112792" y="2782261"/>
                  </a:lnTo>
                  <a:lnTo>
                    <a:pt x="7115556" y="2747772"/>
                  </a:lnTo>
                  <a:lnTo>
                    <a:pt x="7115556" y="213360"/>
                  </a:lnTo>
                  <a:lnTo>
                    <a:pt x="7109419" y="162245"/>
                  </a:lnTo>
                  <a:lnTo>
                    <a:pt x="7091978" y="115523"/>
                  </a:lnTo>
                  <a:lnTo>
                    <a:pt x="7064681" y="74706"/>
                  </a:lnTo>
                  <a:lnTo>
                    <a:pt x="7028980" y="41306"/>
                  </a:lnTo>
                  <a:lnTo>
                    <a:pt x="6986325" y="16835"/>
                  </a:lnTo>
                  <a:lnTo>
                    <a:pt x="6938166" y="2805"/>
                  </a:lnTo>
                  <a:lnTo>
                    <a:pt x="6903720" y="0"/>
                  </a:lnTo>
                  <a:close/>
                </a:path>
              </a:pathLst>
            </a:custGeom>
            <a:solidFill>
              <a:srgbClr val="E6E6E6"/>
            </a:solidFill>
            <a:ln w="9525" cap="flat" cmpd="sng">
              <a:solidFill>
                <a:srgbClr val="7F7F7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Arial"/>
                <a:ea typeface="Arial"/>
                <a:cs typeface="Arial"/>
                <a:sym typeface="Arial"/>
              </a:endParaRPr>
            </a:p>
          </p:txBody>
        </p:sp>
        <p:sp>
          <p:nvSpPr>
            <p:cNvPr id="625" name="Google Shape;625;p8"/>
            <p:cNvSpPr/>
            <p:nvPr/>
          </p:nvSpPr>
          <p:spPr>
            <a:xfrm>
              <a:off x="478841" y="1419761"/>
              <a:ext cx="8201783" cy="553842"/>
            </a:xfrm>
            <a:prstGeom prst="rect">
              <a:avLst/>
            </a:prstGeom>
            <a:solidFill>
              <a:srgbClr val="C00000"/>
            </a:solidFill>
            <a:ln>
              <a:noFill/>
            </a:ln>
          </p:spPr>
          <p:txBody>
            <a:bodyPr spcFirstLastPara="1" wrap="square" lIns="36000" tIns="36000" rIns="36000" bIns="36000" anchor="ctr" anchorCtr="0">
              <a:noAutofit/>
            </a:bodyPr>
            <a:lstStyle/>
            <a:p>
              <a:pPr marL="0" marR="0" lvl="0" indent="0" algn="ctr" rtl="0">
                <a:spcBef>
                  <a:spcPts val="0"/>
                </a:spcBef>
                <a:spcAft>
                  <a:spcPts val="0"/>
                </a:spcAft>
                <a:buNone/>
              </a:pPr>
              <a:r>
                <a:rPr lang="ja-JP" sz="2800">
                  <a:solidFill>
                    <a:schemeClr val="lt1"/>
                  </a:solidFill>
                  <a:latin typeface="Arial"/>
                  <a:ea typeface="Arial"/>
                  <a:cs typeface="Arial"/>
                  <a:sym typeface="Arial"/>
                </a:rPr>
                <a:t>内部被ばくで特に問題となる放射性物質の特徴</a:t>
              </a:r>
              <a:endParaRPr/>
            </a:p>
          </p:txBody>
        </p:sp>
        <p:sp>
          <p:nvSpPr>
            <p:cNvPr id="626" name="Google Shape;626;p8"/>
            <p:cNvSpPr/>
            <p:nvPr/>
          </p:nvSpPr>
          <p:spPr>
            <a:xfrm>
              <a:off x="740671" y="2193850"/>
              <a:ext cx="6414732" cy="2015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500">
                  <a:solidFill>
                    <a:schemeClr val="dk1"/>
                  </a:solidFill>
                  <a:latin typeface="Arial"/>
                  <a:ea typeface="Arial"/>
                  <a:cs typeface="Arial"/>
                  <a:sym typeface="Arial"/>
                </a:rPr>
                <a:t>① α線を出す物質＞β線やγ線を出す物質</a:t>
              </a:r>
              <a:endParaRPr/>
            </a:p>
            <a:p>
              <a:pPr marL="0" marR="0" lvl="0" indent="0" algn="l" rtl="0">
                <a:spcBef>
                  <a:spcPts val="0"/>
                </a:spcBef>
                <a:spcAft>
                  <a:spcPts val="0"/>
                </a:spcAft>
                <a:buNone/>
              </a:pPr>
              <a:endParaRPr sz="2500">
                <a:solidFill>
                  <a:schemeClr val="dk1"/>
                </a:solidFill>
                <a:latin typeface="Arial"/>
                <a:ea typeface="Arial"/>
                <a:cs typeface="Arial"/>
                <a:sym typeface="Arial"/>
              </a:endParaRPr>
            </a:p>
            <a:p>
              <a:pPr marL="0" marR="0" lvl="0" indent="0" algn="l" rtl="0">
                <a:spcBef>
                  <a:spcPts val="0"/>
                </a:spcBef>
                <a:spcAft>
                  <a:spcPts val="0"/>
                </a:spcAft>
                <a:buNone/>
              </a:pPr>
              <a:r>
                <a:rPr lang="ja-JP" sz="2500">
                  <a:solidFill>
                    <a:schemeClr val="dk1"/>
                  </a:solidFill>
                  <a:latin typeface="Arial"/>
                  <a:ea typeface="Arial"/>
                  <a:cs typeface="Arial"/>
                  <a:sym typeface="Arial"/>
                </a:rPr>
                <a:t>② 取り込まれやすく、排泄されにくい物質</a:t>
              </a:r>
              <a:endParaRPr/>
            </a:p>
            <a:p>
              <a:pPr marL="0" marR="0" lvl="0" indent="0" algn="l" rtl="0">
                <a:spcBef>
                  <a:spcPts val="0"/>
                </a:spcBef>
                <a:spcAft>
                  <a:spcPts val="0"/>
                </a:spcAft>
                <a:buNone/>
              </a:pPr>
              <a:endParaRPr sz="2500">
                <a:solidFill>
                  <a:schemeClr val="dk1"/>
                </a:solidFill>
                <a:latin typeface="Arial"/>
                <a:ea typeface="Arial"/>
                <a:cs typeface="Arial"/>
                <a:sym typeface="Arial"/>
              </a:endParaRPr>
            </a:p>
            <a:p>
              <a:pPr marL="0" marR="0" lvl="0" indent="0" algn="l" rtl="0">
                <a:spcBef>
                  <a:spcPts val="0"/>
                </a:spcBef>
                <a:spcAft>
                  <a:spcPts val="0"/>
                </a:spcAft>
                <a:buNone/>
              </a:pPr>
              <a:r>
                <a:rPr lang="ja-JP" sz="2500">
                  <a:solidFill>
                    <a:schemeClr val="dk1"/>
                  </a:solidFill>
                  <a:latin typeface="Arial"/>
                  <a:ea typeface="Arial"/>
                  <a:cs typeface="Arial"/>
                  <a:sym typeface="Arial"/>
                </a:rPr>
                <a:t>③ 特定の組織に蓄積されやすい物質</a:t>
              </a:r>
              <a:endParaRPr/>
            </a:p>
          </p:txBody>
        </p:sp>
        <p:sp>
          <p:nvSpPr>
            <p:cNvPr id="627" name="Google Shape;627;p8"/>
            <p:cNvSpPr/>
            <p:nvPr/>
          </p:nvSpPr>
          <p:spPr>
            <a:xfrm>
              <a:off x="2526487" y="6437308"/>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第2章 放射線による被ばく</a:t>
              </a:r>
              <a:endParaRPr/>
            </a:p>
          </p:txBody>
        </p:sp>
        <p:grpSp>
          <p:nvGrpSpPr>
            <p:cNvPr id="628" name="Google Shape;628;p8"/>
            <p:cNvGrpSpPr/>
            <p:nvPr/>
          </p:nvGrpSpPr>
          <p:grpSpPr>
            <a:xfrm>
              <a:off x="12525" y="46826"/>
              <a:ext cx="9144000" cy="860127"/>
              <a:chOff x="12526" y="67458"/>
              <a:chExt cx="9144000" cy="860127"/>
            </a:xfrm>
          </p:grpSpPr>
          <p:sp>
            <p:nvSpPr>
              <p:cNvPr id="629" name="Google Shape;629;p8"/>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　　　  内部被ばくと放射性物質</a:t>
                </a:r>
                <a:endParaRPr/>
              </a:p>
            </p:txBody>
          </p:sp>
          <p:pic>
            <p:nvPicPr>
              <p:cNvPr id="630" name="Google Shape;630;p8"/>
              <p:cNvPicPr preferRelativeResize="0"/>
              <p:nvPr/>
            </p:nvPicPr>
            <p:blipFill rotWithShape="1">
              <a:blip r:embed="rId7">
                <a:alphaModFix/>
              </a:blip>
              <a:srcRect/>
              <a:stretch/>
            </p:blipFill>
            <p:spPr>
              <a:xfrm>
                <a:off x="64526" y="67458"/>
                <a:ext cx="856700" cy="860127"/>
              </a:xfrm>
              <a:prstGeom prst="rect">
                <a:avLst/>
              </a:prstGeom>
              <a:noFill/>
              <a:ln>
                <a:noFill/>
              </a:ln>
            </p:spPr>
          </p:pic>
        </p:grpSp>
        <p:sp>
          <p:nvSpPr>
            <p:cNvPr id="631" name="Google Shape;631;p8"/>
            <p:cNvSpPr txBox="1"/>
            <p:nvPr/>
          </p:nvSpPr>
          <p:spPr>
            <a:xfrm>
              <a:off x="1167695" y="172180"/>
              <a:ext cx="1424102" cy="635353"/>
            </a:xfrm>
            <a:prstGeom prst="rect">
              <a:avLst/>
            </a:prstGeom>
            <a:solidFill>
              <a:srgbClr val="0041FF"/>
            </a:solid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a:solidFill>
                    <a:srgbClr val="FFFFFF"/>
                  </a:solidFill>
                  <a:latin typeface="Arial"/>
                  <a:ea typeface="Arial"/>
                  <a:cs typeface="Arial"/>
                  <a:sym typeface="Arial"/>
                </a:rPr>
                <a:t>被ばくの経路</a:t>
              </a:r>
              <a:endParaRPr sz="1710">
                <a:solidFill>
                  <a:srgbClr val="000000"/>
                </a:solidFill>
                <a:latin typeface="Arial"/>
                <a:ea typeface="Arial"/>
                <a:cs typeface="Arial"/>
                <a:sym typeface="Arial"/>
              </a:endParaRPr>
            </a:p>
          </p:txBody>
        </p:sp>
        <p:grpSp>
          <p:nvGrpSpPr>
            <p:cNvPr id="632" name="Google Shape;632;p8"/>
            <p:cNvGrpSpPr/>
            <p:nvPr/>
          </p:nvGrpSpPr>
          <p:grpSpPr>
            <a:xfrm>
              <a:off x="27837" y="6655212"/>
              <a:ext cx="1592528" cy="234685"/>
              <a:chOff x="27837" y="6655212"/>
              <a:chExt cx="1592528" cy="234685"/>
            </a:xfrm>
          </p:grpSpPr>
          <p:pic>
            <p:nvPicPr>
              <p:cNvPr id="633" name="Google Shape;633;p8"/>
              <p:cNvPicPr preferRelativeResize="0"/>
              <p:nvPr/>
            </p:nvPicPr>
            <p:blipFill rotWithShape="1">
              <a:blip r:embed="rId8">
                <a:alphaModFix/>
              </a:blip>
              <a:srcRect/>
              <a:stretch/>
            </p:blipFill>
            <p:spPr>
              <a:xfrm>
                <a:off x="27837" y="6676338"/>
                <a:ext cx="154723" cy="155342"/>
              </a:xfrm>
              <a:prstGeom prst="rect">
                <a:avLst/>
              </a:prstGeom>
              <a:noFill/>
              <a:ln>
                <a:noFill/>
              </a:ln>
            </p:spPr>
          </p:pic>
          <p:sp>
            <p:nvSpPr>
              <p:cNvPr id="634" name="Google Shape;634;p8"/>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639" name="Google Shape;639;p9"/>
          <p:cNvGrpSpPr/>
          <p:nvPr/>
        </p:nvGrpSpPr>
        <p:grpSpPr>
          <a:xfrm>
            <a:off x="-6263" y="2754"/>
            <a:ext cx="9162788" cy="6887143"/>
            <a:chOff x="-6263" y="2754"/>
            <a:chExt cx="9162788" cy="6887143"/>
          </a:xfrm>
        </p:grpSpPr>
        <p:grpSp>
          <p:nvGrpSpPr>
            <p:cNvPr id="640" name="Google Shape;640;p9"/>
            <p:cNvGrpSpPr/>
            <p:nvPr/>
          </p:nvGrpSpPr>
          <p:grpSpPr>
            <a:xfrm>
              <a:off x="-6263" y="2754"/>
              <a:ext cx="9156525" cy="981635"/>
              <a:chOff x="-17208" y="-1480275"/>
              <a:chExt cx="9156525" cy="981635"/>
            </a:xfrm>
          </p:grpSpPr>
          <p:sp>
            <p:nvSpPr>
              <p:cNvPr id="641" name="Google Shape;641;p9"/>
              <p:cNvSpPr/>
              <p:nvPr/>
            </p:nvSpPr>
            <p:spPr>
              <a:xfrm>
                <a:off x="-17208" y="-1480275"/>
                <a:ext cx="9156525" cy="981635"/>
              </a:xfrm>
              <a:prstGeom prst="rect">
                <a:avLst/>
              </a:prstGeom>
              <a:solidFill>
                <a:srgbClr val="D4E5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cxnSp>
            <p:nvCxnSpPr>
              <p:cNvPr id="642" name="Google Shape;642;p9"/>
              <p:cNvCxnSpPr/>
              <p:nvPr/>
            </p:nvCxnSpPr>
            <p:spPr>
              <a:xfrm>
                <a:off x="-15897" y="-502937"/>
                <a:ext cx="9143146" cy="4297"/>
              </a:xfrm>
              <a:prstGeom prst="straightConnector1">
                <a:avLst/>
              </a:prstGeom>
              <a:noFill/>
              <a:ln w="50800" cap="flat" cmpd="sng">
                <a:solidFill>
                  <a:srgbClr val="BFBFBF"/>
                </a:solidFill>
                <a:prstDash val="solid"/>
                <a:round/>
                <a:headEnd type="none" w="sm" len="sm"/>
                <a:tailEnd type="none" w="sm" len="sm"/>
              </a:ln>
            </p:spPr>
          </p:cxnSp>
        </p:grpSp>
        <p:grpSp>
          <p:nvGrpSpPr>
            <p:cNvPr id="643" name="Google Shape;643;p9"/>
            <p:cNvGrpSpPr/>
            <p:nvPr/>
          </p:nvGrpSpPr>
          <p:grpSpPr>
            <a:xfrm>
              <a:off x="1167695" y="159650"/>
              <a:ext cx="1424102" cy="635353"/>
              <a:chOff x="411863" y="-1395550"/>
              <a:chExt cx="1424102" cy="635353"/>
            </a:xfrm>
          </p:grpSpPr>
          <p:sp>
            <p:nvSpPr>
              <p:cNvPr id="644" name="Google Shape;644;p9"/>
              <p:cNvSpPr/>
              <p:nvPr/>
            </p:nvSpPr>
            <p:spPr>
              <a:xfrm>
                <a:off x="411863" y="-1395550"/>
                <a:ext cx="1424102" cy="635353"/>
              </a:xfrm>
              <a:prstGeom prst="rect">
                <a:avLst/>
              </a:prstGeom>
              <a:solidFill>
                <a:srgbClr val="0041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9"/>
              <p:cNvSpPr txBox="1"/>
              <p:nvPr/>
            </p:nvSpPr>
            <p:spPr>
              <a:xfrm>
                <a:off x="411863" y="-1257889"/>
                <a:ext cx="1424102" cy="372204"/>
              </a:xfrm>
              <a:prstGeom prst="rect">
                <a:avLst/>
              </a:prstGeom>
              <a:noFill/>
              <a:ln>
                <a:noFill/>
              </a:ln>
            </p:spPr>
            <p:txBody>
              <a:bodyPr spcFirstLastPara="1" wrap="square" lIns="0" tIns="36000" rIns="0" bIns="72000" anchor="t" anchorCtr="0">
                <a:spAutoFit/>
              </a:bodyPr>
              <a:lstStyle/>
              <a:p>
                <a:pPr marL="365974" marR="249774" lvl="0" indent="-109684" algn="ctr" rtl="0">
                  <a:spcBef>
                    <a:spcPts val="0"/>
                  </a:spcBef>
                  <a:spcAft>
                    <a:spcPts val="0"/>
                  </a:spcAft>
                  <a:buNone/>
                </a:pPr>
                <a:r>
                  <a:rPr lang="ja-JP" sz="1710" b="1">
                    <a:solidFill>
                      <a:srgbClr val="FFFFFF"/>
                    </a:solidFill>
                    <a:latin typeface="Arial"/>
                    <a:ea typeface="Arial"/>
                    <a:cs typeface="Arial"/>
                    <a:sym typeface="Arial"/>
                  </a:rPr>
                  <a:t>線量低減</a:t>
                </a:r>
                <a:endParaRPr sz="1710" b="1">
                  <a:solidFill>
                    <a:srgbClr val="000000"/>
                  </a:solidFill>
                  <a:latin typeface="Arial"/>
                  <a:ea typeface="Arial"/>
                  <a:cs typeface="Arial"/>
                  <a:sym typeface="Arial"/>
                </a:endParaRPr>
              </a:p>
            </p:txBody>
          </p:sp>
        </p:grpSp>
        <p:grpSp>
          <p:nvGrpSpPr>
            <p:cNvPr id="646" name="Google Shape;646;p9"/>
            <p:cNvGrpSpPr/>
            <p:nvPr/>
          </p:nvGrpSpPr>
          <p:grpSpPr>
            <a:xfrm>
              <a:off x="987649" y="1390257"/>
              <a:ext cx="7166638" cy="4814175"/>
              <a:chOff x="987649" y="1390257"/>
              <a:chExt cx="7166638" cy="4814175"/>
            </a:xfrm>
          </p:grpSpPr>
          <p:sp>
            <p:nvSpPr>
              <p:cNvPr id="647" name="Google Shape;647;p9"/>
              <p:cNvSpPr/>
              <p:nvPr/>
            </p:nvSpPr>
            <p:spPr>
              <a:xfrm>
                <a:off x="1071053" y="4474891"/>
                <a:ext cx="6700966" cy="165373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48" name="Google Shape;648;p9"/>
              <p:cNvSpPr/>
              <p:nvPr/>
            </p:nvSpPr>
            <p:spPr>
              <a:xfrm>
                <a:off x="1494588" y="4540050"/>
                <a:ext cx="1376487" cy="1172865"/>
              </a:xfrm>
              <a:custGeom>
                <a:avLst/>
                <a:gdLst/>
                <a:ahLst/>
                <a:cxnLst/>
                <a:rect l="l" t="t" r="r" b="b"/>
                <a:pathLst>
                  <a:path w="1609725" h="1371600" extrusionOk="0">
                    <a:moveTo>
                      <a:pt x="0" y="0"/>
                    </a:moveTo>
                    <a:lnTo>
                      <a:pt x="1609344" y="0"/>
                    </a:lnTo>
                    <a:lnTo>
                      <a:pt x="1609344" y="1371599"/>
                    </a:lnTo>
                    <a:lnTo>
                      <a:pt x="0" y="1371599"/>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49" name="Google Shape;649;p9"/>
              <p:cNvSpPr/>
              <p:nvPr/>
            </p:nvSpPr>
            <p:spPr>
              <a:xfrm>
                <a:off x="1489375" y="4534837"/>
                <a:ext cx="1386804" cy="1183724"/>
              </a:xfrm>
              <a:custGeom>
                <a:avLst/>
                <a:gdLst/>
                <a:ahLst/>
                <a:cxnLst/>
                <a:rect l="l" t="t" r="r" b="b"/>
                <a:pathLst>
                  <a:path w="1621789" h="1384300" extrusionOk="0">
                    <a:moveTo>
                      <a:pt x="1621536" y="0"/>
                    </a:moveTo>
                    <a:lnTo>
                      <a:pt x="0" y="0"/>
                    </a:lnTo>
                    <a:lnTo>
                      <a:pt x="0" y="1383791"/>
                    </a:lnTo>
                    <a:lnTo>
                      <a:pt x="1621536" y="1383791"/>
                    </a:lnTo>
                    <a:lnTo>
                      <a:pt x="1621536" y="1377695"/>
                    </a:lnTo>
                    <a:lnTo>
                      <a:pt x="12191" y="1377695"/>
                    </a:lnTo>
                    <a:lnTo>
                      <a:pt x="6095" y="1371599"/>
                    </a:lnTo>
                    <a:lnTo>
                      <a:pt x="12191" y="1371599"/>
                    </a:lnTo>
                    <a:lnTo>
                      <a:pt x="12191" y="12191"/>
                    </a:lnTo>
                    <a:lnTo>
                      <a:pt x="6095" y="12191"/>
                    </a:lnTo>
                    <a:lnTo>
                      <a:pt x="12191" y="6095"/>
                    </a:lnTo>
                    <a:lnTo>
                      <a:pt x="1621536" y="6095"/>
                    </a:lnTo>
                    <a:lnTo>
                      <a:pt x="1621536" y="0"/>
                    </a:lnTo>
                    <a:close/>
                  </a:path>
                  <a:path w="1621789" h="1384300" extrusionOk="0">
                    <a:moveTo>
                      <a:pt x="12191" y="1371599"/>
                    </a:moveTo>
                    <a:lnTo>
                      <a:pt x="6095" y="1371599"/>
                    </a:lnTo>
                    <a:lnTo>
                      <a:pt x="12191" y="1377695"/>
                    </a:lnTo>
                    <a:lnTo>
                      <a:pt x="12191" y="1371599"/>
                    </a:lnTo>
                    <a:close/>
                  </a:path>
                  <a:path w="1621789" h="1384300" extrusionOk="0">
                    <a:moveTo>
                      <a:pt x="1609344" y="1371599"/>
                    </a:moveTo>
                    <a:lnTo>
                      <a:pt x="12191" y="1371599"/>
                    </a:lnTo>
                    <a:lnTo>
                      <a:pt x="12191" y="1377695"/>
                    </a:lnTo>
                    <a:lnTo>
                      <a:pt x="1609344" y="1377695"/>
                    </a:lnTo>
                    <a:lnTo>
                      <a:pt x="1609344" y="1371599"/>
                    </a:lnTo>
                    <a:close/>
                  </a:path>
                  <a:path w="1621789" h="1384300" extrusionOk="0">
                    <a:moveTo>
                      <a:pt x="1609344" y="6095"/>
                    </a:moveTo>
                    <a:lnTo>
                      <a:pt x="1609344" y="1377695"/>
                    </a:lnTo>
                    <a:lnTo>
                      <a:pt x="1615440" y="1371599"/>
                    </a:lnTo>
                    <a:lnTo>
                      <a:pt x="1621536" y="1371600"/>
                    </a:lnTo>
                    <a:lnTo>
                      <a:pt x="1621536" y="12191"/>
                    </a:lnTo>
                    <a:lnTo>
                      <a:pt x="1615440" y="12191"/>
                    </a:lnTo>
                    <a:lnTo>
                      <a:pt x="1609344" y="6095"/>
                    </a:lnTo>
                    <a:close/>
                  </a:path>
                  <a:path w="1621789" h="1384300" extrusionOk="0">
                    <a:moveTo>
                      <a:pt x="1621536" y="1371600"/>
                    </a:moveTo>
                    <a:lnTo>
                      <a:pt x="1615440" y="1371599"/>
                    </a:lnTo>
                    <a:lnTo>
                      <a:pt x="1609344" y="1377695"/>
                    </a:lnTo>
                    <a:lnTo>
                      <a:pt x="1621536" y="1377695"/>
                    </a:lnTo>
                    <a:lnTo>
                      <a:pt x="1621536" y="1371600"/>
                    </a:lnTo>
                    <a:close/>
                  </a:path>
                  <a:path w="1621789" h="1384300" extrusionOk="0">
                    <a:moveTo>
                      <a:pt x="12191" y="6095"/>
                    </a:moveTo>
                    <a:lnTo>
                      <a:pt x="6095" y="12191"/>
                    </a:lnTo>
                    <a:lnTo>
                      <a:pt x="12191" y="12191"/>
                    </a:lnTo>
                    <a:lnTo>
                      <a:pt x="12191" y="6095"/>
                    </a:lnTo>
                    <a:close/>
                  </a:path>
                  <a:path w="1621789" h="1384300" extrusionOk="0">
                    <a:moveTo>
                      <a:pt x="1609344" y="6095"/>
                    </a:moveTo>
                    <a:lnTo>
                      <a:pt x="12191" y="6095"/>
                    </a:lnTo>
                    <a:lnTo>
                      <a:pt x="12191" y="12191"/>
                    </a:lnTo>
                    <a:lnTo>
                      <a:pt x="1609344" y="12191"/>
                    </a:lnTo>
                    <a:lnTo>
                      <a:pt x="1609344" y="6095"/>
                    </a:lnTo>
                    <a:close/>
                  </a:path>
                  <a:path w="1621789" h="1384300" extrusionOk="0">
                    <a:moveTo>
                      <a:pt x="1621536" y="6095"/>
                    </a:moveTo>
                    <a:lnTo>
                      <a:pt x="1609344" y="6095"/>
                    </a:lnTo>
                    <a:lnTo>
                      <a:pt x="1615440" y="12191"/>
                    </a:lnTo>
                    <a:lnTo>
                      <a:pt x="1621536" y="12191"/>
                    </a:lnTo>
                    <a:lnTo>
                      <a:pt x="1621536" y="60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0" name="Google Shape;650;p9"/>
              <p:cNvSpPr/>
              <p:nvPr/>
            </p:nvSpPr>
            <p:spPr>
              <a:xfrm>
                <a:off x="1722644" y="4547870"/>
                <a:ext cx="1066438" cy="1188611"/>
              </a:xfrm>
              <a:custGeom>
                <a:avLst/>
                <a:gdLst/>
                <a:ahLst/>
                <a:cxnLst/>
                <a:rect l="l" t="t" r="r" b="b"/>
                <a:pathLst>
                  <a:path w="1247139" h="1390014" extrusionOk="0">
                    <a:moveTo>
                      <a:pt x="0" y="0"/>
                    </a:moveTo>
                    <a:lnTo>
                      <a:pt x="3223" y="68323"/>
                    </a:lnTo>
                    <a:lnTo>
                      <a:pt x="6588" y="136478"/>
                    </a:lnTo>
                    <a:lnTo>
                      <a:pt x="10233" y="204298"/>
                    </a:lnTo>
                    <a:lnTo>
                      <a:pt x="14301" y="271613"/>
                    </a:lnTo>
                    <a:lnTo>
                      <a:pt x="18930" y="338256"/>
                    </a:lnTo>
                    <a:lnTo>
                      <a:pt x="24263" y="404059"/>
                    </a:lnTo>
                    <a:lnTo>
                      <a:pt x="30439" y="468854"/>
                    </a:lnTo>
                    <a:lnTo>
                      <a:pt x="37600" y="532473"/>
                    </a:lnTo>
                    <a:lnTo>
                      <a:pt x="45885" y="594748"/>
                    </a:lnTo>
                    <a:lnTo>
                      <a:pt x="55435" y="655510"/>
                    </a:lnTo>
                    <a:lnTo>
                      <a:pt x="66391" y="714592"/>
                    </a:lnTo>
                    <a:lnTo>
                      <a:pt x="78894" y="771826"/>
                    </a:lnTo>
                    <a:lnTo>
                      <a:pt x="93084" y="827044"/>
                    </a:lnTo>
                    <a:lnTo>
                      <a:pt x="109101" y="880077"/>
                    </a:lnTo>
                    <a:lnTo>
                      <a:pt x="127087" y="930759"/>
                    </a:lnTo>
                    <a:lnTo>
                      <a:pt x="147181" y="978920"/>
                    </a:lnTo>
                    <a:lnTo>
                      <a:pt x="169525" y="1024392"/>
                    </a:lnTo>
                    <a:lnTo>
                      <a:pt x="194259" y="1067008"/>
                    </a:lnTo>
                    <a:lnTo>
                      <a:pt x="221524" y="1106600"/>
                    </a:lnTo>
                    <a:lnTo>
                      <a:pt x="251460" y="1143000"/>
                    </a:lnTo>
                    <a:lnTo>
                      <a:pt x="283931" y="1176094"/>
                    </a:lnTo>
                    <a:lnTo>
                      <a:pt x="319073" y="1205997"/>
                    </a:lnTo>
                    <a:lnTo>
                      <a:pt x="356744" y="1232875"/>
                    </a:lnTo>
                    <a:lnTo>
                      <a:pt x="396800" y="1256897"/>
                    </a:lnTo>
                    <a:lnTo>
                      <a:pt x="439102" y="1278231"/>
                    </a:lnTo>
                    <a:lnTo>
                      <a:pt x="483507" y="1297044"/>
                    </a:lnTo>
                    <a:lnTo>
                      <a:pt x="529873" y="1313505"/>
                    </a:lnTo>
                    <a:lnTo>
                      <a:pt x="578059" y="1327781"/>
                    </a:lnTo>
                    <a:lnTo>
                      <a:pt x="627923" y="1340042"/>
                    </a:lnTo>
                    <a:lnTo>
                      <a:pt x="679322" y="1350454"/>
                    </a:lnTo>
                    <a:lnTo>
                      <a:pt x="732117" y="1359186"/>
                    </a:lnTo>
                    <a:lnTo>
                      <a:pt x="786164" y="1366406"/>
                    </a:lnTo>
                    <a:lnTo>
                      <a:pt x="841322" y="1372281"/>
                    </a:lnTo>
                    <a:lnTo>
                      <a:pt x="897450" y="1376981"/>
                    </a:lnTo>
                    <a:lnTo>
                      <a:pt x="954405" y="1380672"/>
                    </a:lnTo>
                    <a:lnTo>
                      <a:pt x="1012045" y="1383523"/>
                    </a:lnTo>
                    <a:lnTo>
                      <a:pt x="1070230" y="1385702"/>
                    </a:lnTo>
                    <a:lnTo>
                      <a:pt x="1246632" y="1389888"/>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1" name="Google Shape;651;p9"/>
              <p:cNvSpPr/>
              <p:nvPr/>
            </p:nvSpPr>
            <p:spPr>
              <a:xfrm>
                <a:off x="1703097" y="4546566"/>
                <a:ext cx="1087072" cy="1209788"/>
              </a:xfrm>
              <a:custGeom>
                <a:avLst/>
                <a:gdLst/>
                <a:ahLst/>
                <a:cxnLst/>
                <a:rect l="l" t="t" r="r" b="b"/>
                <a:pathLst>
                  <a:path w="1271270" h="1414779" extrusionOk="0">
                    <a:moveTo>
                      <a:pt x="44195" y="0"/>
                    </a:moveTo>
                    <a:lnTo>
                      <a:pt x="0" y="3048"/>
                    </a:lnTo>
                    <a:lnTo>
                      <a:pt x="9143" y="173736"/>
                    </a:lnTo>
                    <a:lnTo>
                      <a:pt x="13715" y="257556"/>
                    </a:lnTo>
                    <a:lnTo>
                      <a:pt x="19811" y="341376"/>
                    </a:lnTo>
                    <a:lnTo>
                      <a:pt x="25907" y="423672"/>
                    </a:lnTo>
                    <a:lnTo>
                      <a:pt x="35051" y="504444"/>
                    </a:lnTo>
                    <a:lnTo>
                      <a:pt x="44195" y="583692"/>
                    </a:lnTo>
                    <a:lnTo>
                      <a:pt x="50291" y="623316"/>
                    </a:lnTo>
                    <a:lnTo>
                      <a:pt x="56387" y="661416"/>
                    </a:lnTo>
                    <a:lnTo>
                      <a:pt x="64007" y="697992"/>
                    </a:lnTo>
                    <a:lnTo>
                      <a:pt x="70103" y="734568"/>
                    </a:lnTo>
                    <a:lnTo>
                      <a:pt x="79247" y="771144"/>
                    </a:lnTo>
                    <a:lnTo>
                      <a:pt x="86867" y="806196"/>
                    </a:lnTo>
                    <a:lnTo>
                      <a:pt x="96011" y="841247"/>
                    </a:lnTo>
                    <a:lnTo>
                      <a:pt x="117347" y="908304"/>
                    </a:lnTo>
                    <a:lnTo>
                      <a:pt x="141731" y="970788"/>
                    </a:lnTo>
                    <a:lnTo>
                      <a:pt x="169163" y="1030224"/>
                    </a:lnTo>
                    <a:lnTo>
                      <a:pt x="201167" y="1085088"/>
                    </a:lnTo>
                    <a:lnTo>
                      <a:pt x="237743" y="1135380"/>
                    </a:lnTo>
                    <a:lnTo>
                      <a:pt x="300227" y="1202436"/>
                    </a:lnTo>
                    <a:lnTo>
                      <a:pt x="347471" y="1239012"/>
                    </a:lnTo>
                    <a:lnTo>
                      <a:pt x="397763" y="1272540"/>
                    </a:lnTo>
                    <a:lnTo>
                      <a:pt x="452627" y="1299972"/>
                    </a:lnTo>
                    <a:lnTo>
                      <a:pt x="510539" y="1324356"/>
                    </a:lnTo>
                    <a:lnTo>
                      <a:pt x="569975" y="1344168"/>
                    </a:lnTo>
                    <a:lnTo>
                      <a:pt x="633983" y="1360932"/>
                    </a:lnTo>
                    <a:lnTo>
                      <a:pt x="665987" y="1367028"/>
                    </a:lnTo>
                    <a:lnTo>
                      <a:pt x="697991" y="1374648"/>
                    </a:lnTo>
                    <a:lnTo>
                      <a:pt x="731519" y="1379220"/>
                    </a:lnTo>
                    <a:lnTo>
                      <a:pt x="765047" y="1385316"/>
                    </a:lnTo>
                    <a:lnTo>
                      <a:pt x="800099" y="1389888"/>
                    </a:lnTo>
                    <a:lnTo>
                      <a:pt x="835151" y="1392936"/>
                    </a:lnTo>
                    <a:lnTo>
                      <a:pt x="905255" y="1400556"/>
                    </a:lnTo>
                    <a:lnTo>
                      <a:pt x="976883" y="1405128"/>
                    </a:lnTo>
                    <a:lnTo>
                      <a:pt x="1121664" y="1411224"/>
                    </a:lnTo>
                    <a:lnTo>
                      <a:pt x="1269492" y="1414272"/>
                    </a:lnTo>
                    <a:lnTo>
                      <a:pt x="1271015" y="1370076"/>
                    </a:lnTo>
                    <a:lnTo>
                      <a:pt x="1123187" y="1367028"/>
                    </a:lnTo>
                    <a:lnTo>
                      <a:pt x="1050036" y="1363980"/>
                    </a:lnTo>
                    <a:lnTo>
                      <a:pt x="1051559" y="1363980"/>
                    </a:lnTo>
                    <a:lnTo>
                      <a:pt x="978407" y="1360932"/>
                    </a:lnTo>
                    <a:lnTo>
                      <a:pt x="908304" y="1356360"/>
                    </a:lnTo>
                    <a:lnTo>
                      <a:pt x="838200" y="1348740"/>
                    </a:lnTo>
                    <a:lnTo>
                      <a:pt x="839723" y="1348740"/>
                    </a:lnTo>
                    <a:lnTo>
                      <a:pt x="804671" y="1345692"/>
                    </a:lnTo>
                    <a:lnTo>
                      <a:pt x="771143" y="1341120"/>
                    </a:lnTo>
                    <a:lnTo>
                      <a:pt x="772667" y="1341120"/>
                    </a:lnTo>
                    <a:lnTo>
                      <a:pt x="739139" y="1336548"/>
                    </a:lnTo>
                    <a:lnTo>
                      <a:pt x="705611" y="1330452"/>
                    </a:lnTo>
                    <a:lnTo>
                      <a:pt x="707135" y="1330452"/>
                    </a:lnTo>
                    <a:lnTo>
                      <a:pt x="673607" y="1324356"/>
                    </a:lnTo>
                    <a:lnTo>
                      <a:pt x="675131" y="1324356"/>
                    </a:lnTo>
                    <a:lnTo>
                      <a:pt x="643127" y="1316736"/>
                    </a:lnTo>
                    <a:lnTo>
                      <a:pt x="582167" y="1301496"/>
                    </a:lnTo>
                    <a:lnTo>
                      <a:pt x="583691" y="1301496"/>
                    </a:lnTo>
                    <a:lnTo>
                      <a:pt x="553211" y="1292352"/>
                    </a:lnTo>
                    <a:lnTo>
                      <a:pt x="554735" y="1292352"/>
                    </a:lnTo>
                    <a:lnTo>
                      <a:pt x="525779" y="1281684"/>
                    </a:lnTo>
                    <a:lnTo>
                      <a:pt x="498347" y="1271016"/>
                    </a:lnTo>
                    <a:lnTo>
                      <a:pt x="474344" y="1260348"/>
                    </a:lnTo>
                    <a:lnTo>
                      <a:pt x="472439" y="1260348"/>
                    </a:lnTo>
                    <a:lnTo>
                      <a:pt x="445007" y="1246632"/>
                    </a:lnTo>
                    <a:lnTo>
                      <a:pt x="446531" y="1246632"/>
                    </a:lnTo>
                    <a:lnTo>
                      <a:pt x="423502" y="1234440"/>
                    </a:lnTo>
                    <a:lnTo>
                      <a:pt x="420623" y="1234440"/>
                    </a:lnTo>
                    <a:lnTo>
                      <a:pt x="396239" y="1219200"/>
                    </a:lnTo>
                    <a:lnTo>
                      <a:pt x="375458" y="1203960"/>
                    </a:lnTo>
                    <a:lnTo>
                      <a:pt x="373379" y="1203960"/>
                    </a:lnTo>
                    <a:lnTo>
                      <a:pt x="352424" y="1187196"/>
                    </a:lnTo>
                    <a:lnTo>
                      <a:pt x="352043" y="1187196"/>
                    </a:lnTo>
                    <a:lnTo>
                      <a:pt x="329183" y="1168908"/>
                    </a:lnTo>
                    <a:lnTo>
                      <a:pt x="330707" y="1168908"/>
                    </a:lnTo>
                    <a:lnTo>
                      <a:pt x="311013" y="1150620"/>
                    </a:lnTo>
                    <a:lnTo>
                      <a:pt x="289559" y="1129284"/>
                    </a:lnTo>
                    <a:lnTo>
                      <a:pt x="289864" y="1129284"/>
                    </a:lnTo>
                    <a:lnTo>
                      <a:pt x="254507" y="1085088"/>
                    </a:lnTo>
                    <a:lnTo>
                      <a:pt x="255045" y="1085088"/>
                    </a:lnTo>
                    <a:lnTo>
                      <a:pt x="240254" y="1062228"/>
                    </a:lnTo>
                    <a:lnTo>
                      <a:pt x="239267" y="1062228"/>
                    </a:lnTo>
                    <a:lnTo>
                      <a:pt x="224027" y="1036319"/>
                    </a:lnTo>
                    <a:lnTo>
                      <a:pt x="209634" y="1010412"/>
                    </a:lnTo>
                    <a:lnTo>
                      <a:pt x="208787" y="1010412"/>
                    </a:lnTo>
                    <a:lnTo>
                      <a:pt x="195793" y="982980"/>
                    </a:lnTo>
                    <a:lnTo>
                      <a:pt x="195071" y="982980"/>
                    </a:lnTo>
                    <a:lnTo>
                      <a:pt x="182879" y="954024"/>
                    </a:lnTo>
                    <a:lnTo>
                      <a:pt x="171297" y="925068"/>
                    </a:lnTo>
                    <a:lnTo>
                      <a:pt x="170687" y="925068"/>
                    </a:lnTo>
                    <a:lnTo>
                      <a:pt x="160527" y="894588"/>
                    </a:lnTo>
                    <a:lnTo>
                      <a:pt x="160019" y="894588"/>
                    </a:lnTo>
                    <a:lnTo>
                      <a:pt x="149836" y="862584"/>
                    </a:lnTo>
                    <a:lnTo>
                      <a:pt x="149351" y="862584"/>
                    </a:lnTo>
                    <a:lnTo>
                      <a:pt x="138683" y="829056"/>
                    </a:lnTo>
                    <a:lnTo>
                      <a:pt x="140207" y="829056"/>
                    </a:lnTo>
                    <a:lnTo>
                      <a:pt x="129539" y="795528"/>
                    </a:lnTo>
                    <a:lnTo>
                      <a:pt x="131063" y="795528"/>
                    </a:lnTo>
                    <a:lnTo>
                      <a:pt x="122317" y="762000"/>
                    </a:lnTo>
                    <a:lnTo>
                      <a:pt x="121919" y="762000"/>
                    </a:lnTo>
                    <a:lnTo>
                      <a:pt x="114299" y="725424"/>
                    </a:lnTo>
                    <a:lnTo>
                      <a:pt x="106679" y="690372"/>
                    </a:lnTo>
                    <a:lnTo>
                      <a:pt x="100827" y="653796"/>
                    </a:lnTo>
                    <a:lnTo>
                      <a:pt x="100583" y="653796"/>
                    </a:lnTo>
                    <a:lnTo>
                      <a:pt x="88391" y="577596"/>
                    </a:lnTo>
                    <a:lnTo>
                      <a:pt x="83819" y="539496"/>
                    </a:lnTo>
                    <a:lnTo>
                      <a:pt x="79247" y="499872"/>
                    </a:lnTo>
                    <a:lnTo>
                      <a:pt x="70276" y="420623"/>
                    </a:lnTo>
                    <a:lnTo>
                      <a:pt x="70103" y="420623"/>
                    </a:lnTo>
                    <a:lnTo>
                      <a:pt x="64007" y="338328"/>
                    </a:lnTo>
                    <a:lnTo>
                      <a:pt x="57911" y="254508"/>
                    </a:lnTo>
                    <a:lnTo>
                      <a:pt x="53339" y="170688"/>
                    </a:lnTo>
                    <a:lnTo>
                      <a:pt x="44195" y="0"/>
                    </a:lnTo>
                    <a:close/>
                  </a:path>
                  <a:path w="1271270" h="1414779" extrusionOk="0">
                    <a:moveTo>
                      <a:pt x="470915" y="1258824"/>
                    </a:moveTo>
                    <a:lnTo>
                      <a:pt x="472439" y="1260348"/>
                    </a:lnTo>
                    <a:lnTo>
                      <a:pt x="474344" y="1260348"/>
                    </a:lnTo>
                    <a:lnTo>
                      <a:pt x="470915" y="1258824"/>
                    </a:lnTo>
                    <a:close/>
                  </a:path>
                  <a:path w="1271270" h="1414779" extrusionOk="0">
                    <a:moveTo>
                      <a:pt x="420623" y="1232916"/>
                    </a:moveTo>
                    <a:lnTo>
                      <a:pt x="420623" y="1234440"/>
                    </a:lnTo>
                    <a:lnTo>
                      <a:pt x="423502" y="1234440"/>
                    </a:lnTo>
                    <a:lnTo>
                      <a:pt x="420623" y="1232916"/>
                    </a:lnTo>
                    <a:close/>
                  </a:path>
                  <a:path w="1271270" h="1414779" extrusionOk="0">
                    <a:moveTo>
                      <a:pt x="373379" y="1202436"/>
                    </a:moveTo>
                    <a:lnTo>
                      <a:pt x="373379" y="1203960"/>
                    </a:lnTo>
                    <a:lnTo>
                      <a:pt x="375458" y="1203960"/>
                    </a:lnTo>
                    <a:lnTo>
                      <a:pt x="373379" y="1202436"/>
                    </a:lnTo>
                    <a:close/>
                  </a:path>
                  <a:path w="1271270" h="1414779" extrusionOk="0">
                    <a:moveTo>
                      <a:pt x="350519" y="1185672"/>
                    </a:moveTo>
                    <a:lnTo>
                      <a:pt x="352043" y="1187196"/>
                    </a:lnTo>
                    <a:lnTo>
                      <a:pt x="352424" y="1187196"/>
                    </a:lnTo>
                    <a:lnTo>
                      <a:pt x="350519" y="1185672"/>
                    </a:lnTo>
                    <a:close/>
                  </a:path>
                  <a:path w="1271270" h="1414779" extrusionOk="0">
                    <a:moveTo>
                      <a:pt x="309371" y="1149096"/>
                    </a:moveTo>
                    <a:lnTo>
                      <a:pt x="310895" y="1150620"/>
                    </a:lnTo>
                    <a:lnTo>
                      <a:pt x="309371" y="1149096"/>
                    </a:lnTo>
                    <a:close/>
                  </a:path>
                  <a:path w="1271270" h="1414779" extrusionOk="0">
                    <a:moveTo>
                      <a:pt x="289864" y="1129284"/>
                    </a:moveTo>
                    <a:lnTo>
                      <a:pt x="289559" y="1129284"/>
                    </a:lnTo>
                    <a:lnTo>
                      <a:pt x="291083" y="1130808"/>
                    </a:lnTo>
                    <a:lnTo>
                      <a:pt x="289864" y="1129284"/>
                    </a:lnTo>
                    <a:close/>
                  </a:path>
                  <a:path w="1271270" h="1414779" extrusionOk="0">
                    <a:moveTo>
                      <a:pt x="255045" y="1085088"/>
                    </a:moveTo>
                    <a:lnTo>
                      <a:pt x="254507" y="1085088"/>
                    </a:lnTo>
                    <a:lnTo>
                      <a:pt x="256031" y="1086612"/>
                    </a:lnTo>
                    <a:lnTo>
                      <a:pt x="255045" y="1085088"/>
                    </a:lnTo>
                    <a:close/>
                  </a:path>
                  <a:path w="1271270" h="1414779" extrusionOk="0">
                    <a:moveTo>
                      <a:pt x="239267" y="1060704"/>
                    </a:moveTo>
                    <a:lnTo>
                      <a:pt x="239267" y="1062228"/>
                    </a:lnTo>
                    <a:lnTo>
                      <a:pt x="240254" y="1062228"/>
                    </a:lnTo>
                    <a:lnTo>
                      <a:pt x="239267" y="1060704"/>
                    </a:lnTo>
                    <a:close/>
                  </a:path>
                  <a:path w="1271270" h="1414779" extrusionOk="0">
                    <a:moveTo>
                      <a:pt x="208787" y="1008888"/>
                    </a:moveTo>
                    <a:lnTo>
                      <a:pt x="208787" y="1010412"/>
                    </a:lnTo>
                    <a:lnTo>
                      <a:pt x="209634" y="1010412"/>
                    </a:lnTo>
                    <a:lnTo>
                      <a:pt x="208787" y="1008888"/>
                    </a:lnTo>
                    <a:close/>
                  </a:path>
                  <a:path w="1271270" h="1414779" extrusionOk="0">
                    <a:moveTo>
                      <a:pt x="195071" y="981456"/>
                    </a:moveTo>
                    <a:lnTo>
                      <a:pt x="195071" y="982980"/>
                    </a:lnTo>
                    <a:lnTo>
                      <a:pt x="195793" y="982980"/>
                    </a:lnTo>
                    <a:lnTo>
                      <a:pt x="195071" y="981456"/>
                    </a:lnTo>
                    <a:close/>
                  </a:path>
                  <a:path w="1271270" h="1414779" extrusionOk="0">
                    <a:moveTo>
                      <a:pt x="170687" y="923544"/>
                    </a:moveTo>
                    <a:lnTo>
                      <a:pt x="170687" y="925068"/>
                    </a:lnTo>
                    <a:lnTo>
                      <a:pt x="171297" y="925068"/>
                    </a:lnTo>
                    <a:lnTo>
                      <a:pt x="170687" y="923544"/>
                    </a:lnTo>
                    <a:close/>
                  </a:path>
                  <a:path w="1271270" h="1414779" extrusionOk="0">
                    <a:moveTo>
                      <a:pt x="160019" y="893063"/>
                    </a:moveTo>
                    <a:lnTo>
                      <a:pt x="160019" y="894588"/>
                    </a:lnTo>
                    <a:lnTo>
                      <a:pt x="160527" y="894588"/>
                    </a:lnTo>
                    <a:lnTo>
                      <a:pt x="160019" y="893063"/>
                    </a:lnTo>
                    <a:close/>
                  </a:path>
                  <a:path w="1271270" h="1414779" extrusionOk="0">
                    <a:moveTo>
                      <a:pt x="149351" y="861060"/>
                    </a:moveTo>
                    <a:lnTo>
                      <a:pt x="149351" y="862584"/>
                    </a:lnTo>
                    <a:lnTo>
                      <a:pt x="149836" y="862584"/>
                    </a:lnTo>
                    <a:lnTo>
                      <a:pt x="149351" y="861060"/>
                    </a:lnTo>
                    <a:close/>
                  </a:path>
                  <a:path w="1271270" h="1414779" extrusionOk="0">
                    <a:moveTo>
                      <a:pt x="121919" y="760476"/>
                    </a:moveTo>
                    <a:lnTo>
                      <a:pt x="121919" y="762000"/>
                    </a:lnTo>
                    <a:lnTo>
                      <a:pt x="122317" y="762000"/>
                    </a:lnTo>
                    <a:lnTo>
                      <a:pt x="121919" y="760476"/>
                    </a:lnTo>
                    <a:close/>
                  </a:path>
                  <a:path w="1271270" h="1414779" extrusionOk="0">
                    <a:moveTo>
                      <a:pt x="100583" y="652272"/>
                    </a:moveTo>
                    <a:lnTo>
                      <a:pt x="100583" y="653796"/>
                    </a:lnTo>
                    <a:lnTo>
                      <a:pt x="100827" y="653796"/>
                    </a:lnTo>
                    <a:lnTo>
                      <a:pt x="100583" y="652272"/>
                    </a:lnTo>
                    <a:close/>
                  </a:path>
                  <a:path w="1271270" h="1414779" extrusionOk="0">
                    <a:moveTo>
                      <a:pt x="70103" y="419100"/>
                    </a:moveTo>
                    <a:lnTo>
                      <a:pt x="70103" y="420623"/>
                    </a:lnTo>
                    <a:lnTo>
                      <a:pt x="70276" y="420623"/>
                    </a:lnTo>
                    <a:lnTo>
                      <a:pt x="70103" y="419100"/>
                    </a:lnTo>
                    <a:close/>
                  </a:path>
                </a:pathLst>
              </a:custGeom>
              <a:solidFill>
                <a:srgbClr val="00B0F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2" name="Google Shape;652;p9"/>
              <p:cNvSpPr/>
              <p:nvPr/>
            </p:nvSpPr>
            <p:spPr>
              <a:xfrm>
                <a:off x="4633955" y="2619159"/>
                <a:ext cx="505635" cy="133445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3" name="Google Shape;653;p9"/>
              <p:cNvSpPr/>
              <p:nvPr/>
            </p:nvSpPr>
            <p:spPr>
              <a:xfrm>
                <a:off x="2842078" y="2129162"/>
                <a:ext cx="310158" cy="807973"/>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4" name="Google Shape;654;p9"/>
              <p:cNvSpPr/>
              <p:nvPr/>
            </p:nvSpPr>
            <p:spPr>
              <a:xfrm>
                <a:off x="1669214" y="2318123"/>
                <a:ext cx="676352" cy="179578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5" name="Google Shape;655;p9"/>
              <p:cNvSpPr/>
              <p:nvPr/>
            </p:nvSpPr>
            <p:spPr>
              <a:xfrm>
                <a:off x="4026672" y="2267301"/>
                <a:ext cx="449598" cy="1464995"/>
              </a:xfrm>
              <a:custGeom>
                <a:avLst/>
                <a:gdLst/>
                <a:ahLst/>
                <a:cxnLst/>
                <a:rect l="l" t="t" r="r" b="b"/>
                <a:pathLst>
                  <a:path w="525779" h="1713229" extrusionOk="0">
                    <a:moveTo>
                      <a:pt x="385572" y="1711452"/>
                    </a:moveTo>
                    <a:lnTo>
                      <a:pt x="376428" y="1711452"/>
                    </a:lnTo>
                    <a:lnTo>
                      <a:pt x="377952" y="1712963"/>
                    </a:lnTo>
                    <a:lnTo>
                      <a:pt x="384048" y="1712963"/>
                    </a:lnTo>
                    <a:lnTo>
                      <a:pt x="385572" y="1711452"/>
                    </a:lnTo>
                    <a:close/>
                  </a:path>
                  <a:path w="525779" h="1713229" extrusionOk="0">
                    <a:moveTo>
                      <a:pt x="388620" y="1709927"/>
                    </a:moveTo>
                    <a:lnTo>
                      <a:pt x="373380" y="1709927"/>
                    </a:lnTo>
                    <a:lnTo>
                      <a:pt x="374904" y="1711452"/>
                    </a:lnTo>
                    <a:lnTo>
                      <a:pt x="387096" y="1711452"/>
                    </a:lnTo>
                    <a:lnTo>
                      <a:pt x="388620" y="1709927"/>
                    </a:lnTo>
                    <a:close/>
                  </a:path>
                  <a:path w="525779" h="1713229" extrusionOk="0">
                    <a:moveTo>
                      <a:pt x="150876" y="1524"/>
                    </a:moveTo>
                    <a:lnTo>
                      <a:pt x="137160" y="1524"/>
                    </a:lnTo>
                    <a:lnTo>
                      <a:pt x="137160" y="3035"/>
                    </a:lnTo>
                    <a:lnTo>
                      <a:pt x="135636" y="3035"/>
                    </a:lnTo>
                    <a:lnTo>
                      <a:pt x="135636" y="4572"/>
                    </a:lnTo>
                    <a:lnTo>
                      <a:pt x="134112" y="4572"/>
                    </a:lnTo>
                    <a:lnTo>
                      <a:pt x="132588" y="6096"/>
                    </a:lnTo>
                    <a:lnTo>
                      <a:pt x="132588" y="7607"/>
                    </a:lnTo>
                    <a:lnTo>
                      <a:pt x="131064" y="9144"/>
                    </a:lnTo>
                    <a:lnTo>
                      <a:pt x="129540" y="9144"/>
                    </a:lnTo>
                    <a:lnTo>
                      <a:pt x="129540" y="12179"/>
                    </a:lnTo>
                    <a:lnTo>
                      <a:pt x="128016" y="12179"/>
                    </a:lnTo>
                    <a:lnTo>
                      <a:pt x="9144" y="158483"/>
                    </a:lnTo>
                    <a:lnTo>
                      <a:pt x="7620" y="160020"/>
                    </a:lnTo>
                    <a:lnTo>
                      <a:pt x="7620" y="161544"/>
                    </a:lnTo>
                    <a:lnTo>
                      <a:pt x="6096" y="163055"/>
                    </a:lnTo>
                    <a:lnTo>
                      <a:pt x="6096" y="166116"/>
                    </a:lnTo>
                    <a:lnTo>
                      <a:pt x="4572" y="167627"/>
                    </a:lnTo>
                    <a:lnTo>
                      <a:pt x="4572" y="169164"/>
                    </a:lnTo>
                    <a:lnTo>
                      <a:pt x="3048" y="172199"/>
                    </a:lnTo>
                    <a:lnTo>
                      <a:pt x="3048" y="173736"/>
                    </a:lnTo>
                    <a:lnTo>
                      <a:pt x="1524" y="175260"/>
                    </a:lnTo>
                    <a:lnTo>
                      <a:pt x="1524" y="181343"/>
                    </a:lnTo>
                    <a:lnTo>
                      <a:pt x="0" y="184404"/>
                    </a:lnTo>
                    <a:lnTo>
                      <a:pt x="0" y="1263396"/>
                    </a:lnTo>
                    <a:lnTo>
                      <a:pt x="1524" y="1267968"/>
                    </a:lnTo>
                    <a:lnTo>
                      <a:pt x="1524" y="1275588"/>
                    </a:lnTo>
                    <a:lnTo>
                      <a:pt x="3048" y="1278623"/>
                    </a:lnTo>
                    <a:lnTo>
                      <a:pt x="3048" y="1283195"/>
                    </a:lnTo>
                    <a:lnTo>
                      <a:pt x="4572" y="1284732"/>
                    </a:lnTo>
                    <a:lnTo>
                      <a:pt x="4572" y="1286256"/>
                    </a:lnTo>
                    <a:lnTo>
                      <a:pt x="6096" y="1287767"/>
                    </a:lnTo>
                    <a:lnTo>
                      <a:pt x="6096" y="1289304"/>
                    </a:lnTo>
                    <a:lnTo>
                      <a:pt x="7620" y="1290828"/>
                    </a:lnTo>
                    <a:lnTo>
                      <a:pt x="7620" y="1293876"/>
                    </a:lnTo>
                    <a:lnTo>
                      <a:pt x="9144" y="1293876"/>
                    </a:lnTo>
                    <a:lnTo>
                      <a:pt x="9144" y="1295400"/>
                    </a:lnTo>
                    <a:lnTo>
                      <a:pt x="10668" y="1295400"/>
                    </a:lnTo>
                    <a:lnTo>
                      <a:pt x="10668" y="1298448"/>
                    </a:lnTo>
                    <a:lnTo>
                      <a:pt x="12192" y="1298448"/>
                    </a:lnTo>
                    <a:lnTo>
                      <a:pt x="359664" y="1697736"/>
                    </a:lnTo>
                    <a:lnTo>
                      <a:pt x="361188" y="1700783"/>
                    </a:lnTo>
                    <a:lnTo>
                      <a:pt x="364236" y="1702308"/>
                    </a:lnTo>
                    <a:lnTo>
                      <a:pt x="365760" y="1705356"/>
                    </a:lnTo>
                    <a:lnTo>
                      <a:pt x="368808" y="1708391"/>
                    </a:lnTo>
                    <a:lnTo>
                      <a:pt x="371856" y="1709927"/>
                    </a:lnTo>
                    <a:lnTo>
                      <a:pt x="390144" y="1709927"/>
                    </a:lnTo>
                    <a:lnTo>
                      <a:pt x="396240" y="1703819"/>
                    </a:lnTo>
                    <a:lnTo>
                      <a:pt x="510540" y="1549908"/>
                    </a:lnTo>
                    <a:lnTo>
                      <a:pt x="513588" y="1546860"/>
                    </a:lnTo>
                    <a:lnTo>
                      <a:pt x="515112" y="1543799"/>
                    </a:lnTo>
                    <a:lnTo>
                      <a:pt x="516636" y="1542288"/>
                    </a:lnTo>
                    <a:lnTo>
                      <a:pt x="518160" y="1539227"/>
                    </a:lnTo>
                    <a:lnTo>
                      <a:pt x="518160" y="1536192"/>
                    </a:lnTo>
                    <a:lnTo>
                      <a:pt x="519684" y="1534655"/>
                    </a:lnTo>
                    <a:lnTo>
                      <a:pt x="519684" y="1531620"/>
                    </a:lnTo>
                    <a:lnTo>
                      <a:pt x="521208" y="1530083"/>
                    </a:lnTo>
                    <a:lnTo>
                      <a:pt x="521208" y="1527048"/>
                    </a:lnTo>
                    <a:lnTo>
                      <a:pt x="522732" y="1525511"/>
                    </a:lnTo>
                    <a:lnTo>
                      <a:pt x="522732" y="1520939"/>
                    </a:lnTo>
                    <a:lnTo>
                      <a:pt x="524256" y="1517904"/>
                    </a:lnTo>
                    <a:lnTo>
                      <a:pt x="524256" y="1505712"/>
                    </a:lnTo>
                    <a:lnTo>
                      <a:pt x="525780" y="1502651"/>
                    </a:lnTo>
                    <a:lnTo>
                      <a:pt x="525780" y="454152"/>
                    </a:lnTo>
                    <a:lnTo>
                      <a:pt x="524256" y="449580"/>
                    </a:lnTo>
                    <a:lnTo>
                      <a:pt x="524256" y="437375"/>
                    </a:lnTo>
                    <a:lnTo>
                      <a:pt x="522732" y="435864"/>
                    </a:lnTo>
                    <a:lnTo>
                      <a:pt x="522732" y="432803"/>
                    </a:lnTo>
                    <a:lnTo>
                      <a:pt x="521208" y="429768"/>
                    </a:lnTo>
                    <a:lnTo>
                      <a:pt x="521208" y="426720"/>
                    </a:lnTo>
                    <a:lnTo>
                      <a:pt x="519684" y="423659"/>
                    </a:lnTo>
                    <a:lnTo>
                      <a:pt x="519684" y="422148"/>
                    </a:lnTo>
                    <a:lnTo>
                      <a:pt x="518160" y="420623"/>
                    </a:lnTo>
                    <a:lnTo>
                      <a:pt x="518160" y="419087"/>
                    </a:lnTo>
                    <a:lnTo>
                      <a:pt x="516636" y="417576"/>
                    </a:lnTo>
                    <a:lnTo>
                      <a:pt x="516636" y="416052"/>
                    </a:lnTo>
                    <a:lnTo>
                      <a:pt x="515112" y="416052"/>
                    </a:lnTo>
                    <a:lnTo>
                      <a:pt x="513588" y="413004"/>
                    </a:lnTo>
                    <a:lnTo>
                      <a:pt x="510540" y="409943"/>
                    </a:lnTo>
                    <a:lnTo>
                      <a:pt x="152400" y="3035"/>
                    </a:lnTo>
                    <a:lnTo>
                      <a:pt x="150876" y="1524"/>
                    </a:lnTo>
                    <a:close/>
                  </a:path>
                  <a:path w="525779" h="1713229" extrusionOk="0">
                    <a:moveTo>
                      <a:pt x="147828" y="0"/>
                    </a:moveTo>
                    <a:lnTo>
                      <a:pt x="140208" y="0"/>
                    </a:lnTo>
                    <a:lnTo>
                      <a:pt x="138684" y="1524"/>
                    </a:lnTo>
                    <a:lnTo>
                      <a:pt x="149352" y="1524"/>
                    </a:lnTo>
                    <a:lnTo>
                      <a:pt x="147828" y="0"/>
                    </a:lnTo>
                    <a:close/>
                  </a:path>
                </a:pathLst>
              </a:custGeom>
              <a:solidFill>
                <a:srgbClr val="8E8D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6" name="Google Shape;656;p9"/>
              <p:cNvSpPr/>
              <p:nvPr/>
            </p:nvSpPr>
            <p:spPr>
              <a:xfrm>
                <a:off x="4351165" y="2651738"/>
                <a:ext cx="112400" cy="1053406"/>
              </a:xfrm>
              <a:custGeom>
                <a:avLst/>
                <a:gdLst/>
                <a:ahLst/>
                <a:cxnLst/>
                <a:rect l="l" t="t" r="r" b="b"/>
                <a:pathLst>
                  <a:path w="131445" h="1231900" extrusionOk="0">
                    <a:moveTo>
                      <a:pt x="131063" y="0"/>
                    </a:moveTo>
                    <a:lnTo>
                      <a:pt x="0" y="166116"/>
                    </a:lnTo>
                    <a:lnTo>
                      <a:pt x="0" y="1231392"/>
                    </a:lnTo>
                    <a:lnTo>
                      <a:pt x="131063" y="1060704"/>
                    </a:lnTo>
                    <a:lnTo>
                      <a:pt x="131063" y="0"/>
                    </a:lnTo>
                    <a:close/>
                  </a:path>
                </a:pathLst>
              </a:custGeom>
              <a:solidFill>
                <a:srgbClr val="D2801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7" name="Google Shape;657;p9"/>
              <p:cNvSpPr/>
              <p:nvPr/>
            </p:nvSpPr>
            <p:spPr>
              <a:xfrm>
                <a:off x="4038401" y="2292059"/>
                <a:ext cx="425163" cy="501725"/>
              </a:xfrm>
              <a:custGeom>
                <a:avLst/>
                <a:gdLst/>
                <a:ahLst/>
                <a:cxnLst/>
                <a:rect l="l" t="t" r="r" b="b"/>
                <a:pathLst>
                  <a:path w="497204" h="586739" extrusionOk="0">
                    <a:moveTo>
                      <a:pt x="131064" y="0"/>
                    </a:moveTo>
                    <a:lnTo>
                      <a:pt x="0" y="166115"/>
                    </a:lnTo>
                    <a:lnTo>
                      <a:pt x="365760" y="586739"/>
                    </a:lnTo>
                    <a:lnTo>
                      <a:pt x="496823" y="420623"/>
                    </a:lnTo>
                    <a:lnTo>
                      <a:pt x="131064" y="0"/>
                    </a:lnTo>
                    <a:close/>
                  </a:path>
                </a:pathLst>
              </a:custGeom>
              <a:solidFill>
                <a:srgbClr val="F1A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8" name="Google Shape;658;p9"/>
              <p:cNvSpPr/>
              <p:nvPr/>
            </p:nvSpPr>
            <p:spPr>
              <a:xfrm>
                <a:off x="4038400" y="2434106"/>
                <a:ext cx="312764" cy="1270603"/>
              </a:xfrm>
              <a:custGeom>
                <a:avLst/>
                <a:gdLst/>
                <a:ahLst/>
                <a:cxnLst/>
                <a:rect l="l" t="t" r="r" b="b"/>
                <a:pathLst>
                  <a:path w="365760" h="1485900" extrusionOk="0">
                    <a:moveTo>
                      <a:pt x="0" y="0"/>
                    </a:moveTo>
                    <a:lnTo>
                      <a:pt x="0" y="1066800"/>
                    </a:lnTo>
                    <a:lnTo>
                      <a:pt x="365760" y="1485900"/>
                    </a:lnTo>
                    <a:lnTo>
                      <a:pt x="365760" y="420623"/>
                    </a:lnTo>
                    <a:lnTo>
                      <a:pt x="0" y="0"/>
                    </a:lnTo>
                    <a:close/>
                  </a:path>
                </a:pathLst>
              </a:custGeom>
              <a:solidFill>
                <a:srgbClr val="EE9A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59" name="Google Shape;659;p9"/>
              <p:cNvSpPr/>
              <p:nvPr/>
            </p:nvSpPr>
            <p:spPr>
              <a:xfrm>
                <a:off x="4039704" y="2572244"/>
                <a:ext cx="311678" cy="387154"/>
              </a:xfrm>
              <a:custGeom>
                <a:avLst/>
                <a:gdLst/>
                <a:ahLst/>
                <a:cxnLst/>
                <a:rect l="l" t="t" r="r" b="b"/>
                <a:pathLst>
                  <a:path w="364489" h="452755" extrusionOk="0">
                    <a:moveTo>
                      <a:pt x="0" y="0"/>
                    </a:moveTo>
                    <a:lnTo>
                      <a:pt x="0" y="21336"/>
                    </a:lnTo>
                    <a:lnTo>
                      <a:pt x="364236" y="452628"/>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0" name="Google Shape;660;p9"/>
              <p:cNvSpPr/>
              <p:nvPr/>
            </p:nvSpPr>
            <p:spPr>
              <a:xfrm>
                <a:off x="4039704" y="2737748"/>
                <a:ext cx="311678" cy="387154"/>
              </a:xfrm>
              <a:custGeom>
                <a:avLst/>
                <a:gdLst/>
                <a:ahLst/>
                <a:cxnLst/>
                <a:rect l="l" t="t" r="r" b="b"/>
                <a:pathLst>
                  <a:path w="364489" h="452754" extrusionOk="0">
                    <a:moveTo>
                      <a:pt x="0" y="0"/>
                    </a:moveTo>
                    <a:lnTo>
                      <a:pt x="0" y="21336"/>
                    </a:lnTo>
                    <a:lnTo>
                      <a:pt x="364236" y="452628"/>
                    </a:lnTo>
                    <a:lnTo>
                      <a:pt x="364236"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1" name="Google Shape;661;p9"/>
              <p:cNvSpPr/>
              <p:nvPr/>
            </p:nvSpPr>
            <p:spPr>
              <a:xfrm>
                <a:off x="4039704" y="2883705"/>
                <a:ext cx="311678" cy="387154"/>
              </a:xfrm>
              <a:custGeom>
                <a:avLst/>
                <a:gdLst/>
                <a:ahLst/>
                <a:cxnLst/>
                <a:rect l="l" t="t" r="r" b="b"/>
                <a:pathLst>
                  <a:path w="364489" h="452754" extrusionOk="0">
                    <a:moveTo>
                      <a:pt x="0" y="0"/>
                    </a:moveTo>
                    <a:lnTo>
                      <a:pt x="0" y="21336"/>
                    </a:lnTo>
                    <a:lnTo>
                      <a:pt x="364236" y="452628"/>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2" name="Google Shape;662;p9"/>
              <p:cNvSpPr/>
              <p:nvPr/>
            </p:nvSpPr>
            <p:spPr>
              <a:xfrm>
                <a:off x="4039704" y="3030964"/>
                <a:ext cx="311678" cy="387154"/>
              </a:xfrm>
              <a:custGeom>
                <a:avLst/>
                <a:gdLst/>
                <a:ahLst/>
                <a:cxnLst/>
                <a:rect l="l" t="t" r="r" b="b"/>
                <a:pathLst>
                  <a:path w="364489" h="452754" extrusionOk="0">
                    <a:moveTo>
                      <a:pt x="0" y="0"/>
                    </a:moveTo>
                    <a:lnTo>
                      <a:pt x="0" y="21336"/>
                    </a:lnTo>
                    <a:lnTo>
                      <a:pt x="364236" y="452628"/>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3" name="Google Shape;663;p9"/>
              <p:cNvSpPr/>
              <p:nvPr/>
            </p:nvSpPr>
            <p:spPr>
              <a:xfrm>
                <a:off x="4039704" y="3184740"/>
                <a:ext cx="311678" cy="387154"/>
              </a:xfrm>
              <a:custGeom>
                <a:avLst/>
                <a:gdLst/>
                <a:ahLst/>
                <a:cxnLst/>
                <a:rect l="l" t="t" r="r" b="b"/>
                <a:pathLst>
                  <a:path w="364489" h="452754" extrusionOk="0">
                    <a:moveTo>
                      <a:pt x="0" y="0"/>
                    </a:moveTo>
                    <a:lnTo>
                      <a:pt x="0" y="21336"/>
                    </a:lnTo>
                    <a:lnTo>
                      <a:pt x="364236" y="452628"/>
                    </a:lnTo>
                    <a:lnTo>
                      <a:pt x="364236"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4" name="Google Shape;664;p9"/>
              <p:cNvSpPr/>
              <p:nvPr/>
            </p:nvSpPr>
            <p:spPr>
              <a:xfrm>
                <a:off x="4099650" y="2500568"/>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5" name="Google Shape;665;p9"/>
              <p:cNvSpPr/>
              <p:nvPr/>
            </p:nvSpPr>
            <p:spPr>
              <a:xfrm>
                <a:off x="4141355" y="2705171"/>
                <a:ext cx="0" cy="168328"/>
              </a:xfrm>
              <a:custGeom>
                <a:avLst/>
                <a:gdLst/>
                <a:ahLst/>
                <a:cxnLst/>
                <a:rect l="l" t="t" r="r" b="b"/>
                <a:pathLst>
                  <a:path w="120000" h="196850" extrusionOk="0">
                    <a:moveTo>
                      <a:pt x="0" y="0"/>
                    </a:moveTo>
                    <a:lnTo>
                      <a:pt x="0" y="196596"/>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6" name="Google Shape;666;p9"/>
              <p:cNvSpPr/>
              <p:nvPr/>
            </p:nvSpPr>
            <p:spPr>
              <a:xfrm>
                <a:off x="4241694" y="2823754"/>
                <a:ext cx="0" cy="165613"/>
              </a:xfrm>
              <a:custGeom>
                <a:avLst/>
                <a:gdLst/>
                <a:ahLst/>
                <a:cxnLst/>
                <a:rect l="l" t="t" r="r" b="b"/>
                <a:pathLst>
                  <a:path w="120000" h="193675" extrusionOk="0">
                    <a:moveTo>
                      <a:pt x="0" y="0"/>
                    </a:moveTo>
                    <a:lnTo>
                      <a:pt x="0" y="193548"/>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7" name="Google Shape;667;p9"/>
              <p:cNvSpPr/>
              <p:nvPr/>
            </p:nvSpPr>
            <p:spPr>
              <a:xfrm>
                <a:off x="4141355" y="3011418"/>
                <a:ext cx="0" cy="159097"/>
              </a:xfrm>
              <a:custGeom>
                <a:avLst/>
                <a:gdLst/>
                <a:ahLst/>
                <a:cxnLst/>
                <a:rect l="l" t="t" r="r" b="b"/>
                <a:pathLst>
                  <a:path w="120000" h="186054" extrusionOk="0">
                    <a:moveTo>
                      <a:pt x="0" y="0"/>
                    </a:moveTo>
                    <a:lnTo>
                      <a:pt x="0" y="185927"/>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8" name="Google Shape;668;p9"/>
              <p:cNvSpPr/>
              <p:nvPr/>
            </p:nvSpPr>
            <p:spPr>
              <a:xfrm>
                <a:off x="4241694" y="3123497"/>
                <a:ext cx="0" cy="155296"/>
              </a:xfrm>
              <a:custGeom>
                <a:avLst/>
                <a:gdLst/>
                <a:ahLst/>
                <a:cxnLst/>
                <a:rect l="l" t="t" r="r" b="b"/>
                <a:pathLst>
                  <a:path w="120000" h="181610" extrusionOk="0">
                    <a:moveTo>
                      <a:pt x="0" y="0"/>
                    </a:moveTo>
                    <a:lnTo>
                      <a:pt x="0" y="181343"/>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69" name="Google Shape;669;p9"/>
              <p:cNvSpPr/>
              <p:nvPr/>
            </p:nvSpPr>
            <p:spPr>
              <a:xfrm>
                <a:off x="4141355" y="3313750"/>
                <a:ext cx="0" cy="155296"/>
              </a:xfrm>
              <a:custGeom>
                <a:avLst/>
                <a:gdLst/>
                <a:ahLst/>
                <a:cxnLst/>
                <a:rect l="l" t="t" r="r" b="b"/>
                <a:pathLst>
                  <a:path w="120000" h="181610" extrusionOk="0">
                    <a:moveTo>
                      <a:pt x="0" y="0"/>
                    </a:moveTo>
                    <a:lnTo>
                      <a:pt x="0" y="181355"/>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0" name="Google Shape;670;p9"/>
              <p:cNvSpPr/>
              <p:nvPr/>
            </p:nvSpPr>
            <p:spPr>
              <a:xfrm>
                <a:off x="4241694" y="3424525"/>
                <a:ext cx="0" cy="159097"/>
              </a:xfrm>
              <a:custGeom>
                <a:avLst/>
                <a:gdLst/>
                <a:ahLst/>
                <a:cxnLst/>
                <a:rect l="l" t="t" r="r" b="b"/>
                <a:pathLst>
                  <a:path w="120000" h="186054" extrusionOk="0">
                    <a:moveTo>
                      <a:pt x="0" y="0"/>
                    </a:moveTo>
                    <a:lnTo>
                      <a:pt x="0" y="185927"/>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1" name="Google Shape;671;p9"/>
              <p:cNvSpPr/>
              <p:nvPr/>
            </p:nvSpPr>
            <p:spPr>
              <a:xfrm>
                <a:off x="4190869" y="2606126"/>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2" name="Google Shape;672;p9"/>
              <p:cNvSpPr/>
              <p:nvPr/>
            </p:nvSpPr>
            <p:spPr>
              <a:xfrm>
                <a:off x="4280789" y="2709080"/>
                <a:ext cx="0" cy="156382"/>
              </a:xfrm>
              <a:custGeom>
                <a:avLst/>
                <a:gdLst/>
                <a:ahLst/>
                <a:cxnLst/>
                <a:rect l="l" t="t" r="r" b="b"/>
                <a:pathLst>
                  <a:path w="120000" h="182880" extrusionOk="0">
                    <a:moveTo>
                      <a:pt x="0" y="0"/>
                    </a:moveTo>
                    <a:lnTo>
                      <a:pt x="0" y="182879"/>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3" name="Google Shape;673;p9"/>
              <p:cNvSpPr/>
              <p:nvPr/>
            </p:nvSpPr>
            <p:spPr>
              <a:xfrm>
                <a:off x="4412414" y="2711676"/>
                <a:ext cx="0" cy="155296"/>
              </a:xfrm>
              <a:custGeom>
                <a:avLst/>
                <a:gdLst/>
                <a:ahLst/>
                <a:cxnLst/>
                <a:rect l="l" t="t" r="r" b="b"/>
                <a:pathLst>
                  <a:path w="120000" h="181610" extrusionOk="0">
                    <a:moveTo>
                      <a:pt x="0" y="0"/>
                    </a:moveTo>
                    <a:lnTo>
                      <a:pt x="0" y="181368"/>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4" name="Google Shape;674;p9"/>
              <p:cNvSpPr/>
              <p:nvPr/>
            </p:nvSpPr>
            <p:spPr>
              <a:xfrm>
                <a:off x="4412414" y="3027057"/>
                <a:ext cx="0" cy="156382"/>
              </a:xfrm>
              <a:custGeom>
                <a:avLst/>
                <a:gdLst/>
                <a:ahLst/>
                <a:cxnLst/>
                <a:rect l="l" t="t" r="r" b="b"/>
                <a:pathLst>
                  <a:path w="120000" h="182879" extrusionOk="0">
                    <a:moveTo>
                      <a:pt x="0" y="0"/>
                    </a:moveTo>
                    <a:lnTo>
                      <a:pt x="0" y="182879"/>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5" name="Google Shape;675;p9"/>
              <p:cNvSpPr/>
              <p:nvPr/>
            </p:nvSpPr>
            <p:spPr>
              <a:xfrm>
                <a:off x="4412414" y="3320273"/>
                <a:ext cx="0" cy="156382"/>
              </a:xfrm>
              <a:custGeom>
                <a:avLst/>
                <a:gdLst/>
                <a:ahLst/>
                <a:cxnLst/>
                <a:rect l="l" t="t" r="r" b="b"/>
                <a:pathLst>
                  <a:path w="120000" h="182879" extrusionOk="0">
                    <a:moveTo>
                      <a:pt x="0" y="0"/>
                    </a:moveTo>
                    <a:lnTo>
                      <a:pt x="0" y="182879"/>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6" name="Google Shape;676;p9"/>
              <p:cNvSpPr/>
              <p:nvPr/>
            </p:nvSpPr>
            <p:spPr>
              <a:xfrm>
                <a:off x="4099650" y="2818552"/>
                <a:ext cx="0" cy="151495"/>
              </a:xfrm>
              <a:custGeom>
                <a:avLst/>
                <a:gdLst/>
                <a:ahLst/>
                <a:cxnLst/>
                <a:rect l="l" t="t" r="r" b="b"/>
                <a:pathLst>
                  <a:path w="120000" h="177164" extrusionOk="0">
                    <a:moveTo>
                      <a:pt x="0" y="0"/>
                    </a:moveTo>
                    <a:lnTo>
                      <a:pt x="0" y="17677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7" name="Google Shape;677;p9"/>
              <p:cNvSpPr/>
              <p:nvPr/>
            </p:nvSpPr>
            <p:spPr>
              <a:xfrm>
                <a:off x="4190869" y="2924110"/>
                <a:ext cx="0" cy="151495"/>
              </a:xfrm>
              <a:custGeom>
                <a:avLst/>
                <a:gdLst/>
                <a:ahLst/>
                <a:cxnLst/>
                <a:rect l="l" t="t" r="r" b="b"/>
                <a:pathLst>
                  <a:path w="120000" h="177164" extrusionOk="0">
                    <a:moveTo>
                      <a:pt x="0" y="0"/>
                    </a:moveTo>
                    <a:lnTo>
                      <a:pt x="0" y="17677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8" name="Google Shape;678;p9"/>
              <p:cNvSpPr/>
              <p:nvPr/>
            </p:nvSpPr>
            <p:spPr>
              <a:xfrm>
                <a:off x="4280789" y="3032267"/>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79" name="Google Shape;679;p9"/>
              <p:cNvSpPr/>
              <p:nvPr/>
            </p:nvSpPr>
            <p:spPr>
              <a:xfrm>
                <a:off x="4099650" y="3109157"/>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0" name="Google Shape;680;p9"/>
              <p:cNvSpPr/>
              <p:nvPr/>
            </p:nvSpPr>
            <p:spPr>
              <a:xfrm>
                <a:off x="4190869" y="3214715"/>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1" name="Google Shape;681;p9"/>
              <p:cNvSpPr/>
              <p:nvPr/>
            </p:nvSpPr>
            <p:spPr>
              <a:xfrm>
                <a:off x="4280789" y="3321573"/>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2" name="Google Shape;682;p9"/>
              <p:cNvSpPr/>
              <p:nvPr/>
            </p:nvSpPr>
            <p:spPr>
              <a:xfrm>
                <a:off x="4351165" y="2791178"/>
                <a:ext cx="112400" cy="169414"/>
              </a:xfrm>
              <a:custGeom>
                <a:avLst/>
                <a:gdLst/>
                <a:ahLst/>
                <a:cxnLst/>
                <a:rect l="l" t="t" r="r" b="b"/>
                <a:pathLst>
                  <a:path w="131445" h="198119" extrusionOk="0">
                    <a:moveTo>
                      <a:pt x="131064" y="0"/>
                    </a:moveTo>
                    <a:lnTo>
                      <a:pt x="0" y="175260"/>
                    </a:lnTo>
                    <a:lnTo>
                      <a:pt x="0" y="198120"/>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3" name="Google Shape;683;p9"/>
              <p:cNvSpPr/>
              <p:nvPr/>
            </p:nvSpPr>
            <p:spPr>
              <a:xfrm>
                <a:off x="4351165" y="2959289"/>
                <a:ext cx="112400" cy="169414"/>
              </a:xfrm>
              <a:custGeom>
                <a:avLst/>
                <a:gdLst/>
                <a:ahLst/>
                <a:cxnLst/>
                <a:rect l="l" t="t" r="r" b="b"/>
                <a:pathLst>
                  <a:path w="131445" h="198120" extrusionOk="0">
                    <a:moveTo>
                      <a:pt x="131064" y="0"/>
                    </a:moveTo>
                    <a:lnTo>
                      <a:pt x="0" y="175260"/>
                    </a:lnTo>
                    <a:lnTo>
                      <a:pt x="0" y="198120"/>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4" name="Google Shape;684;p9"/>
              <p:cNvSpPr/>
              <p:nvPr/>
            </p:nvSpPr>
            <p:spPr>
              <a:xfrm>
                <a:off x="4351165" y="3107852"/>
                <a:ext cx="112400" cy="168328"/>
              </a:xfrm>
              <a:custGeom>
                <a:avLst/>
                <a:gdLst/>
                <a:ahLst/>
                <a:cxnLst/>
                <a:rect l="l" t="t" r="r" b="b"/>
                <a:pathLst>
                  <a:path w="131445" h="196850" extrusionOk="0">
                    <a:moveTo>
                      <a:pt x="131064" y="0"/>
                    </a:moveTo>
                    <a:lnTo>
                      <a:pt x="0" y="175260"/>
                    </a:lnTo>
                    <a:lnTo>
                      <a:pt x="0" y="196596"/>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5" name="Google Shape;685;p9"/>
              <p:cNvSpPr/>
              <p:nvPr/>
            </p:nvSpPr>
            <p:spPr>
              <a:xfrm>
                <a:off x="4351165" y="3249899"/>
                <a:ext cx="112400" cy="169414"/>
              </a:xfrm>
              <a:custGeom>
                <a:avLst/>
                <a:gdLst/>
                <a:ahLst/>
                <a:cxnLst/>
                <a:rect l="l" t="t" r="r" b="b"/>
                <a:pathLst>
                  <a:path w="131445" h="198120" extrusionOk="0">
                    <a:moveTo>
                      <a:pt x="131064" y="0"/>
                    </a:moveTo>
                    <a:lnTo>
                      <a:pt x="0" y="175260"/>
                    </a:lnTo>
                    <a:lnTo>
                      <a:pt x="0" y="198120"/>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6" name="Google Shape;686;p9"/>
              <p:cNvSpPr/>
              <p:nvPr/>
            </p:nvSpPr>
            <p:spPr>
              <a:xfrm>
                <a:off x="4351165" y="3403674"/>
                <a:ext cx="112400" cy="168328"/>
              </a:xfrm>
              <a:custGeom>
                <a:avLst/>
                <a:gdLst/>
                <a:ahLst/>
                <a:cxnLst/>
                <a:rect l="l" t="t" r="r" b="b"/>
                <a:pathLst>
                  <a:path w="131445" h="196850" extrusionOk="0">
                    <a:moveTo>
                      <a:pt x="131064" y="0"/>
                    </a:moveTo>
                    <a:lnTo>
                      <a:pt x="0" y="173736"/>
                    </a:lnTo>
                    <a:lnTo>
                      <a:pt x="0" y="196596"/>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7" name="Google Shape;687;p9"/>
              <p:cNvSpPr/>
              <p:nvPr/>
            </p:nvSpPr>
            <p:spPr>
              <a:xfrm>
                <a:off x="4038401" y="2424984"/>
                <a:ext cx="425163" cy="369235"/>
              </a:xfrm>
              <a:custGeom>
                <a:avLst/>
                <a:gdLst/>
                <a:ahLst/>
                <a:cxnLst/>
                <a:rect l="l" t="t" r="r" b="b"/>
                <a:pathLst>
                  <a:path w="497204" h="431800" extrusionOk="0">
                    <a:moveTo>
                      <a:pt x="12192" y="0"/>
                    </a:moveTo>
                    <a:lnTo>
                      <a:pt x="0" y="10667"/>
                    </a:lnTo>
                    <a:lnTo>
                      <a:pt x="365760" y="431291"/>
                    </a:lnTo>
                    <a:lnTo>
                      <a:pt x="389808" y="400811"/>
                    </a:lnTo>
                    <a:lnTo>
                      <a:pt x="365760" y="400811"/>
                    </a:lnTo>
                    <a:lnTo>
                      <a:pt x="12192" y="0"/>
                    </a:lnTo>
                    <a:close/>
                  </a:path>
                  <a:path w="497204" h="431800" extrusionOk="0">
                    <a:moveTo>
                      <a:pt x="487680" y="254507"/>
                    </a:moveTo>
                    <a:lnTo>
                      <a:pt x="365760" y="400811"/>
                    </a:lnTo>
                    <a:lnTo>
                      <a:pt x="389808" y="400811"/>
                    </a:lnTo>
                    <a:lnTo>
                      <a:pt x="496823" y="265175"/>
                    </a:lnTo>
                    <a:lnTo>
                      <a:pt x="487680" y="254507"/>
                    </a:lnTo>
                    <a:close/>
                  </a:path>
                </a:pathLst>
              </a:custGeom>
              <a:solidFill>
                <a:srgbClr val="F5BC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8" name="Google Shape;688;p9"/>
              <p:cNvSpPr/>
              <p:nvPr/>
            </p:nvSpPr>
            <p:spPr>
              <a:xfrm>
                <a:off x="2269981" y="2873279"/>
                <a:ext cx="564713" cy="530504"/>
              </a:xfrm>
              <a:custGeom>
                <a:avLst/>
                <a:gdLst/>
                <a:ahLst/>
                <a:cxnLst/>
                <a:rect l="l" t="t" r="r" b="b"/>
                <a:pathLst>
                  <a:path w="660400" h="620395" extrusionOk="0">
                    <a:moveTo>
                      <a:pt x="582525" y="72741"/>
                    </a:moveTo>
                    <a:lnTo>
                      <a:pt x="531161" y="84356"/>
                    </a:lnTo>
                    <a:lnTo>
                      <a:pt x="0" y="580643"/>
                    </a:lnTo>
                    <a:lnTo>
                      <a:pt x="36575" y="620267"/>
                    </a:lnTo>
                    <a:lnTo>
                      <a:pt x="566556" y="125083"/>
                    </a:lnTo>
                    <a:lnTo>
                      <a:pt x="582525" y="72741"/>
                    </a:lnTo>
                    <a:close/>
                  </a:path>
                  <a:path w="660400" h="620395" extrusionOk="0">
                    <a:moveTo>
                      <a:pt x="654874" y="16763"/>
                    </a:moveTo>
                    <a:lnTo>
                      <a:pt x="603504" y="16763"/>
                    </a:lnTo>
                    <a:lnTo>
                      <a:pt x="640080" y="56387"/>
                    </a:lnTo>
                    <a:lnTo>
                      <a:pt x="566556" y="125083"/>
                    </a:lnTo>
                    <a:lnTo>
                      <a:pt x="541019" y="208787"/>
                    </a:lnTo>
                    <a:lnTo>
                      <a:pt x="541090" y="221471"/>
                    </a:lnTo>
                    <a:lnTo>
                      <a:pt x="546379" y="232910"/>
                    </a:lnTo>
                    <a:lnTo>
                      <a:pt x="556098" y="241001"/>
                    </a:lnTo>
                    <a:lnTo>
                      <a:pt x="570025" y="242678"/>
                    </a:lnTo>
                    <a:lnTo>
                      <a:pt x="581313" y="238936"/>
                    </a:lnTo>
                    <a:lnTo>
                      <a:pt x="589428" y="231043"/>
                    </a:lnTo>
                    <a:lnTo>
                      <a:pt x="592835" y="224027"/>
                    </a:lnTo>
                    <a:lnTo>
                      <a:pt x="654874" y="16763"/>
                    </a:lnTo>
                    <a:close/>
                  </a:path>
                  <a:path w="660400" h="620395" extrusionOk="0">
                    <a:moveTo>
                      <a:pt x="614758" y="28955"/>
                    </a:moveTo>
                    <a:lnTo>
                      <a:pt x="595883" y="28955"/>
                    </a:lnTo>
                    <a:lnTo>
                      <a:pt x="627888" y="62483"/>
                    </a:lnTo>
                    <a:lnTo>
                      <a:pt x="582525" y="72741"/>
                    </a:lnTo>
                    <a:lnTo>
                      <a:pt x="566556" y="125083"/>
                    </a:lnTo>
                    <a:lnTo>
                      <a:pt x="640080" y="56387"/>
                    </a:lnTo>
                    <a:lnTo>
                      <a:pt x="614758" y="28955"/>
                    </a:lnTo>
                    <a:close/>
                  </a:path>
                  <a:path w="660400" h="620395" extrusionOk="0">
                    <a:moveTo>
                      <a:pt x="659891" y="0"/>
                    </a:moveTo>
                    <a:lnTo>
                      <a:pt x="432816" y="51815"/>
                    </a:lnTo>
                    <a:lnTo>
                      <a:pt x="420867" y="57516"/>
                    </a:lnTo>
                    <a:lnTo>
                      <a:pt x="413240" y="67605"/>
                    </a:lnTo>
                    <a:lnTo>
                      <a:pt x="410933" y="79834"/>
                    </a:lnTo>
                    <a:lnTo>
                      <a:pt x="416932" y="93324"/>
                    </a:lnTo>
                    <a:lnTo>
                      <a:pt x="425930" y="102012"/>
                    </a:lnTo>
                    <a:lnTo>
                      <a:pt x="437056" y="105636"/>
                    </a:lnTo>
                    <a:lnTo>
                      <a:pt x="531161" y="84356"/>
                    </a:lnTo>
                    <a:lnTo>
                      <a:pt x="603504" y="16763"/>
                    </a:lnTo>
                    <a:lnTo>
                      <a:pt x="654874" y="16763"/>
                    </a:lnTo>
                    <a:lnTo>
                      <a:pt x="659891" y="0"/>
                    </a:lnTo>
                    <a:close/>
                  </a:path>
                  <a:path w="660400" h="620395" extrusionOk="0">
                    <a:moveTo>
                      <a:pt x="603504" y="16763"/>
                    </a:moveTo>
                    <a:lnTo>
                      <a:pt x="531161" y="84356"/>
                    </a:lnTo>
                    <a:lnTo>
                      <a:pt x="582525" y="72741"/>
                    </a:lnTo>
                    <a:lnTo>
                      <a:pt x="595883" y="28955"/>
                    </a:lnTo>
                    <a:lnTo>
                      <a:pt x="614758" y="28955"/>
                    </a:lnTo>
                    <a:lnTo>
                      <a:pt x="603504" y="16763"/>
                    </a:lnTo>
                    <a:close/>
                  </a:path>
                  <a:path w="660400" h="620395" extrusionOk="0">
                    <a:moveTo>
                      <a:pt x="595883" y="28955"/>
                    </a:moveTo>
                    <a:lnTo>
                      <a:pt x="582525" y="72741"/>
                    </a:lnTo>
                    <a:lnTo>
                      <a:pt x="627888" y="62483"/>
                    </a:lnTo>
                    <a:lnTo>
                      <a:pt x="595883" y="28955"/>
                    </a:lnTo>
                    <a:close/>
                  </a:path>
                </a:pathLst>
              </a:custGeom>
              <a:solidFill>
                <a:srgbClr val="17375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89" name="Google Shape;689;p9"/>
              <p:cNvSpPr txBox="1"/>
              <p:nvPr/>
            </p:nvSpPr>
            <p:spPr>
              <a:xfrm>
                <a:off x="987649" y="1526262"/>
                <a:ext cx="2343291" cy="289438"/>
              </a:xfrm>
              <a:prstGeom prst="rect">
                <a:avLst/>
              </a:prstGeom>
              <a:noFill/>
              <a:ln>
                <a:noFill/>
              </a:ln>
            </p:spPr>
            <p:txBody>
              <a:bodyPr spcFirstLastPara="1" wrap="square" lIns="0" tIns="0" rIns="0" bIns="0" anchor="t" anchorCtr="0">
                <a:spAutoFit/>
              </a:bodyPr>
              <a:lstStyle/>
              <a:p>
                <a:pPr marL="10860" marR="0" lvl="0" indent="0" algn="ctr" rtl="0">
                  <a:spcBef>
                    <a:spcPts val="0"/>
                  </a:spcBef>
                  <a:spcAft>
                    <a:spcPts val="0"/>
                  </a:spcAft>
                  <a:buNone/>
                </a:pPr>
                <a:r>
                  <a:rPr lang="ja-JP" sz="1881" b="1">
                    <a:solidFill>
                      <a:srgbClr val="000000"/>
                    </a:solidFill>
                    <a:latin typeface="MS PGothic"/>
                    <a:ea typeface="MS PGothic"/>
                    <a:cs typeface="MS PGothic"/>
                    <a:sym typeface="MS PGothic"/>
                  </a:rPr>
                  <a:t>① 離れる（</a:t>
                </a:r>
                <a:r>
                  <a:rPr lang="ja-JP" sz="1881" b="1">
                    <a:solidFill>
                      <a:srgbClr val="FF2800"/>
                    </a:solidFill>
                    <a:latin typeface="MS PGothic"/>
                    <a:ea typeface="MS PGothic"/>
                    <a:cs typeface="MS PGothic"/>
                    <a:sym typeface="MS PGothic"/>
                  </a:rPr>
                  <a:t>距離</a:t>
                </a:r>
                <a:r>
                  <a:rPr lang="ja-JP" sz="1881" b="1">
                    <a:solidFill>
                      <a:srgbClr val="000000"/>
                    </a:solidFill>
                    <a:latin typeface="MS PGothic"/>
                    <a:ea typeface="MS PGothic"/>
                    <a:cs typeface="MS PGothic"/>
                    <a:sym typeface="MS PGothic"/>
                  </a:rPr>
                  <a:t>）</a:t>
                </a:r>
                <a:endParaRPr sz="1881">
                  <a:solidFill>
                    <a:srgbClr val="000000"/>
                  </a:solidFill>
                  <a:latin typeface="MS PGothic"/>
                  <a:ea typeface="MS PGothic"/>
                  <a:cs typeface="MS PGothic"/>
                  <a:sym typeface="MS PGothic"/>
                </a:endParaRPr>
              </a:p>
            </p:txBody>
          </p:sp>
          <p:sp>
            <p:nvSpPr>
              <p:cNvPr id="690" name="Google Shape;690;p9"/>
              <p:cNvSpPr txBox="1"/>
              <p:nvPr/>
            </p:nvSpPr>
            <p:spPr>
              <a:xfrm>
                <a:off x="3428511" y="1518392"/>
                <a:ext cx="2317494" cy="57887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ja-JP" sz="1881" b="1">
                    <a:solidFill>
                      <a:srgbClr val="000000"/>
                    </a:solidFill>
                    <a:latin typeface="MS PGothic"/>
                    <a:ea typeface="MS PGothic"/>
                    <a:cs typeface="MS PGothic"/>
                    <a:sym typeface="MS PGothic"/>
                  </a:rPr>
                  <a:t>② 間に重い物を置く</a:t>
                </a:r>
                <a:endParaRPr sz="1881">
                  <a:solidFill>
                    <a:srgbClr val="000000"/>
                  </a:solidFill>
                  <a:latin typeface="MS PGothic"/>
                  <a:ea typeface="MS PGothic"/>
                  <a:cs typeface="MS PGothic"/>
                  <a:sym typeface="MS PGothic"/>
                </a:endParaRPr>
              </a:p>
              <a:p>
                <a:pPr marL="0" marR="0" lvl="0" indent="0" algn="ctr" rtl="0">
                  <a:spcBef>
                    <a:spcPts val="0"/>
                  </a:spcBef>
                  <a:spcAft>
                    <a:spcPts val="0"/>
                  </a:spcAft>
                  <a:buNone/>
                </a:pPr>
                <a:r>
                  <a:rPr lang="ja-JP" sz="1881" b="1">
                    <a:solidFill>
                      <a:srgbClr val="000000"/>
                    </a:solidFill>
                    <a:latin typeface="MS PGothic"/>
                    <a:ea typeface="MS PGothic"/>
                    <a:cs typeface="MS PGothic"/>
                    <a:sym typeface="MS PGothic"/>
                  </a:rPr>
                  <a:t>（</a:t>
                </a:r>
                <a:r>
                  <a:rPr lang="ja-JP" sz="1881" b="1">
                    <a:solidFill>
                      <a:srgbClr val="FF2800"/>
                    </a:solidFill>
                    <a:latin typeface="MS PGothic"/>
                    <a:ea typeface="MS PGothic"/>
                    <a:cs typeface="MS PGothic"/>
                    <a:sym typeface="MS PGothic"/>
                  </a:rPr>
                  <a:t>遮へい</a:t>
                </a:r>
                <a:r>
                  <a:rPr lang="ja-JP" sz="1881" b="1">
                    <a:solidFill>
                      <a:srgbClr val="000000"/>
                    </a:solidFill>
                    <a:latin typeface="MS PGothic"/>
                    <a:ea typeface="MS PGothic"/>
                    <a:cs typeface="MS PGothic"/>
                    <a:sym typeface="MS PGothic"/>
                  </a:rPr>
                  <a:t>）</a:t>
                </a:r>
                <a:endParaRPr sz="1881">
                  <a:solidFill>
                    <a:srgbClr val="000000"/>
                  </a:solidFill>
                  <a:latin typeface="MS PGothic"/>
                  <a:ea typeface="MS PGothic"/>
                  <a:cs typeface="MS PGothic"/>
                  <a:sym typeface="MS PGothic"/>
                </a:endParaRPr>
              </a:p>
            </p:txBody>
          </p:sp>
          <p:sp>
            <p:nvSpPr>
              <p:cNvPr id="691" name="Google Shape;691;p9"/>
              <p:cNvSpPr txBox="1"/>
              <p:nvPr/>
            </p:nvSpPr>
            <p:spPr>
              <a:xfrm>
                <a:off x="5835708" y="1518392"/>
                <a:ext cx="2318579" cy="578876"/>
              </a:xfrm>
              <a:prstGeom prst="rect">
                <a:avLst/>
              </a:prstGeom>
              <a:noFill/>
              <a:ln>
                <a:noFill/>
              </a:ln>
            </p:spPr>
            <p:txBody>
              <a:bodyPr spcFirstLastPara="1" wrap="square" lIns="0" tIns="0" rIns="0" bIns="0" anchor="t" anchorCtr="0">
                <a:spAutoFit/>
              </a:bodyPr>
              <a:lstStyle/>
              <a:p>
                <a:pPr marL="249232" marR="4344" lvl="0" indent="-238915" algn="ctr" rtl="0">
                  <a:spcBef>
                    <a:spcPts val="0"/>
                  </a:spcBef>
                  <a:spcAft>
                    <a:spcPts val="0"/>
                  </a:spcAft>
                  <a:buNone/>
                </a:pPr>
                <a:r>
                  <a:rPr lang="ja-JP" sz="1881" b="1">
                    <a:solidFill>
                      <a:srgbClr val="000000"/>
                    </a:solidFill>
                    <a:latin typeface="MS PGothic"/>
                    <a:ea typeface="MS PGothic"/>
                    <a:cs typeface="MS PGothic"/>
                    <a:sym typeface="MS PGothic"/>
                  </a:rPr>
                  <a:t>③ 近くにいる時間</a:t>
                </a:r>
                <a:endParaRPr sz="1881" b="1">
                  <a:solidFill>
                    <a:srgbClr val="000000"/>
                  </a:solidFill>
                  <a:latin typeface="MS PGothic"/>
                  <a:ea typeface="MS PGothic"/>
                  <a:cs typeface="MS PGothic"/>
                  <a:sym typeface="MS PGothic"/>
                </a:endParaRPr>
              </a:p>
              <a:p>
                <a:pPr marL="249232" marR="4344" lvl="0" indent="-238915" algn="ctr" rtl="0">
                  <a:spcBef>
                    <a:spcPts val="0"/>
                  </a:spcBef>
                  <a:spcAft>
                    <a:spcPts val="0"/>
                  </a:spcAft>
                  <a:buNone/>
                </a:pPr>
                <a:r>
                  <a:rPr lang="ja-JP" sz="1881" b="1">
                    <a:solidFill>
                      <a:srgbClr val="000000"/>
                    </a:solidFill>
                    <a:latin typeface="MS PGothic"/>
                    <a:ea typeface="MS PGothic"/>
                    <a:cs typeface="MS PGothic"/>
                    <a:sym typeface="MS PGothic"/>
                  </a:rPr>
                  <a:t>  を短く（</a:t>
                </a:r>
                <a:r>
                  <a:rPr lang="ja-JP" sz="1881" b="1">
                    <a:solidFill>
                      <a:srgbClr val="FF2800"/>
                    </a:solidFill>
                    <a:latin typeface="MS PGothic"/>
                    <a:ea typeface="MS PGothic"/>
                    <a:cs typeface="MS PGothic"/>
                    <a:sym typeface="MS PGothic"/>
                  </a:rPr>
                  <a:t>時間</a:t>
                </a:r>
                <a:r>
                  <a:rPr lang="ja-JP" sz="1881" b="1">
                    <a:solidFill>
                      <a:srgbClr val="000000"/>
                    </a:solidFill>
                    <a:latin typeface="MS PGothic"/>
                    <a:ea typeface="MS PGothic"/>
                    <a:cs typeface="MS PGothic"/>
                    <a:sym typeface="MS PGothic"/>
                  </a:rPr>
                  <a:t>）</a:t>
                </a:r>
                <a:endParaRPr sz="1881">
                  <a:solidFill>
                    <a:srgbClr val="000000"/>
                  </a:solidFill>
                  <a:latin typeface="MS PGothic"/>
                  <a:ea typeface="MS PGothic"/>
                  <a:cs typeface="MS PGothic"/>
                  <a:sym typeface="MS PGothic"/>
                </a:endParaRPr>
              </a:p>
            </p:txBody>
          </p:sp>
          <p:sp>
            <p:nvSpPr>
              <p:cNvPr id="692" name="Google Shape;692;p9"/>
              <p:cNvSpPr/>
              <p:nvPr/>
            </p:nvSpPr>
            <p:spPr>
              <a:xfrm>
                <a:off x="6407587" y="2594398"/>
                <a:ext cx="1308396" cy="130578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3" name="Google Shape;693;p9"/>
              <p:cNvSpPr/>
              <p:nvPr/>
            </p:nvSpPr>
            <p:spPr>
              <a:xfrm>
                <a:off x="4344649" y="2643918"/>
                <a:ext cx="449598" cy="1464995"/>
              </a:xfrm>
              <a:custGeom>
                <a:avLst/>
                <a:gdLst/>
                <a:ahLst/>
                <a:cxnLst/>
                <a:rect l="l" t="t" r="r" b="b"/>
                <a:pathLst>
                  <a:path w="525779" h="1713229" extrusionOk="0">
                    <a:moveTo>
                      <a:pt x="388619" y="1711452"/>
                    </a:moveTo>
                    <a:lnTo>
                      <a:pt x="374903" y="1711452"/>
                    </a:lnTo>
                    <a:lnTo>
                      <a:pt x="376427" y="1712976"/>
                    </a:lnTo>
                    <a:lnTo>
                      <a:pt x="387095" y="1712976"/>
                    </a:lnTo>
                    <a:lnTo>
                      <a:pt x="388619" y="1711452"/>
                    </a:lnTo>
                    <a:close/>
                  </a:path>
                  <a:path w="525779" h="1713229" extrusionOk="0">
                    <a:moveTo>
                      <a:pt x="149351" y="1524"/>
                    </a:moveTo>
                    <a:lnTo>
                      <a:pt x="138683" y="1524"/>
                    </a:lnTo>
                    <a:lnTo>
                      <a:pt x="129539" y="10668"/>
                    </a:lnTo>
                    <a:lnTo>
                      <a:pt x="129539" y="12192"/>
                    </a:lnTo>
                    <a:lnTo>
                      <a:pt x="128015" y="13716"/>
                    </a:lnTo>
                    <a:lnTo>
                      <a:pt x="9143" y="158496"/>
                    </a:lnTo>
                    <a:lnTo>
                      <a:pt x="7619" y="160020"/>
                    </a:lnTo>
                    <a:lnTo>
                      <a:pt x="7619" y="163068"/>
                    </a:lnTo>
                    <a:lnTo>
                      <a:pt x="4571" y="166116"/>
                    </a:lnTo>
                    <a:lnTo>
                      <a:pt x="4571" y="167640"/>
                    </a:lnTo>
                    <a:lnTo>
                      <a:pt x="3047" y="170688"/>
                    </a:lnTo>
                    <a:lnTo>
                      <a:pt x="3047" y="175260"/>
                    </a:lnTo>
                    <a:lnTo>
                      <a:pt x="1523" y="176784"/>
                    </a:lnTo>
                    <a:lnTo>
                      <a:pt x="1523" y="181356"/>
                    </a:lnTo>
                    <a:lnTo>
                      <a:pt x="0" y="182880"/>
                    </a:lnTo>
                    <a:lnTo>
                      <a:pt x="0" y="1267968"/>
                    </a:lnTo>
                    <a:lnTo>
                      <a:pt x="1523" y="1271016"/>
                    </a:lnTo>
                    <a:lnTo>
                      <a:pt x="1523" y="1278636"/>
                    </a:lnTo>
                    <a:lnTo>
                      <a:pt x="3047" y="1281684"/>
                    </a:lnTo>
                    <a:lnTo>
                      <a:pt x="3047" y="1283208"/>
                    </a:lnTo>
                    <a:lnTo>
                      <a:pt x="4571" y="1284732"/>
                    </a:lnTo>
                    <a:lnTo>
                      <a:pt x="4571" y="1289304"/>
                    </a:lnTo>
                    <a:lnTo>
                      <a:pt x="6095" y="1290828"/>
                    </a:lnTo>
                    <a:lnTo>
                      <a:pt x="6095" y="1292352"/>
                    </a:lnTo>
                    <a:lnTo>
                      <a:pt x="9143" y="1295400"/>
                    </a:lnTo>
                    <a:lnTo>
                      <a:pt x="9143" y="1296924"/>
                    </a:lnTo>
                    <a:lnTo>
                      <a:pt x="10667" y="1296924"/>
                    </a:lnTo>
                    <a:lnTo>
                      <a:pt x="10667" y="1298448"/>
                    </a:lnTo>
                    <a:lnTo>
                      <a:pt x="12191" y="1299972"/>
                    </a:lnTo>
                    <a:lnTo>
                      <a:pt x="361187" y="1699260"/>
                    </a:lnTo>
                    <a:lnTo>
                      <a:pt x="362711" y="1700783"/>
                    </a:lnTo>
                    <a:lnTo>
                      <a:pt x="364235" y="1703832"/>
                    </a:lnTo>
                    <a:lnTo>
                      <a:pt x="365759" y="1705356"/>
                    </a:lnTo>
                    <a:lnTo>
                      <a:pt x="368807" y="1706880"/>
                    </a:lnTo>
                    <a:lnTo>
                      <a:pt x="370331" y="1709927"/>
                    </a:lnTo>
                    <a:lnTo>
                      <a:pt x="371855" y="1709927"/>
                    </a:lnTo>
                    <a:lnTo>
                      <a:pt x="373379" y="1711452"/>
                    </a:lnTo>
                    <a:lnTo>
                      <a:pt x="390143" y="1711452"/>
                    </a:lnTo>
                    <a:lnTo>
                      <a:pt x="393191" y="1708404"/>
                    </a:lnTo>
                    <a:lnTo>
                      <a:pt x="394715" y="1708404"/>
                    </a:lnTo>
                    <a:lnTo>
                      <a:pt x="394715" y="1706880"/>
                    </a:lnTo>
                    <a:lnTo>
                      <a:pt x="397763" y="1703832"/>
                    </a:lnTo>
                    <a:lnTo>
                      <a:pt x="512063" y="1551432"/>
                    </a:lnTo>
                    <a:lnTo>
                      <a:pt x="513587" y="1549908"/>
                    </a:lnTo>
                    <a:lnTo>
                      <a:pt x="515111" y="1546860"/>
                    </a:lnTo>
                    <a:lnTo>
                      <a:pt x="516635" y="1545336"/>
                    </a:lnTo>
                    <a:lnTo>
                      <a:pt x="518159" y="1542288"/>
                    </a:lnTo>
                    <a:lnTo>
                      <a:pt x="518159" y="1540764"/>
                    </a:lnTo>
                    <a:lnTo>
                      <a:pt x="519683" y="1537716"/>
                    </a:lnTo>
                    <a:lnTo>
                      <a:pt x="521207" y="1536192"/>
                    </a:lnTo>
                    <a:lnTo>
                      <a:pt x="521207" y="1533144"/>
                    </a:lnTo>
                    <a:lnTo>
                      <a:pt x="522731" y="1530096"/>
                    </a:lnTo>
                    <a:lnTo>
                      <a:pt x="522731" y="1525524"/>
                    </a:lnTo>
                    <a:lnTo>
                      <a:pt x="524255" y="1524000"/>
                    </a:lnTo>
                    <a:lnTo>
                      <a:pt x="524255" y="1519428"/>
                    </a:lnTo>
                    <a:lnTo>
                      <a:pt x="525779" y="1516380"/>
                    </a:lnTo>
                    <a:lnTo>
                      <a:pt x="525779" y="441959"/>
                    </a:lnTo>
                    <a:lnTo>
                      <a:pt x="524255" y="438912"/>
                    </a:lnTo>
                    <a:lnTo>
                      <a:pt x="524255" y="434340"/>
                    </a:lnTo>
                    <a:lnTo>
                      <a:pt x="522731" y="431292"/>
                    </a:lnTo>
                    <a:lnTo>
                      <a:pt x="522731" y="429768"/>
                    </a:lnTo>
                    <a:lnTo>
                      <a:pt x="521207" y="426720"/>
                    </a:lnTo>
                    <a:lnTo>
                      <a:pt x="521207" y="425195"/>
                    </a:lnTo>
                    <a:lnTo>
                      <a:pt x="519683" y="423672"/>
                    </a:lnTo>
                    <a:lnTo>
                      <a:pt x="519683" y="422148"/>
                    </a:lnTo>
                    <a:lnTo>
                      <a:pt x="518159" y="420623"/>
                    </a:lnTo>
                    <a:lnTo>
                      <a:pt x="518159" y="419100"/>
                    </a:lnTo>
                    <a:lnTo>
                      <a:pt x="516635" y="417576"/>
                    </a:lnTo>
                    <a:lnTo>
                      <a:pt x="516635" y="416052"/>
                    </a:lnTo>
                    <a:lnTo>
                      <a:pt x="510539" y="409956"/>
                    </a:lnTo>
                    <a:lnTo>
                      <a:pt x="152399" y="3048"/>
                    </a:lnTo>
                    <a:lnTo>
                      <a:pt x="150875" y="3048"/>
                    </a:lnTo>
                    <a:lnTo>
                      <a:pt x="149351" y="1524"/>
                    </a:lnTo>
                    <a:close/>
                  </a:path>
                  <a:path w="525779" h="1713229" extrusionOk="0">
                    <a:moveTo>
                      <a:pt x="146303" y="0"/>
                    </a:moveTo>
                    <a:lnTo>
                      <a:pt x="143255" y="0"/>
                    </a:lnTo>
                    <a:lnTo>
                      <a:pt x="141731" y="1524"/>
                    </a:lnTo>
                    <a:lnTo>
                      <a:pt x="147827" y="1524"/>
                    </a:lnTo>
                    <a:lnTo>
                      <a:pt x="146303" y="0"/>
                    </a:lnTo>
                    <a:close/>
                  </a:path>
                </a:pathLst>
              </a:custGeom>
              <a:solidFill>
                <a:srgbClr val="8E8D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4" name="Google Shape;694;p9"/>
              <p:cNvSpPr/>
              <p:nvPr/>
            </p:nvSpPr>
            <p:spPr>
              <a:xfrm>
                <a:off x="4669141" y="3029661"/>
                <a:ext cx="113486" cy="1053406"/>
              </a:xfrm>
              <a:custGeom>
                <a:avLst/>
                <a:gdLst/>
                <a:ahLst/>
                <a:cxnLst/>
                <a:rect l="l" t="t" r="r" b="b"/>
                <a:pathLst>
                  <a:path w="132714" h="1231900" extrusionOk="0">
                    <a:moveTo>
                      <a:pt x="132587" y="0"/>
                    </a:moveTo>
                    <a:lnTo>
                      <a:pt x="0" y="164592"/>
                    </a:lnTo>
                    <a:lnTo>
                      <a:pt x="0" y="1231392"/>
                    </a:lnTo>
                    <a:lnTo>
                      <a:pt x="132587" y="1060704"/>
                    </a:lnTo>
                    <a:lnTo>
                      <a:pt x="132587" y="0"/>
                    </a:lnTo>
                    <a:close/>
                  </a:path>
                </a:pathLst>
              </a:custGeom>
              <a:solidFill>
                <a:srgbClr val="D2801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5" name="Google Shape;695;p9"/>
              <p:cNvSpPr/>
              <p:nvPr/>
            </p:nvSpPr>
            <p:spPr>
              <a:xfrm>
                <a:off x="4356378" y="2669983"/>
                <a:ext cx="426249" cy="500639"/>
              </a:xfrm>
              <a:custGeom>
                <a:avLst/>
                <a:gdLst/>
                <a:ahLst/>
                <a:cxnLst/>
                <a:rect l="l" t="t" r="r" b="b"/>
                <a:pathLst>
                  <a:path w="498475" h="585470" extrusionOk="0">
                    <a:moveTo>
                      <a:pt x="131064" y="0"/>
                    </a:moveTo>
                    <a:lnTo>
                      <a:pt x="0" y="166115"/>
                    </a:lnTo>
                    <a:lnTo>
                      <a:pt x="365760" y="585215"/>
                    </a:lnTo>
                    <a:lnTo>
                      <a:pt x="498348" y="420623"/>
                    </a:lnTo>
                    <a:lnTo>
                      <a:pt x="131064" y="0"/>
                    </a:lnTo>
                    <a:close/>
                  </a:path>
                </a:pathLst>
              </a:custGeom>
              <a:solidFill>
                <a:srgbClr val="F1A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6" name="Google Shape;696;p9"/>
              <p:cNvSpPr/>
              <p:nvPr/>
            </p:nvSpPr>
            <p:spPr>
              <a:xfrm>
                <a:off x="4356377" y="2812029"/>
                <a:ext cx="312764" cy="1270603"/>
              </a:xfrm>
              <a:custGeom>
                <a:avLst/>
                <a:gdLst/>
                <a:ahLst/>
                <a:cxnLst/>
                <a:rect l="l" t="t" r="r" b="b"/>
                <a:pathLst>
                  <a:path w="365760" h="1485900" extrusionOk="0">
                    <a:moveTo>
                      <a:pt x="0" y="0"/>
                    </a:moveTo>
                    <a:lnTo>
                      <a:pt x="0" y="1065276"/>
                    </a:lnTo>
                    <a:lnTo>
                      <a:pt x="365760" y="1485900"/>
                    </a:lnTo>
                    <a:lnTo>
                      <a:pt x="365760" y="419100"/>
                    </a:lnTo>
                    <a:lnTo>
                      <a:pt x="0" y="0"/>
                    </a:lnTo>
                    <a:close/>
                  </a:path>
                </a:pathLst>
              </a:custGeom>
              <a:solidFill>
                <a:srgbClr val="EE9A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7" name="Google Shape;697;p9"/>
              <p:cNvSpPr/>
              <p:nvPr/>
            </p:nvSpPr>
            <p:spPr>
              <a:xfrm>
                <a:off x="4356377" y="2950167"/>
                <a:ext cx="312764" cy="387154"/>
              </a:xfrm>
              <a:custGeom>
                <a:avLst/>
                <a:gdLst/>
                <a:ahLst/>
                <a:cxnLst/>
                <a:rect l="l" t="t" r="r" b="b"/>
                <a:pathLst>
                  <a:path w="365760" h="452754" extrusionOk="0">
                    <a:moveTo>
                      <a:pt x="0" y="0"/>
                    </a:moveTo>
                    <a:lnTo>
                      <a:pt x="0" y="21336"/>
                    </a:lnTo>
                    <a:lnTo>
                      <a:pt x="365760" y="452628"/>
                    </a:lnTo>
                    <a:lnTo>
                      <a:pt x="365760"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8" name="Google Shape;698;p9"/>
              <p:cNvSpPr/>
              <p:nvPr/>
            </p:nvSpPr>
            <p:spPr>
              <a:xfrm>
                <a:off x="4356377" y="3114368"/>
                <a:ext cx="312764" cy="387154"/>
              </a:xfrm>
              <a:custGeom>
                <a:avLst/>
                <a:gdLst/>
                <a:ahLst/>
                <a:cxnLst/>
                <a:rect l="l" t="t" r="r" b="b"/>
                <a:pathLst>
                  <a:path w="365760" h="452754" extrusionOk="0">
                    <a:moveTo>
                      <a:pt x="0" y="0"/>
                    </a:moveTo>
                    <a:lnTo>
                      <a:pt x="0" y="21336"/>
                    </a:lnTo>
                    <a:lnTo>
                      <a:pt x="365760" y="452628"/>
                    </a:lnTo>
                    <a:lnTo>
                      <a:pt x="365760"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699" name="Google Shape;699;p9"/>
              <p:cNvSpPr/>
              <p:nvPr/>
            </p:nvSpPr>
            <p:spPr>
              <a:xfrm>
                <a:off x="4356377" y="3261628"/>
                <a:ext cx="312764" cy="387154"/>
              </a:xfrm>
              <a:custGeom>
                <a:avLst/>
                <a:gdLst/>
                <a:ahLst/>
                <a:cxnLst/>
                <a:rect l="l" t="t" r="r" b="b"/>
                <a:pathLst>
                  <a:path w="365760" h="452754" extrusionOk="0">
                    <a:moveTo>
                      <a:pt x="0" y="0"/>
                    </a:moveTo>
                    <a:lnTo>
                      <a:pt x="0" y="21336"/>
                    </a:lnTo>
                    <a:lnTo>
                      <a:pt x="365760" y="452628"/>
                    </a:lnTo>
                    <a:lnTo>
                      <a:pt x="365760"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0" name="Google Shape;700;p9"/>
              <p:cNvSpPr/>
              <p:nvPr/>
            </p:nvSpPr>
            <p:spPr>
              <a:xfrm>
                <a:off x="4356377" y="3408887"/>
                <a:ext cx="312764" cy="387154"/>
              </a:xfrm>
              <a:custGeom>
                <a:avLst/>
                <a:gdLst/>
                <a:ahLst/>
                <a:cxnLst/>
                <a:rect l="l" t="t" r="r" b="b"/>
                <a:pathLst>
                  <a:path w="365760" h="452754" extrusionOk="0">
                    <a:moveTo>
                      <a:pt x="0" y="0"/>
                    </a:moveTo>
                    <a:lnTo>
                      <a:pt x="0" y="21336"/>
                    </a:lnTo>
                    <a:lnTo>
                      <a:pt x="365760" y="452628"/>
                    </a:lnTo>
                    <a:lnTo>
                      <a:pt x="365760"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1" name="Google Shape;701;p9"/>
              <p:cNvSpPr/>
              <p:nvPr/>
            </p:nvSpPr>
            <p:spPr>
              <a:xfrm>
                <a:off x="4356377" y="3561359"/>
                <a:ext cx="312764" cy="387154"/>
              </a:xfrm>
              <a:custGeom>
                <a:avLst/>
                <a:gdLst/>
                <a:ahLst/>
                <a:cxnLst/>
                <a:rect l="l" t="t" r="r" b="b"/>
                <a:pathLst>
                  <a:path w="365760" h="452754" extrusionOk="0">
                    <a:moveTo>
                      <a:pt x="0" y="0"/>
                    </a:moveTo>
                    <a:lnTo>
                      <a:pt x="0" y="21336"/>
                    </a:lnTo>
                    <a:lnTo>
                      <a:pt x="365760" y="452628"/>
                    </a:lnTo>
                    <a:lnTo>
                      <a:pt x="365760"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2" name="Google Shape;702;p9"/>
              <p:cNvSpPr/>
              <p:nvPr/>
            </p:nvSpPr>
            <p:spPr>
              <a:xfrm>
                <a:off x="4417623" y="2878495"/>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3" name="Google Shape;703;p9"/>
              <p:cNvSpPr/>
              <p:nvPr/>
            </p:nvSpPr>
            <p:spPr>
              <a:xfrm>
                <a:off x="4459329" y="3083090"/>
                <a:ext cx="0" cy="167242"/>
              </a:xfrm>
              <a:custGeom>
                <a:avLst/>
                <a:gdLst/>
                <a:ahLst/>
                <a:cxnLst/>
                <a:rect l="l" t="t" r="r" b="b"/>
                <a:pathLst>
                  <a:path w="120000" h="195579" extrusionOk="0">
                    <a:moveTo>
                      <a:pt x="0" y="0"/>
                    </a:moveTo>
                    <a:lnTo>
                      <a:pt x="0" y="195072"/>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4" name="Google Shape;704;p9"/>
              <p:cNvSpPr/>
              <p:nvPr/>
            </p:nvSpPr>
            <p:spPr>
              <a:xfrm>
                <a:off x="4560977" y="3201684"/>
                <a:ext cx="0" cy="164527"/>
              </a:xfrm>
              <a:custGeom>
                <a:avLst/>
                <a:gdLst/>
                <a:ahLst/>
                <a:cxnLst/>
                <a:rect l="l" t="t" r="r" b="b"/>
                <a:pathLst>
                  <a:path w="120000" h="192404" extrusionOk="0">
                    <a:moveTo>
                      <a:pt x="0" y="0"/>
                    </a:moveTo>
                    <a:lnTo>
                      <a:pt x="0" y="19202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5" name="Google Shape;705;p9"/>
              <p:cNvSpPr/>
              <p:nvPr/>
            </p:nvSpPr>
            <p:spPr>
              <a:xfrm>
                <a:off x="4459329" y="3389347"/>
                <a:ext cx="0" cy="158011"/>
              </a:xfrm>
              <a:custGeom>
                <a:avLst/>
                <a:gdLst/>
                <a:ahLst/>
                <a:cxnLst/>
                <a:rect l="l" t="t" r="r" b="b"/>
                <a:pathLst>
                  <a:path w="120000" h="184785" extrusionOk="0">
                    <a:moveTo>
                      <a:pt x="0" y="0"/>
                    </a:moveTo>
                    <a:lnTo>
                      <a:pt x="0" y="18439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6" name="Google Shape;706;p9"/>
              <p:cNvSpPr/>
              <p:nvPr/>
            </p:nvSpPr>
            <p:spPr>
              <a:xfrm>
                <a:off x="4560977" y="3501412"/>
                <a:ext cx="0" cy="155296"/>
              </a:xfrm>
              <a:custGeom>
                <a:avLst/>
                <a:gdLst/>
                <a:ahLst/>
                <a:cxnLst/>
                <a:rect l="l" t="t" r="r" b="b"/>
                <a:pathLst>
                  <a:path w="120000" h="181610" extrusionOk="0">
                    <a:moveTo>
                      <a:pt x="0" y="0"/>
                    </a:moveTo>
                    <a:lnTo>
                      <a:pt x="0" y="181355"/>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7" name="Google Shape;707;p9"/>
              <p:cNvSpPr/>
              <p:nvPr/>
            </p:nvSpPr>
            <p:spPr>
              <a:xfrm>
                <a:off x="4459329" y="3690374"/>
                <a:ext cx="0" cy="156382"/>
              </a:xfrm>
              <a:custGeom>
                <a:avLst/>
                <a:gdLst/>
                <a:ahLst/>
                <a:cxnLst/>
                <a:rect l="l" t="t" r="r" b="b"/>
                <a:pathLst>
                  <a:path w="120000" h="182879" extrusionOk="0">
                    <a:moveTo>
                      <a:pt x="0" y="0"/>
                    </a:moveTo>
                    <a:lnTo>
                      <a:pt x="0" y="182879"/>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8" name="Google Shape;708;p9"/>
              <p:cNvSpPr/>
              <p:nvPr/>
            </p:nvSpPr>
            <p:spPr>
              <a:xfrm>
                <a:off x="4560977" y="3802440"/>
                <a:ext cx="0" cy="159097"/>
              </a:xfrm>
              <a:custGeom>
                <a:avLst/>
                <a:gdLst/>
                <a:ahLst/>
                <a:cxnLst/>
                <a:rect l="l" t="t" r="r" b="b"/>
                <a:pathLst>
                  <a:path w="120000" h="186054" extrusionOk="0">
                    <a:moveTo>
                      <a:pt x="0" y="0"/>
                    </a:moveTo>
                    <a:lnTo>
                      <a:pt x="0" y="185940"/>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09" name="Google Shape;709;p9"/>
              <p:cNvSpPr/>
              <p:nvPr/>
            </p:nvSpPr>
            <p:spPr>
              <a:xfrm>
                <a:off x="4508853" y="2984052"/>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0" name="Google Shape;710;p9"/>
              <p:cNvSpPr/>
              <p:nvPr/>
            </p:nvSpPr>
            <p:spPr>
              <a:xfrm>
                <a:off x="4600072" y="3087000"/>
                <a:ext cx="0" cy="155296"/>
              </a:xfrm>
              <a:custGeom>
                <a:avLst/>
                <a:gdLst/>
                <a:ahLst/>
                <a:cxnLst/>
                <a:rect l="l" t="t" r="r" b="b"/>
                <a:pathLst>
                  <a:path w="120000" h="181610" extrusionOk="0">
                    <a:moveTo>
                      <a:pt x="0" y="0"/>
                    </a:moveTo>
                    <a:lnTo>
                      <a:pt x="0" y="181355"/>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1" name="Google Shape;711;p9"/>
              <p:cNvSpPr/>
              <p:nvPr/>
            </p:nvSpPr>
            <p:spPr>
              <a:xfrm>
                <a:off x="4731697" y="3088311"/>
                <a:ext cx="0" cy="156382"/>
              </a:xfrm>
              <a:custGeom>
                <a:avLst/>
                <a:gdLst/>
                <a:ahLst/>
                <a:cxnLst/>
                <a:rect l="l" t="t" r="r" b="b"/>
                <a:pathLst>
                  <a:path w="120000" h="182879" extrusionOk="0">
                    <a:moveTo>
                      <a:pt x="0" y="0"/>
                    </a:moveTo>
                    <a:lnTo>
                      <a:pt x="0" y="182879"/>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2" name="Google Shape;712;p9"/>
              <p:cNvSpPr/>
              <p:nvPr/>
            </p:nvSpPr>
            <p:spPr>
              <a:xfrm>
                <a:off x="4731697" y="3404984"/>
                <a:ext cx="0" cy="156382"/>
              </a:xfrm>
              <a:custGeom>
                <a:avLst/>
                <a:gdLst/>
                <a:ahLst/>
                <a:cxnLst/>
                <a:rect l="l" t="t" r="r" b="b"/>
                <a:pathLst>
                  <a:path w="120000" h="182879" extrusionOk="0">
                    <a:moveTo>
                      <a:pt x="0" y="0"/>
                    </a:moveTo>
                    <a:lnTo>
                      <a:pt x="0" y="182879"/>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3" name="Google Shape;713;p9"/>
              <p:cNvSpPr/>
              <p:nvPr/>
            </p:nvSpPr>
            <p:spPr>
              <a:xfrm>
                <a:off x="4731697" y="3698193"/>
                <a:ext cx="0" cy="155296"/>
              </a:xfrm>
              <a:custGeom>
                <a:avLst/>
                <a:gdLst/>
                <a:ahLst/>
                <a:cxnLst/>
                <a:rect l="l" t="t" r="r" b="b"/>
                <a:pathLst>
                  <a:path w="120000" h="181610" extrusionOk="0">
                    <a:moveTo>
                      <a:pt x="0" y="0"/>
                    </a:moveTo>
                    <a:lnTo>
                      <a:pt x="0" y="181355"/>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4" name="Google Shape;714;p9"/>
              <p:cNvSpPr/>
              <p:nvPr/>
            </p:nvSpPr>
            <p:spPr>
              <a:xfrm>
                <a:off x="4417623" y="3196460"/>
                <a:ext cx="0" cy="149866"/>
              </a:xfrm>
              <a:custGeom>
                <a:avLst/>
                <a:gdLst/>
                <a:ahLst/>
                <a:cxnLst/>
                <a:rect l="l" t="t" r="r" b="b"/>
                <a:pathLst>
                  <a:path w="120000" h="175260" extrusionOk="0">
                    <a:moveTo>
                      <a:pt x="0" y="0"/>
                    </a:moveTo>
                    <a:lnTo>
                      <a:pt x="0" y="175272"/>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5" name="Google Shape;715;p9"/>
              <p:cNvSpPr/>
              <p:nvPr/>
            </p:nvSpPr>
            <p:spPr>
              <a:xfrm>
                <a:off x="4508853" y="3302026"/>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6" name="Google Shape;716;p9"/>
              <p:cNvSpPr/>
              <p:nvPr/>
            </p:nvSpPr>
            <p:spPr>
              <a:xfrm>
                <a:off x="4600072" y="3408894"/>
                <a:ext cx="0" cy="151495"/>
              </a:xfrm>
              <a:custGeom>
                <a:avLst/>
                <a:gdLst/>
                <a:ahLst/>
                <a:cxnLst/>
                <a:rect l="l" t="t" r="r" b="b"/>
                <a:pathLst>
                  <a:path w="120000" h="177164" extrusionOk="0">
                    <a:moveTo>
                      <a:pt x="0" y="0"/>
                    </a:moveTo>
                    <a:lnTo>
                      <a:pt x="0" y="17677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7" name="Google Shape;717;p9"/>
              <p:cNvSpPr/>
              <p:nvPr/>
            </p:nvSpPr>
            <p:spPr>
              <a:xfrm>
                <a:off x="4417623" y="3485774"/>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8" name="Google Shape;718;p9"/>
              <p:cNvSpPr/>
              <p:nvPr/>
            </p:nvSpPr>
            <p:spPr>
              <a:xfrm>
                <a:off x="4508853" y="3591332"/>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19" name="Google Shape;719;p9"/>
              <p:cNvSpPr/>
              <p:nvPr/>
            </p:nvSpPr>
            <p:spPr>
              <a:xfrm>
                <a:off x="4600072" y="3699500"/>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0" name="Google Shape;720;p9"/>
              <p:cNvSpPr/>
              <p:nvPr/>
            </p:nvSpPr>
            <p:spPr>
              <a:xfrm>
                <a:off x="4669141" y="3169100"/>
                <a:ext cx="113486" cy="168328"/>
              </a:xfrm>
              <a:custGeom>
                <a:avLst/>
                <a:gdLst/>
                <a:ahLst/>
                <a:cxnLst/>
                <a:rect l="l" t="t" r="r" b="b"/>
                <a:pathLst>
                  <a:path w="132714" h="196850" extrusionOk="0">
                    <a:moveTo>
                      <a:pt x="132588" y="0"/>
                    </a:moveTo>
                    <a:lnTo>
                      <a:pt x="0" y="175260"/>
                    </a:lnTo>
                    <a:lnTo>
                      <a:pt x="0" y="196596"/>
                    </a:lnTo>
                    <a:lnTo>
                      <a:pt x="132588" y="18288"/>
                    </a:lnTo>
                    <a:lnTo>
                      <a:pt x="132588"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1" name="Google Shape;721;p9"/>
              <p:cNvSpPr/>
              <p:nvPr/>
            </p:nvSpPr>
            <p:spPr>
              <a:xfrm>
                <a:off x="4669141" y="3337212"/>
                <a:ext cx="113486" cy="168328"/>
              </a:xfrm>
              <a:custGeom>
                <a:avLst/>
                <a:gdLst/>
                <a:ahLst/>
                <a:cxnLst/>
                <a:rect l="l" t="t" r="r" b="b"/>
                <a:pathLst>
                  <a:path w="132714" h="196850" extrusionOk="0">
                    <a:moveTo>
                      <a:pt x="132588" y="0"/>
                    </a:moveTo>
                    <a:lnTo>
                      <a:pt x="0" y="175260"/>
                    </a:lnTo>
                    <a:lnTo>
                      <a:pt x="0" y="196596"/>
                    </a:lnTo>
                    <a:lnTo>
                      <a:pt x="132588" y="18288"/>
                    </a:lnTo>
                    <a:lnTo>
                      <a:pt x="132588"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2" name="Google Shape;722;p9"/>
              <p:cNvSpPr/>
              <p:nvPr/>
            </p:nvSpPr>
            <p:spPr>
              <a:xfrm>
                <a:off x="4669141" y="3485775"/>
                <a:ext cx="113486" cy="168328"/>
              </a:xfrm>
              <a:custGeom>
                <a:avLst/>
                <a:gdLst/>
                <a:ahLst/>
                <a:cxnLst/>
                <a:rect l="l" t="t" r="r" b="b"/>
                <a:pathLst>
                  <a:path w="132714" h="196850" extrusionOk="0">
                    <a:moveTo>
                      <a:pt x="132588" y="0"/>
                    </a:moveTo>
                    <a:lnTo>
                      <a:pt x="0" y="175260"/>
                    </a:lnTo>
                    <a:lnTo>
                      <a:pt x="0" y="196596"/>
                    </a:lnTo>
                    <a:lnTo>
                      <a:pt x="132588" y="18288"/>
                    </a:lnTo>
                    <a:lnTo>
                      <a:pt x="132588"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3" name="Google Shape;723;p9"/>
              <p:cNvSpPr/>
              <p:nvPr/>
            </p:nvSpPr>
            <p:spPr>
              <a:xfrm>
                <a:off x="4669141" y="3627822"/>
                <a:ext cx="113486" cy="168328"/>
              </a:xfrm>
              <a:custGeom>
                <a:avLst/>
                <a:gdLst/>
                <a:ahLst/>
                <a:cxnLst/>
                <a:rect l="l" t="t" r="r" b="b"/>
                <a:pathLst>
                  <a:path w="132714" h="196850" extrusionOk="0">
                    <a:moveTo>
                      <a:pt x="132588" y="0"/>
                    </a:moveTo>
                    <a:lnTo>
                      <a:pt x="0" y="175260"/>
                    </a:lnTo>
                    <a:lnTo>
                      <a:pt x="0" y="196596"/>
                    </a:lnTo>
                    <a:lnTo>
                      <a:pt x="132588" y="18288"/>
                    </a:lnTo>
                    <a:lnTo>
                      <a:pt x="132588"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4" name="Google Shape;724;p9"/>
              <p:cNvSpPr/>
              <p:nvPr/>
            </p:nvSpPr>
            <p:spPr>
              <a:xfrm>
                <a:off x="4669141" y="3780293"/>
                <a:ext cx="113486" cy="169414"/>
              </a:xfrm>
              <a:custGeom>
                <a:avLst/>
                <a:gdLst/>
                <a:ahLst/>
                <a:cxnLst/>
                <a:rect l="l" t="t" r="r" b="b"/>
                <a:pathLst>
                  <a:path w="132714" h="198120" extrusionOk="0">
                    <a:moveTo>
                      <a:pt x="132588" y="0"/>
                    </a:moveTo>
                    <a:lnTo>
                      <a:pt x="0" y="175259"/>
                    </a:lnTo>
                    <a:lnTo>
                      <a:pt x="0" y="198119"/>
                    </a:lnTo>
                    <a:lnTo>
                      <a:pt x="132588" y="19811"/>
                    </a:lnTo>
                    <a:lnTo>
                      <a:pt x="132588"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5" name="Google Shape;725;p9"/>
              <p:cNvSpPr/>
              <p:nvPr/>
            </p:nvSpPr>
            <p:spPr>
              <a:xfrm>
                <a:off x="4356378" y="2802907"/>
                <a:ext cx="426249" cy="367606"/>
              </a:xfrm>
              <a:custGeom>
                <a:avLst/>
                <a:gdLst/>
                <a:ahLst/>
                <a:cxnLst/>
                <a:rect l="l" t="t" r="r" b="b"/>
                <a:pathLst>
                  <a:path w="498475" h="429895" extrusionOk="0">
                    <a:moveTo>
                      <a:pt x="12192" y="0"/>
                    </a:moveTo>
                    <a:lnTo>
                      <a:pt x="0" y="10667"/>
                    </a:lnTo>
                    <a:lnTo>
                      <a:pt x="365760" y="429767"/>
                    </a:lnTo>
                    <a:lnTo>
                      <a:pt x="390313" y="399287"/>
                    </a:lnTo>
                    <a:lnTo>
                      <a:pt x="365760" y="399287"/>
                    </a:lnTo>
                    <a:lnTo>
                      <a:pt x="12192" y="0"/>
                    </a:lnTo>
                    <a:close/>
                  </a:path>
                  <a:path w="498475" h="429895" extrusionOk="0">
                    <a:moveTo>
                      <a:pt x="487680" y="252983"/>
                    </a:moveTo>
                    <a:lnTo>
                      <a:pt x="365760" y="399287"/>
                    </a:lnTo>
                    <a:lnTo>
                      <a:pt x="390313" y="399287"/>
                    </a:lnTo>
                    <a:lnTo>
                      <a:pt x="498348" y="265175"/>
                    </a:lnTo>
                    <a:lnTo>
                      <a:pt x="487680" y="252983"/>
                    </a:lnTo>
                    <a:close/>
                  </a:path>
                </a:pathLst>
              </a:custGeom>
              <a:solidFill>
                <a:srgbClr val="F5BC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6" name="Google Shape;726;p9"/>
              <p:cNvSpPr/>
              <p:nvPr/>
            </p:nvSpPr>
            <p:spPr>
              <a:xfrm>
                <a:off x="4648290" y="2997077"/>
                <a:ext cx="449598" cy="1464995"/>
              </a:xfrm>
              <a:custGeom>
                <a:avLst/>
                <a:gdLst/>
                <a:ahLst/>
                <a:cxnLst/>
                <a:rect l="l" t="t" r="r" b="b"/>
                <a:pathLst>
                  <a:path w="525779" h="1713229" extrusionOk="0">
                    <a:moveTo>
                      <a:pt x="385572" y="1711464"/>
                    </a:moveTo>
                    <a:lnTo>
                      <a:pt x="377952" y="1711464"/>
                    </a:lnTo>
                    <a:lnTo>
                      <a:pt x="379476" y="1712976"/>
                    </a:lnTo>
                    <a:lnTo>
                      <a:pt x="384048" y="1712976"/>
                    </a:lnTo>
                    <a:lnTo>
                      <a:pt x="385572" y="1711464"/>
                    </a:lnTo>
                    <a:close/>
                  </a:path>
                  <a:path w="525779" h="1713229" extrusionOk="0">
                    <a:moveTo>
                      <a:pt x="388620" y="1709927"/>
                    </a:moveTo>
                    <a:lnTo>
                      <a:pt x="373380" y="1709927"/>
                    </a:lnTo>
                    <a:lnTo>
                      <a:pt x="374904" y="1711464"/>
                    </a:lnTo>
                    <a:lnTo>
                      <a:pt x="387096" y="1711464"/>
                    </a:lnTo>
                    <a:lnTo>
                      <a:pt x="388620" y="1709927"/>
                    </a:lnTo>
                    <a:close/>
                  </a:path>
                  <a:path w="525779" h="1713229" extrusionOk="0">
                    <a:moveTo>
                      <a:pt x="150876" y="1536"/>
                    </a:moveTo>
                    <a:lnTo>
                      <a:pt x="137160" y="1536"/>
                    </a:lnTo>
                    <a:lnTo>
                      <a:pt x="137160" y="3048"/>
                    </a:lnTo>
                    <a:lnTo>
                      <a:pt x="135636" y="3048"/>
                    </a:lnTo>
                    <a:lnTo>
                      <a:pt x="129540" y="9144"/>
                    </a:lnTo>
                    <a:lnTo>
                      <a:pt x="129540" y="12192"/>
                    </a:lnTo>
                    <a:lnTo>
                      <a:pt x="128016" y="12192"/>
                    </a:lnTo>
                    <a:lnTo>
                      <a:pt x="9144" y="158496"/>
                    </a:lnTo>
                    <a:lnTo>
                      <a:pt x="9144" y="160020"/>
                    </a:lnTo>
                    <a:lnTo>
                      <a:pt x="6096" y="163068"/>
                    </a:lnTo>
                    <a:lnTo>
                      <a:pt x="6096" y="164592"/>
                    </a:lnTo>
                    <a:lnTo>
                      <a:pt x="4572" y="167640"/>
                    </a:lnTo>
                    <a:lnTo>
                      <a:pt x="4572" y="169164"/>
                    </a:lnTo>
                    <a:lnTo>
                      <a:pt x="3048" y="170700"/>
                    </a:lnTo>
                    <a:lnTo>
                      <a:pt x="3048" y="175272"/>
                    </a:lnTo>
                    <a:lnTo>
                      <a:pt x="1524" y="178308"/>
                    </a:lnTo>
                    <a:lnTo>
                      <a:pt x="1524" y="184416"/>
                    </a:lnTo>
                    <a:lnTo>
                      <a:pt x="0" y="185928"/>
                    </a:lnTo>
                    <a:lnTo>
                      <a:pt x="0" y="1263408"/>
                    </a:lnTo>
                    <a:lnTo>
                      <a:pt x="1524" y="1266444"/>
                    </a:lnTo>
                    <a:lnTo>
                      <a:pt x="1524" y="1275588"/>
                    </a:lnTo>
                    <a:lnTo>
                      <a:pt x="3048" y="1278636"/>
                    </a:lnTo>
                    <a:lnTo>
                      <a:pt x="3048" y="1280160"/>
                    </a:lnTo>
                    <a:lnTo>
                      <a:pt x="4572" y="1283208"/>
                    </a:lnTo>
                    <a:lnTo>
                      <a:pt x="4572" y="1286268"/>
                    </a:lnTo>
                    <a:lnTo>
                      <a:pt x="6096" y="1287780"/>
                    </a:lnTo>
                    <a:lnTo>
                      <a:pt x="6096" y="1289304"/>
                    </a:lnTo>
                    <a:lnTo>
                      <a:pt x="7620" y="1290840"/>
                    </a:lnTo>
                    <a:lnTo>
                      <a:pt x="7620" y="1293876"/>
                    </a:lnTo>
                    <a:lnTo>
                      <a:pt x="9144" y="1293876"/>
                    </a:lnTo>
                    <a:lnTo>
                      <a:pt x="9144" y="1295412"/>
                    </a:lnTo>
                    <a:lnTo>
                      <a:pt x="10668" y="1295412"/>
                    </a:lnTo>
                    <a:lnTo>
                      <a:pt x="10668" y="1296924"/>
                    </a:lnTo>
                    <a:lnTo>
                      <a:pt x="12192" y="1296924"/>
                    </a:lnTo>
                    <a:lnTo>
                      <a:pt x="12192" y="1298448"/>
                    </a:lnTo>
                    <a:lnTo>
                      <a:pt x="359664" y="1697748"/>
                    </a:lnTo>
                    <a:lnTo>
                      <a:pt x="361188" y="1700783"/>
                    </a:lnTo>
                    <a:lnTo>
                      <a:pt x="364236" y="1702320"/>
                    </a:lnTo>
                    <a:lnTo>
                      <a:pt x="365760" y="1705356"/>
                    </a:lnTo>
                    <a:lnTo>
                      <a:pt x="368808" y="1708404"/>
                    </a:lnTo>
                    <a:lnTo>
                      <a:pt x="371856" y="1709927"/>
                    </a:lnTo>
                    <a:lnTo>
                      <a:pt x="390144" y="1709927"/>
                    </a:lnTo>
                    <a:lnTo>
                      <a:pt x="391668" y="1708404"/>
                    </a:lnTo>
                    <a:lnTo>
                      <a:pt x="393192" y="1708404"/>
                    </a:lnTo>
                    <a:lnTo>
                      <a:pt x="393192" y="1706892"/>
                    </a:lnTo>
                    <a:lnTo>
                      <a:pt x="394716" y="1706892"/>
                    </a:lnTo>
                    <a:lnTo>
                      <a:pt x="394716" y="1705356"/>
                    </a:lnTo>
                    <a:lnTo>
                      <a:pt x="396240" y="1703832"/>
                    </a:lnTo>
                    <a:lnTo>
                      <a:pt x="396240" y="1702320"/>
                    </a:lnTo>
                    <a:lnTo>
                      <a:pt x="510540" y="1549908"/>
                    </a:lnTo>
                    <a:lnTo>
                      <a:pt x="512064" y="1548384"/>
                    </a:lnTo>
                    <a:lnTo>
                      <a:pt x="513588" y="1545336"/>
                    </a:lnTo>
                    <a:lnTo>
                      <a:pt x="515112" y="1543812"/>
                    </a:lnTo>
                    <a:lnTo>
                      <a:pt x="516636" y="1540764"/>
                    </a:lnTo>
                    <a:lnTo>
                      <a:pt x="518160" y="1539240"/>
                    </a:lnTo>
                    <a:lnTo>
                      <a:pt x="518160" y="1536192"/>
                    </a:lnTo>
                    <a:lnTo>
                      <a:pt x="519684" y="1534668"/>
                    </a:lnTo>
                    <a:lnTo>
                      <a:pt x="519684" y="1531620"/>
                    </a:lnTo>
                    <a:lnTo>
                      <a:pt x="521208" y="1530096"/>
                    </a:lnTo>
                    <a:lnTo>
                      <a:pt x="521208" y="1527048"/>
                    </a:lnTo>
                    <a:lnTo>
                      <a:pt x="522732" y="1525524"/>
                    </a:lnTo>
                    <a:lnTo>
                      <a:pt x="522732" y="1520952"/>
                    </a:lnTo>
                    <a:lnTo>
                      <a:pt x="524256" y="1517904"/>
                    </a:lnTo>
                    <a:lnTo>
                      <a:pt x="524256" y="1507236"/>
                    </a:lnTo>
                    <a:lnTo>
                      <a:pt x="525780" y="1505724"/>
                    </a:lnTo>
                    <a:lnTo>
                      <a:pt x="525780" y="449592"/>
                    </a:lnTo>
                    <a:lnTo>
                      <a:pt x="524256" y="446531"/>
                    </a:lnTo>
                    <a:lnTo>
                      <a:pt x="524256" y="437388"/>
                    </a:lnTo>
                    <a:lnTo>
                      <a:pt x="522732" y="434340"/>
                    </a:lnTo>
                    <a:lnTo>
                      <a:pt x="522732" y="432816"/>
                    </a:lnTo>
                    <a:lnTo>
                      <a:pt x="521208" y="429768"/>
                    </a:lnTo>
                    <a:lnTo>
                      <a:pt x="521208" y="426732"/>
                    </a:lnTo>
                    <a:lnTo>
                      <a:pt x="519684" y="423672"/>
                    </a:lnTo>
                    <a:lnTo>
                      <a:pt x="519684" y="422160"/>
                    </a:lnTo>
                    <a:lnTo>
                      <a:pt x="518160" y="420623"/>
                    </a:lnTo>
                    <a:lnTo>
                      <a:pt x="518160" y="419100"/>
                    </a:lnTo>
                    <a:lnTo>
                      <a:pt x="516636" y="417588"/>
                    </a:lnTo>
                    <a:lnTo>
                      <a:pt x="516636" y="416052"/>
                    </a:lnTo>
                    <a:lnTo>
                      <a:pt x="510540" y="409956"/>
                    </a:lnTo>
                    <a:lnTo>
                      <a:pt x="510540" y="408444"/>
                    </a:lnTo>
                    <a:lnTo>
                      <a:pt x="152400" y="3048"/>
                    </a:lnTo>
                    <a:lnTo>
                      <a:pt x="150876" y="1536"/>
                    </a:lnTo>
                    <a:close/>
                  </a:path>
                  <a:path w="525779" h="1713229" extrusionOk="0">
                    <a:moveTo>
                      <a:pt x="149352" y="0"/>
                    </a:moveTo>
                    <a:lnTo>
                      <a:pt x="140208" y="0"/>
                    </a:lnTo>
                    <a:lnTo>
                      <a:pt x="138684" y="1536"/>
                    </a:lnTo>
                    <a:lnTo>
                      <a:pt x="149352" y="1536"/>
                    </a:lnTo>
                    <a:lnTo>
                      <a:pt x="149352" y="0"/>
                    </a:lnTo>
                    <a:close/>
                  </a:path>
                </a:pathLst>
              </a:custGeom>
              <a:solidFill>
                <a:srgbClr val="8E8D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7" name="Google Shape;727;p9"/>
              <p:cNvSpPr/>
              <p:nvPr/>
            </p:nvSpPr>
            <p:spPr>
              <a:xfrm>
                <a:off x="4972783" y="3381520"/>
                <a:ext cx="112400" cy="1053406"/>
              </a:xfrm>
              <a:custGeom>
                <a:avLst/>
                <a:gdLst/>
                <a:ahLst/>
                <a:cxnLst/>
                <a:rect l="l" t="t" r="r" b="b"/>
                <a:pathLst>
                  <a:path w="131445" h="1231900" extrusionOk="0">
                    <a:moveTo>
                      <a:pt x="131063" y="0"/>
                    </a:moveTo>
                    <a:lnTo>
                      <a:pt x="0" y="166116"/>
                    </a:lnTo>
                    <a:lnTo>
                      <a:pt x="0" y="1231392"/>
                    </a:lnTo>
                    <a:lnTo>
                      <a:pt x="131063" y="1060704"/>
                    </a:lnTo>
                    <a:lnTo>
                      <a:pt x="131063" y="0"/>
                    </a:lnTo>
                    <a:close/>
                  </a:path>
                </a:pathLst>
              </a:custGeom>
              <a:solidFill>
                <a:srgbClr val="D2801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8" name="Google Shape;728;p9"/>
              <p:cNvSpPr/>
              <p:nvPr/>
            </p:nvSpPr>
            <p:spPr>
              <a:xfrm>
                <a:off x="4661322" y="3021842"/>
                <a:ext cx="423534" cy="501725"/>
              </a:xfrm>
              <a:custGeom>
                <a:avLst/>
                <a:gdLst/>
                <a:ahLst/>
                <a:cxnLst/>
                <a:rect l="l" t="t" r="r" b="b"/>
                <a:pathLst>
                  <a:path w="495300" h="586739" extrusionOk="0">
                    <a:moveTo>
                      <a:pt x="129539" y="0"/>
                    </a:moveTo>
                    <a:lnTo>
                      <a:pt x="0" y="166115"/>
                    </a:lnTo>
                    <a:lnTo>
                      <a:pt x="364236" y="586739"/>
                    </a:lnTo>
                    <a:lnTo>
                      <a:pt x="495300" y="420623"/>
                    </a:lnTo>
                    <a:lnTo>
                      <a:pt x="129539" y="0"/>
                    </a:lnTo>
                    <a:close/>
                  </a:path>
                </a:pathLst>
              </a:custGeom>
              <a:solidFill>
                <a:srgbClr val="F1A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29" name="Google Shape;729;p9"/>
              <p:cNvSpPr/>
              <p:nvPr/>
            </p:nvSpPr>
            <p:spPr>
              <a:xfrm>
                <a:off x="4660019" y="3163889"/>
                <a:ext cx="312764" cy="1270603"/>
              </a:xfrm>
              <a:custGeom>
                <a:avLst/>
                <a:gdLst/>
                <a:ahLst/>
                <a:cxnLst/>
                <a:rect l="l" t="t" r="r" b="b"/>
                <a:pathLst>
                  <a:path w="365760" h="1485900" extrusionOk="0">
                    <a:moveTo>
                      <a:pt x="1524" y="0"/>
                    </a:moveTo>
                    <a:lnTo>
                      <a:pt x="0" y="1066800"/>
                    </a:lnTo>
                    <a:lnTo>
                      <a:pt x="365760" y="1485900"/>
                    </a:lnTo>
                    <a:lnTo>
                      <a:pt x="365760" y="420623"/>
                    </a:lnTo>
                    <a:lnTo>
                      <a:pt x="1524" y="0"/>
                    </a:lnTo>
                    <a:close/>
                  </a:path>
                </a:pathLst>
              </a:custGeom>
              <a:solidFill>
                <a:srgbClr val="EE9A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0" name="Google Shape;730;p9"/>
              <p:cNvSpPr/>
              <p:nvPr/>
            </p:nvSpPr>
            <p:spPr>
              <a:xfrm>
                <a:off x="4661322" y="3302026"/>
                <a:ext cx="311678" cy="387154"/>
              </a:xfrm>
              <a:custGeom>
                <a:avLst/>
                <a:gdLst/>
                <a:ahLst/>
                <a:cxnLst/>
                <a:rect l="l" t="t" r="r" b="b"/>
                <a:pathLst>
                  <a:path w="364489" h="452754" extrusionOk="0">
                    <a:moveTo>
                      <a:pt x="0" y="0"/>
                    </a:moveTo>
                    <a:lnTo>
                      <a:pt x="0" y="21336"/>
                    </a:lnTo>
                    <a:lnTo>
                      <a:pt x="364236" y="452628"/>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1" name="Google Shape;731;p9"/>
              <p:cNvSpPr/>
              <p:nvPr/>
            </p:nvSpPr>
            <p:spPr>
              <a:xfrm>
                <a:off x="4661322" y="3466228"/>
                <a:ext cx="311678" cy="388782"/>
              </a:xfrm>
              <a:custGeom>
                <a:avLst/>
                <a:gdLst/>
                <a:ahLst/>
                <a:cxnLst/>
                <a:rect l="l" t="t" r="r" b="b"/>
                <a:pathLst>
                  <a:path w="364489" h="454660" extrusionOk="0">
                    <a:moveTo>
                      <a:pt x="0" y="0"/>
                    </a:moveTo>
                    <a:lnTo>
                      <a:pt x="0" y="21336"/>
                    </a:lnTo>
                    <a:lnTo>
                      <a:pt x="364236" y="454152"/>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2" name="Google Shape;732;p9"/>
              <p:cNvSpPr/>
              <p:nvPr/>
            </p:nvSpPr>
            <p:spPr>
              <a:xfrm>
                <a:off x="4661322" y="3613487"/>
                <a:ext cx="311678" cy="387154"/>
              </a:xfrm>
              <a:custGeom>
                <a:avLst/>
                <a:gdLst/>
                <a:ahLst/>
                <a:cxnLst/>
                <a:rect l="l" t="t" r="r" b="b"/>
                <a:pathLst>
                  <a:path w="364489" h="452754" extrusionOk="0">
                    <a:moveTo>
                      <a:pt x="0" y="0"/>
                    </a:moveTo>
                    <a:lnTo>
                      <a:pt x="0" y="21336"/>
                    </a:lnTo>
                    <a:lnTo>
                      <a:pt x="364236" y="452628"/>
                    </a:lnTo>
                    <a:lnTo>
                      <a:pt x="364236" y="431292"/>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3" name="Google Shape;733;p9"/>
              <p:cNvSpPr/>
              <p:nvPr/>
            </p:nvSpPr>
            <p:spPr>
              <a:xfrm>
                <a:off x="4661322" y="3760747"/>
                <a:ext cx="311678" cy="387154"/>
              </a:xfrm>
              <a:custGeom>
                <a:avLst/>
                <a:gdLst/>
                <a:ahLst/>
                <a:cxnLst/>
                <a:rect l="l" t="t" r="r" b="b"/>
                <a:pathLst>
                  <a:path w="364489" h="452754" extrusionOk="0">
                    <a:moveTo>
                      <a:pt x="0" y="0"/>
                    </a:moveTo>
                    <a:lnTo>
                      <a:pt x="0" y="21336"/>
                    </a:lnTo>
                    <a:lnTo>
                      <a:pt x="364236" y="452628"/>
                    </a:lnTo>
                    <a:lnTo>
                      <a:pt x="364236" y="429768"/>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4" name="Google Shape;734;p9"/>
              <p:cNvSpPr/>
              <p:nvPr/>
            </p:nvSpPr>
            <p:spPr>
              <a:xfrm>
                <a:off x="4661322" y="3914522"/>
                <a:ext cx="311678" cy="387154"/>
              </a:xfrm>
              <a:custGeom>
                <a:avLst/>
                <a:gdLst/>
                <a:ahLst/>
                <a:cxnLst/>
                <a:rect l="l" t="t" r="r" b="b"/>
                <a:pathLst>
                  <a:path w="364489" h="452754" extrusionOk="0">
                    <a:moveTo>
                      <a:pt x="0" y="0"/>
                    </a:moveTo>
                    <a:lnTo>
                      <a:pt x="0" y="21335"/>
                    </a:lnTo>
                    <a:lnTo>
                      <a:pt x="364236" y="452627"/>
                    </a:lnTo>
                    <a:lnTo>
                      <a:pt x="364236" y="429767"/>
                    </a:lnTo>
                    <a:lnTo>
                      <a:pt x="0" y="0"/>
                    </a:lnTo>
                    <a:close/>
                  </a:path>
                </a:pathLst>
              </a:custGeom>
              <a:solidFill>
                <a:srgbClr val="F9D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5" name="Google Shape;735;p9"/>
              <p:cNvSpPr/>
              <p:nvPr/>
            </p:nvSpPr>
            <p:spPr>
              <a:xfrm>
                <a:off x="4721268" y="3230354"/>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6" name="Google Shape;736;p9"/>
              <p:cNvSpPr/>
              <p:nvPr/>
            </p:nvSpPr>
            <p:spPr>
              <a:xfrm>
                <a:off x="4762974" y="3434946"/>
                <a:ext cx="0" cy="168328"/>
              </a:xfrm>
              <a:custGeom>
                <a:avLst/>
                <a:gdLst/>
                <a:ahLst/>
                <a:cxnLst/>
                <a:rect l="l" t="t" r="r" b="b"/>
                <a:pathLst>
                  <a:path w="120000" h="196850" extrusionOk="0">
                    <a:moveTo>
                      <a:pt x="0" y="0"/>
                    </a:moveTo>
                    <a:lnTo>
                      <a:pt x="0" y="196596"/>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7" name="Google Shape;737;p9"/>
              <p:cNvSpPr/>
              <p:nvPr/>
            </p:nvSpPr>
            <p:spPr>
              <a:xfrm>
                <a:off x="4863964" y="3553540"/>
                <a:ext cx="0" cy="165613"/>
              </a:xfrm>
              <a:custGeom>
                <a:avLst/>
                <a:gdLst/>
                <a:ahLst/>
                <a:cxnLst/>
                <a:rect l="l" t="t" r="r" b="b"/>
                <a:pathLst>
                  <a:path w="120000" h="193675" extrusionOk="0">
                    <a:moveTo>
                      <a:pt x="0" y="0"/>
                    </a:moveTo>
                    <a:lnTo>
                      <a:pt x="0" y="193548"/>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8" name="Google Shape;738;p9"/>
              <p:cNvSpPr/>
              <p:nvPr/>
            </p:nvSpPr>
            <p:spPr>
              <a:xfrm>
                <a:off x="4762974" y="3741206"/>
                <a:ext cx="0" cy="158011"/>
              </a:xfrm>
              <a:custGeom>
                <a:avLst/>
                <a:gdLst/>
                <a:ahLst/>
                <a:cxnLst/>
                <a:rect l="l" t="t" r="r" b="b"/>
                <a:pathLst>
                  <a:path w="120000" h="184785" extrusionOk="0">
                    <a:moveTo>
                      <a:pt x="0" y="0"/>
                    </a:moveTo>
                    <a:lnTo>
                      <a:pt x="0" y="18439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39" name="Google Shape;739;p9"/>
              <p:cNvSpPr/>
              <p:nvPr/>
            </p:nvSpPr>
            <p:spPr>
              <a:xfrm>
                <a:off x="4863964" y="3853272"/>
                <a:ext cx="0" cy="155296"/>
              </a:xfrm>
              <a:custGeom>
                <a:avLst/>
                <a:gdLst/>
                <a:ahLst/>
                <a:cxnLst/>
                <a:rect l="l" t="t" r="r" b="b"/>
                <a:pathLst>
                  <a:path w="120000" h="181610" extrusionOk="0">
                    <a:moveTo>
                      <a:pt x="0" y="0"/>
                    </a:moveTo>
                    <a:lnTo>
                      <a:pt x="0" y="181356"/>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0" name="Google Shape;740;p9"/>
              <p:cNvSpPr/>
              <p:nvPr/>
            </p:nvSpPr>
            <p:spPr>
              <a:xfrm>
                <a:off x="4762974" y="4043536"/>
                <a:ext cx="0" cy="155296"/>
              </a:xfrm>
              <a:custGeom>
                <a:avLst/>
                <a:gdLst/>
                <a:ahLst/>
                <a:cxnLst/>
                <a:rect l="l" t="t" r="r" b="b"/>
                <a:pathLst>
                  <a:path w="120000" h="181610" extrusionOk="0">
                    <a:moveTo>
                      <a:pt x="0" y="0"/>
                    </a:moveTo>
                    <a:lnTo>
                      <a:pt x="0" y="181355"/>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1" name="Google Shape;741;p9"/>
              <p:cNvSpPr/>
              <p:nvPr/>
            </p:nvSpPr>
            <p:spPr>
              <a:xfrm>
                <a:off x="4863964" y="4154299"/>
                <a:ext cx="0" cy="159097"/>
              </a:xfrm>
              <a:custGeom>
                <a:avLst/>
                <a:gdLst/>
                <a:ahLst/>
                <a:cxnLst/>
                <a:rect l="l" t="t" r="r" b="b"/>
                <a:pathLst>
                  <a:path w="120000" h="186054" extrusionOk="0">
                    <a:moveTo>
                      <a:pt x="0" y="0"/>
                    </a:moveTo>
                    <a:lnTo>
                      <a:pt x="0" y="185940"/>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2" name="Google Shape;742;p9"/>
              <p:cNvSpPr/>
              <p:nvPr/>
            </p:nvSpPr>
            <p:spPr>
              <a:xfrm>
                <a:off x="4812488" y="3335912"/>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3" name="Google Shape;743;p9"/>
              <p:cNvSpPr/>
              <p:nvPr/>
            </p:nvSpPr>
            <p:spPr>
              <a:xfrm>
                <a:off x="4903060" y="3438859"/>
                <a:ext cx="0" cy="155296"/>
              </a:xfrm>
              <a:custGeom>
                <a:avLst/>
                <a:gdLst/>
                <a:ahLst/>
                <a:cxnLst/>
                <a:rect l="l" t="t" r="r" b="b"/>
                <a:pathLst>
                  <a:path w="120000" h="181610" extrusionOk="0">
                    <a:moveTo>
                      <a:pt x="0" y="0"/>
                    </a:moveTo>
                    <a:lnTo>
                      <a:pt x="0" y="181355"/>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4" name="Google Shape;744;p9"/>
              <p:cNvSpPr/>
              <p:nvPr/>
            </p:nvSpPr>
            <p:spPr>
              <a:xfrm>
                <a:off x="5034032" y="3440170"/>
                <a:ext cx="0" cy="156382"/>
              </a:xfrm>
              <a:custGeom>
                <a:avLst/>
                <a:gdLst/>
                <a:ahLst/>
                <a:cxnLst/>
                <a:rect l="l" t="t" r="r" b="b"/>
                <a:pathLst>
                  <a:path w="120000" h="182879" extrusionOk="0">
                    <a:moveTo>
                      <a:pt x="0" y="0"/>
                    </a:moveTo>
                    <a:lnTo>
                      <a:pt x="0" y="182879"/>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5" name="Google Shape;745;p9"/>
              <p:cNvSpPr/>
              <p:nvPr/>
            </p:nvSpPr>
            <p:spPr>
              <a:xfrm>
                <a:off x="5034032" y="3756844"/>
                <a:ext cx="0" cy="156382"/>
              </a:xfrm>
              <a:custGeom>
                <a:avLst/>
                <a:gdLst/>
                <a:ahLst/>
                <a:cxnLst/>
                <a:rect l="l" t="t" r="r" b="b"/>
                <a:pathLst>
                  <a:path w="120000" h="182879" extrusionOk="0">
                    <a:moveTo>
                      <a:pt x="0" y="0"/>
                    </a:moveTo>
                    <a:lnTo>
                      <a:pt x="0" y="182880"/>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6" name="Google Shape;746;p9"/>
              <p:cNvSpPr/>
              <p:nvPr/>
            </p:nvSpPr>
            <p:spPr>
              <a:xfrm>
                <a:off x="5034032" y="4050060"/>
                <a:ext cx="0" cy="156382"/>
              </a:xfrm>
              <a:custGeom>
                <a:avLst/>
                <a:gdLst/>
                <a:ahLst/>
                <a:cxnLst/>
                <a:rect l="l" t="t" r="r" b="b"/>
                <a:pathLst>
                  <a:path w="120000" h="182879" extrusionOk="0">
                    <a:moveTo>
                      <a:pt x="0" y="0"/>
                    </a:moveTo>
                    <a:lnTo>
                      <a:pt x="0" y="182880"/>
                    </a:lnTo>
                  </a:path>
                </a:pathLst>
              </a:custGeom>
              <a:noFill/>
              <a:ln w="10400" cap="flat" cmpd="sng">
                <a:solidFill>
                  <a:srgbClr val="EF9D4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7" name="Google Shape;747;p9"/>
              <p:cNvSpPr/>
              <p:nvPr/>
            </p:nvSpPr>
            <p:spPr>
              <a:xfrm>
                <a:off x="4721268" y="3548327"/>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8" name="Google Shape;748;p9"/>
              <p:cNvSpPr/>
              <p:nvPr/>
            </p:nvSpPr>
            <p:spPr>
              <a:xfrm>
                <a:off x="4812488" y="3653885"/>
                <a:ext cx="0" cy="151495"/>
              </a:xfrm>
              <a:custGeom>
                <a:avLst/>
                <a:gdLst/>
                <a:ahLst/>
                <a:cxnLst/>
                <a:rect l="l" t="t" r="r" b="b"/>
                <a:pathLst>
                  <a:path w="120000" h="177164" extrusionOk="0">
                    <a:moveTo>
                      <a:pt x="0" y="0"/>
                    </a:moveTo>
                    <a:lnTo>
                      <a:pt x="0" y="176784"/>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49" name="Google Shape;749;p9"/>
              <p:cNvSpPr/>
              <p:nvPr/>
            </p:nvSpPr>
            <p:spPr>
              <a:xfrm>
                <a:off x="4903060" y="3760754"/>
                <a:ext cx="0" cy="151495"/>
              </a:xfrm>
              <a:custGeom>
                <a:avLst/>
                <a:gdLst/>
                <a:ahLst/>
                <a:cxnLst/>
                <a:rect l="l" t="t" r="r" b="b"/>
                <a:pathLst>
                  <a:path w="120000" h="177164" extrusionOk="0">
                    <a:moveTo>
                      <a:pt x="0" y="0"/>
                    </a:moveTo>
                    <a:lnTo>
                      <a:pt x="0" y="176771"/>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0" name="Google Shape;750;p9"/>
              <p:cNvSpPr/>
              <p:nvPr/>
            </p:nvSpPr>
            <p:spPr>
              <a:xfrm>
                <a:off x="4721268" y="3838945"/>
                <a:ext cx="0" cy="151495"/>
              </a:xfrm>
              <a:custGeom>
                <a:avLst/>
                <a:gdLst/>
                <a:ahLst/>
                <a:cxnLst/>
                <a:rect l="l" t="t" r="r" b="b"/>
                <a:pathLst>
                  <a:path w="120000" h="177164" extrusionOk="0">
                    <a:moveTo>
                      <a:pt x="0" y="0"/>
                    </a:moveTo>
                    <a:lnTo>
                      <a:pt x="0" y="17677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1" name="Google Shape;751;p9"/>
              <p:cNvSpPr/>
              <p:nvPr/>
            </p:nvSpPr>
            <p:spPr>
              <a:xfrm>
                <a:off x="4812488" y="3944502"/>
                <a:ext cx="0" cy="151495"/>
              </a:xfrm>
              <a:custGeom>
                <a:avLst/>
                <a:gdLst/>
                <a:ahLst/>
                <a:cxnLst/>
                <a:rect l="l" t="t" r="r" b="b"/>
                <a:pathLst>
                  <a:path w="120000" h="177164" extrusionOk="0">
                    <a:moveTo>
                      <a:pt x="0" y="0"/>
                    </a:moveTo>
                    <a:lnTo>
                      <a:pt x="0" y="176771"/>
                    </a:lnTo>
                  </a:path>
                </a:pathLst>
              </a:custGeom>
              <a:noFill/>
              <a:ln w="10400"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2" name="Google Shape;752;p9"/>
              <p:cNvSpPr/>
              <p:nvPr/>
            </p:nvSpPr>
            <p:spPr>
              <a:xfrm>
                <a:off x="4903060" y="4051359"/>
                <a:ext cx="0" cy="151495"/>
              </a:xfrm>
              <a:custGeom>
                <a:avLst/>
                <a:gdLst/>
                <a:ahLst/>
                <a:cxnLst/>
                <a:rect l="l" t="t" r="r" b="b"/>
                <a:pathLst>
                  <a:path w="120000" h="177164" extrusionOk="0">
                    <a:moveTo>
                      <a:pt x="0" y="0"/>
                    </a:moveTo>
                    <a:lnTo>
                      <a:pt x="0" y="176784"/>
                    </a:lnTo>
                  </a:path>
                </a:pathLst>
              </a:custGeom>
              <a:noFill/>
              <a:ln w="9525" cap="flat" cmpd="sng">
                <a:solidFill>
                  <a:srgbClr val="F9D9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3" name="Google Shape;753;p9"/>
              <p:cNvSpPr/>
              <p:nvPr/>
            </p:nvSpPr>
            <p:spPr>
              <a:xfrm>
                <a:off x="4972783" y="3520961"/>
                <a:ext cx="112400" cy="169414"/>
              </a:xfrm>
              <a:custGeom>
                <a:avLst/>
                <a:gdLst/>
                <a:ahLst/>
                <a:cxnLst/>
                <a:rect l="l" t="t" r="r" b="b"/>
                <a:pathLst>
                  <a:path w="131445" h="198120" extrusionOk="0">
                    <a:moveTo>
                      <a:pt x="131064" y="0"/>
                    </a:moveTo>
                    <a:lnTo>
                      <a:pt x="0" y="175260"/>
                    </a:lnTo>
                    <a:lnTo>
                      <a:pt x="0" y="198120"/>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4" name="Google Shape;754;p9"/>
              <p:cNvSpPr/>
              <p:nvPr/>
            </p:nvSpPr>
            <p:spPr>
              <a:xfrm>
                <a:off x="4972783" y="3689071"/>
                <a:ext cx="112400" cy="168328"/>
              </a:xfrm>
              <a:custGeom>
                <a:avLst/>
                <a:gdLst/>
                <a:ahLst/>
                <a:cxnLst/>
                <a:rect l="l" t="t" r="r" b="b"/>
                <a:pathLst>
                  <a:path w="131445" h="196850" extrusionOk="0">
                    <a:moveTo>
                      <a:pt x="131064" y="0"/>
                    </a:moveTo>
                    <a:lnTo>
                      <a:pt x="0" y="175260"/>
                    </a:lnTo>
                    <a:lnTo>
                      <a:pt x="0" y="196596"/>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5" name="Google Shape;755;p9"/>
              <p:cNvSpPr/>
              <p:nvPr/>
            </p:nvSpPr>
            <p:spPr>
              <a:xfrm>
                <a:off x="4972783" y="3837634"/>
                <a:ext cx="112400" cy="168328"/>
              </a:xfrm>
              <a:custGeom>
                <a:avLst/>
                <a:gdLst/>
                <a:ahLst/>
                <a:cxnLst/>
                <a:rect l="l" t="t" r="r" b="b"/>
                <a:pathLst>
                  <a:path w="131445" h="196850" extrusionOk="0">
                    <a:moveTo>
                      <a:pt x="131064" y="0"/>
                    </a:moveTo>
                    <a:lnTo>
                      <a:pt x="0" y="175260"/>
                    </a:lnTo>
                    <a:lnTo>
                      <a:pt x="0" y="196596"/>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6" name="Google Shape;756;p9"/>
              <p:cNvSpPr/>
              <p:nvPr/>
            </p:nvSpPr>
            <p:spPr>
              <a:xfrm>
                <a:off x="4972783" y="3979681"/>
                <a:ext cx="112400" cy="168328"/>
              </a:xfrm>
              <a:custGeom>
                <a:avLst/>
                <a:gdLst/>
                <a:ahLst/>
                <a:cxnLst/>
                <a:rect l="l" t="t" r="r" b="b"/>
                <a:pathLst>
                  <a:path w="131445" h="196850" extrusionOk="0">
                    <a:moveTo>
                      <a:pt x="131064" y="0"/>
                    </a:moveTo>
                    <a:lnTo>
                      <a:pt x="0" y="175259"/>
                    </a:lnTo>
                    <a:lnTo>
                      <a:pt x="0" y="196595"/>
                    </a:lnTo>
                    <a:lnTo>
                      <a:pt x="131064" y="18287"/>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7" name="Google Shape;757;p9"/>
              <p:cNvSpPr/>
              <p:nvPr/>
            </p:nvSpPr>
            <p:spPr>
              <a:xfrm>
                <a:off x="4972783" y="4133457"/>
                <a:ext cx="112400" cy="168328"/>
              </a:xfrm>
              <a:custGeom>
                <a:avLst/>
                <a:gdLst/>
                <a:ahLst/>
                <a:cxnLst/>
                <a:rect l="l" t="t" r="r" b="b"/>
                <a:pathLst>
                  <a:path w="131445" h="196850" extrusionOk="0">
                    <a:moveTo>
                      <a:pt x="131064" y="0"/>
                    </a:moveTo>
                    <a:lnTo>
                      <a:pt x="0" y="173736"/>
                    </a:lnTo>
                    <a:lnTo>
                      <a:pt x="0" y="196596"/>
                    </a:lnTo>
                    <a:lnTo>
                      <a:pt x="131064" y="18288"/>
                    </a:lnTo>
                    <a:lnTo>
                      <a:pt x="131064" y="0"/>
                    </a:lnTo>
                    <a:close/>
                  </a:path>
                </a:pathLst>
              </a:custGeom>
              <a:solidFill>
                <a:srgbClr val="EF9D4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8" name="Google Shape;758;p9"/>
              <p:cNvSpPr/>
              <p:nvPr/>
            </p:nvSpPr>
            <p:spPr>
              <a:xfrm>
                <a:off x="4661322" y="3154766"/>
                <a:ext cx="423534" cy="369235"/>
              </a:xfrm>
              <a:custGeom>
                <a:avLst/>
                <a:gdLst/>
                <a:ahLst/>
                <a:cxnLst/>
                <a:rect l="l" t="t" r="r" b="b"/>
                <a:pathLst>
                  <a:path w="495300" h="431800" extrusionOk="0">
                    <a:moveTo>
                      <a:pt x="10668" y="0"/>
                    </a:moveTo>
                    <a:lnTo>
                      <a:pt x="0" y="10667"/>
                    </a:lnTo>
                    <a:lnTo>
                      <a:pt x="364236" y="431291"/>
                    </a:lnTo>
                    <a:lnTo>
                      <a:pt x="388284" y="400811"/>
                    </a:lnTo>
                    <a:lnTo>
                      <a:pt x="364236" y="400811"/>
                    </a:lnTo>
                    <a:lnTo>
                      <a:pt x="10668" y="0"/>
                    </a:lnTo>
                    <a:close/>
                  </a:path>
                  <a:path w="495300" h="431800" extrusionOk="0">
                    <a:moveTo>
                      <a:pt x="486156" y="254507"/>
                    </a:moveTo>
                    <a:lnTo>
                      <a:pt x="364236" y="400811"/>
                    </a:lnTo>
                    <a:lnTo>
                      <a:pt x="388284" y="400811"/>
                    </a:lnTo>
                    <a:lnTo>
                      <a:pt x="495300" y="265175"/>
                    </a:lnTo>
                    <a:lnTo>
                      <a:pt x="486156" y="254507"/>
                    </a:lnTo>
                    <a:close/>
                  </a:path>
                </a:pathLst>
              </a:custGeom>
              <a:solidFill>
                <a:srgbClr val="F5BC6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59" name="Google Shape;759;p9"/>
              <p:cNvSpPr/>
              <p:nvPr/>
            </p:nvSpPr>
            <p:spPr>
              <a:xfrm>
                <a:off x="987649" y="1390257"/>
                <a:ext cx="2351159" cy="4814175"/>
              </a:xfrm>
              <a:custGeom>
                <a:avLst/>
                <a:gdLst/>
                <a:ahLst/>
                <a:cxnLst/>
                <a:rect l="l" t="t" r="r" b="b"/>
                <a:pathLst>
                  <a:path w="2749550" h="5629909" extrusionOk="0">
                    <a:moveTo>
                      <a:pt x="2586228" y="0"/>
                    </a:moveTo>
                    <a:lnTo>
                      <a:pt x="161544" y="0"/>
                    </a:lnTo>
                    <a:lnTo>
                      <a:pt x="129539" y="3048"/>
                    </a:lnTo>
                    <a:lnTo>
                      <a:pt x="83820" y="19812"/>
                    </a:lnTo>
                    <a:lnTo>
                      <a:pt x="47244" y="47244"/>
                    </a:lnTo>
                    <a:lnTo>
                      <a:pt x="18288" y="85344"/>
                    </a:lnTo>
                    <a:lnTo>
                      <a:pt x="3048" y="129540"/>
                    </a:lnTo>
                    <a:lnTo>
                      <a:pt x="0" y="146304"/>
                    </a:lnTo>
                    <a:lnTo>
                      <a:pt x="0" y="5483352"/>
                    </a:lnTo>
                    <a:lnTo>
                      <a:pt x="12192" y="5530596"/>
                    </a:lnTo>
                    <a:lnTo>
                      <a:pt x="36576" y="5570220"/>
                    </a:lnTo>
                    <a:lnTo>
                      <a:pt x="71628" y="5602224"/>
                    </a:lnTo>
                    <a:lnTo>
                      <a:pt x="112776" y="5622036"/>
                    </a:lnTo>
                    <a:lnTo>
                      <a:pt x="161544" y="5629656"/>
                    </a:lnTo>
                    <a:lnTo>
                      <a:pt x="2586228" y="5629656"/>
                    </a:lnTo>
                    <a:lnTo>
                      <a:pt x="2619756" y="5626608"/>
                    </a:lnTo>
                    <a:lnTo>
                      <a:pt x="2650236" y="5617464"/>
                    </a:lnTo>
                    <a:lnTo>
                      <a:pt x="161544" y="5617464"/>
                    </a:lnTo>
                    <a:lnTo>
                      <a:pt x="131064" y="5614416"/>
                    </a:lnTo>
                    <a:lnTo>
                      <a:pt x="103632" y="5605272"/>
                    </a:lnTo>
                    <a:lnTo>
                      <a:pt x="89916" y="5599176"/>
                    </a:lnTo>
                    <a:lnTo>
                      <a:pt x="91440" y="5599176"/>
                    </a:lnTo>
                    <a:lnTo>
                      <a:pt x="77724" y="5591556"/>
                    </a:lnTo>
                    <a:lnTo>
                      <a:pt x="56388" y="5573268"/>
                    </a:lnTo>
                    <a:lnTo>
                      <a:pt x="45720" y="5562600"/>
                    </a:lnTo>
                    <a:lnTo>
                      <a:pt x="39052" y="5551932"/>
                    </a:lnTo>
                    <a:lnTo>
                      <a:pt x="38100" y="5551932"/>
                    </a:lnTo>
                    <a:lnTo>
                      <a:pt x="30480" y="5538216"/>
                    </a:lnTo>
                    <a:lnTo>
                      <a:pt x="25061" y="5526024"/>
                    </a:lnTo>
                    <a:lnTo>
                      <a:pt x="24384" y="5526024"/>
                    </a:lnTo>
                    <a:lnTo>
                      <a:pt x="18288" y="5512308"/>
                    </a:lnTo>
                    <a:lnTo>
                      <a:pt x="15544" y="5498592"/>
                    </a:lnTo>
                    <a:lnTo>
                      <a:pt x="15240" y="5498592"/>
                    </a:lnTo>
                    <a:lnTo>
                      <a:pt x="12192" y="5481828"/>
                    </a:lnTo>
                    <a:lnTo>
                      <a:pt x="13577" y="5481828"/>
                    </a:lnTo>
                    <a:lnTo>
                      <a:pt x="12330" y="5468112"/>
                    </a:lnTo>
                    <a:lnTo>
                      <a:pt x="12192" y="5468112"/>
                    </a:lnTo>
                    <a:lnTo>
                      <a:pt x="12192" y="161544"/>
                    </a:lnTo>
                    <a:lnTo>
                      <a:pt x="12330" y="161544"/>
                    </a:lnTo>
                    <a:lnTo>
                      <a:pt x="13577" y="147828"/>
                    </a:lnTo>
                    <a:lnTo>
                      <a:pt x="12192" y="147828"/>
                    </a:lnTo>
                    <a:lnTo>
                      <a:pt x="15240" y="131064"/>
                    </a:lnTo>
                    <a:lnTo>
                      <a:pt x="15544" y="131064"/>
                    </a:lnTo>
                    <a:lnTo>
                      <a:pt x="18288" y="117348"/>
                    </a:lnTo>
                    <a:lnTo>
                      <a:pt x="24384" y="103632"/>
                    </a:lnTo>
                    <a:lnTo>
                      <a:pt x="30480" y="91440"/>
                    </a:lnTo>
                    <a:lnTo>
                      <a:pt x="38100" y="77724"/>
                    </a:lnTo>
                    <a:lnTo>
                      <a:pt x="39052" y="77724"/>
                    </a:lnTo>
                    <a:lnTo>
                      <a:pt x="45720" y="67056"/>
                    </a:lnTo>
                    <a:lnTo>
                      <a:pt x="56388" y="56388"/>
                    </a:lnTo>
                    <a:lnTo>
                      <a:pt x="77724" y="38100"/>
                    </a:lnTo>
                    <a:lnTo>
                      <a:pt x="91440" y="30480"/>
                    </a:lnTo>
                    <a:lnTo>
                      <a:pt x="89916" y="30480"/>
                    </a:lnTo>
                    <a:lnTo>
                      <a:pt x="103632" y="24384"/>
                    </a:lnTo>
                    <a:lnTo>
                      <a:pt x="131064" y="15240"/>
                    </a:lnTo>
                    <a:lnTo>
                      <a:pt x="161544" y="12192"/>
                    </a:lnTo>
                    <a:lnTo>
                      <a:pt x="2650236" y="12192"/>
                    </a:lnTo>
                    <a:lnTo>
                      <a:pt x="2619756" y="3048"/>
                    </a:lnTo>
                    <a:lnTo>
                      <a:pt x="2586228" y="0"/>
                    </a:lnTo>
                    <a:close/>
                  </a:path>
                  <a:path w="2749550" h="5629909" extrusionOk="0">
                    <a:moveTo>
                      <a:pt x="2725420" y="5550408"/>
                    </a:moveTo>
                    <a:lnTo>
                      <a:pt x="2711196" y="5550408"/>
                    </a:lnTo>
                    <a:lnTo>
                      <a:pt x="2702052" y="5562600"/>
                    </a:lnTo>
                    <a:lnTo>
                      <a:pt x="2691384" y="5573268"/>
                    </a:lnTo>
                    <a:lnTo>
                      <a:pt x="2692908" y="5573268"/>
                    </a:lnTo>
                    <a:lnTo>
                      <a:pt x="2680716" y="5582412"/>
                    </a:lnTo>
                    <a:lnTo>
                      <a:pt x="2682240" y="5582412"/>
                    </a:lnTo>
                    <a:lnTo>
                      <a:pt x="2644140" y="5605272"/>
                    </a:lnTo>
                    <a:lnTo>
                      <a:pt x="2586228" y="5617464"/>
                    </a:lnTo>
                    <a:lnTo>
                      <a:pt x="2650236" y="5617464"/>
                    </a:lnTo>
                    <a:lnTo>
                      <a:pt x="2689860" y="5593080"/>
                    </a:lnTo>
                    <a:lnTo>
                      <a:pt x="2720340" y="5558028"/>
                    </a:lnTo>
                    <a:lnTo>
                      <a:pt x="2725420" y="5550408"/>
                    </a:lnTo>
                    <a:close/>
                  </a:path>
                  <a:path w="2749550" h="5629909" extrusionOk="0">
                    <a:moveTo>
                      <a:pt x="38100" y="5550408"/>
                    </a:moveTo>
                    <a:lnTo>
                      <a:pt x="38100" y="5551932"/>
                    </a:lnTo>
                    <a:lnTo>
                      <a:pt x="39052" y="5551932"/>
                    </a:lnTo>
                    <a:lnTo>
                      <a:pt x="38100" y="5550408"/>
                    </a:lnTo>
                    <a:close/>
                  </a:path>
                  <a:path w="2749550" h="5629909" extrusionOk="0">
                    <a:moveTo>
                      <a:pt x="2738018" y="5524500"/>
                    </a:moveTo>
                    <a:lnTo>
                      <a:pt x="2724912" y="5524500"/>
                    </a:lnTo>
                    <a:lnTo>
                      <a:pt x="2709672" y="5551932"/>
                    </a:lnTo>
                    <a:lnTo>
                      <a:pt x="2711196" y="5550408"/>
                    </a:lnTo>
                    <a:lnTo>
                      <a:pt x="2725420" y="5550408"/>
                    </a:lnTo>
                    <a:lnTo>
                      <a:pt x="2729484" y="5544312"/>
                    </a:lnTo>
                    <a:lnTo>
                      <a:pt x="2735580" y="5530596"/>
                    </a:lnTo>
                    <a:lnTo>
                      <a:pt x="2738018" y="5524500"/>
                    </a:lnTo>
                    <a:close/>
                  </a:path>
                  <a:path w="2749550" h="5629909" extrusionOk="0">
                    <a:moveTo>
                      <a:pt x="24384" y="5524500"/>
                    </a:moveTo>
                    <a:lnTo>
                      <a:pt x="24384" y="5526024"/>
                    </a:lnTo>
                    <a:lnTo>
                      <a:pt x="25061" y="5526024"/>
                    </a:lnTo>
                    <a:lnTo>
                      <a:pt x="24384" y="5524500"/>
                    </a:lnTo>
                    <a:close/>
                  </a:path>
                  <a:path w="2749550" h="5629909" extrusionOk="0">
                    <a:moveTo>
                      <a:pt x="2732532" y="5497068"/>
                    </a:moveTo>
                    <a:lnTo>
                      <a:pt x="2729484" y="5512308"/>
                    </a:lnTo>
                    <a:lnTo>
                      <a:pt x="2723388" y="5526024"/>
                    </a:lnTo>
                    <a:lnTo>
                      <a:pt x="2724912" y="5524500"/>
                    </a:lnTo>
                    <a:lnTo>
                      <a:pt x="2738018" y="5524500"/>
                    </a:lnTo>
                    <a:lnTo>
                      <a:pt x="2741676" y="5515356"/>
                    </a:lnTo>
                    <a:lnTo>
                      <a:pt x="2744724" y="5500116"/>
                    </a:lnTo>
                    <a:lnTo>
                      <a:pt x="2745001" y="5498592"/>
                    </a:lnTo>
                    <a:lnTo>
                      <a:pt x="2732532" y="5498592"/>
                    </a:lnTo>
                    <a:lnTo>
                      <a:pt x="2732532" y="5497068"/>
                    </a:lnTo>
                    <a:close/>
                  </a:path>
                  <a:path w="2749550" h="5629909" extrusionOk="0">
                    <a:moveTo>
                      <a:pt x="15240" y="5497068"/>
                    </a:moveTo>
                    <a:lnTo>
                      <a:pt x="15240" y="5498592"/>
                    </a:lnTo>
                    <a:lnTo>
                      <a:pt x="15544" y="5498592"/>
                    </a:lnTo>
                    <a:lnTo>
                      <a:pt x="15240" y="5497068"/>
                    </a:lnTo>
                    <a:close/>
                  </a:path>
                  <a:path w="2749550" h="5629909" extrusionOk="0">
                    <a:moveTo>
                      <a:pt x="2735580" y="5481828"/>
                    </a:moveTo>
                    <a:lnTo>
                      <a:pt x="2732532" y="5498592"/>
                    </a:lnTo>
                    <a:lnTo>
                      <a:pt x="2745001" y="5498592"/>
                    </a:lnTo>
                    <a:lnTo>
                      <a:pt x="2747772" y="5483352"/>
                    </a:lnTo>
                    <a:lnTo>
                      <a:pt x="2735580" y="5483352"/>
                    </a:lnTo>
                    <a:lnTo>
                      <a:pt x="2735580" y="5481828"/>
                    </a:lnTo>
                    <a:close/>
                  </a:path>
                  <a:path w="2749550" h="5629909" extrusionOk="0">
                    <a:moveTo>
                      <a:pt x="13577" y="5481828"/>
                    </a:moveTo>
                    <a:lnTo>
                      <a:pt x="12192" y="5481828"/>
                    </a:lnTo>
                    <a:lnTo>
                      <a:pt x="13716" y="5483352"/>
                    </a:lnTo>
                    <a:lnTo>
                      <a:pt x="13577" y="5481828"/>
                    </a:lnTo>
                    <a:close/>
                  </a:path>
                  <a:path w="2749550" h="5629909" extrusionOk="0">
                    <a:moveTo>
                      <a:pt x="2747772" y="146304"/>
                    </a:moveTo>
                    <a:lnTo>
                      <a:pt x="2735580" y="146304"/>
                    </a:lnTo>
                    <a:lnTo>
                      <a:pt x="2735580" y="5483352"/>
                    </a:lnTo>
                    <a:lnTo>
                      <a:pt x="2747772" y="5483352"/>
                    </a:lnTo>
                    <a:lnTo>
                      <a:pt x="2749296" y="5468112"/>
                    </a:lnTo>
                    <a:lnTo>
                      <a:pt x="2749296" y="161544"/>
                    </a:lnTo>
                    <a:lnTo>
                      <a:pt x="2747772" y="146304"/>
                    </a:lnTo>
                    <a:close/>
                  </a:path>
                  <a:path w="2749550" h="5629909" extrusionOk="0">
                    <a:moveTo>
                      <a:pt x="12192" y="5466588"/>
                    </a:moveTo>
                    <a:lnTo>
                      <a:pt x="12192" y="5468112"/>
                    </a:lnTo>
                    <a:lnTo>
                      <a:pt x="12330" y="5468112"/>
                    </a:lnTo>
                    <a:lnTo>
                      <a:pt x="12192" y="5466588"/>
                    </a:lnTo>
                    <a:close/>
                  </a:path>
                  <a:path w="2749550" h="5629909" extrusionOk="0">
                    <a:moveTo>
                      <a:pt x="12330" y="161544"/>
                    </a:moveTo>
                    <a:lnTo>
                      <a:pt x="12192" y="161544"/>
                    </a:lnTo>
                    <a:lnTo>
                      <a:pt x="12192" y="163068"/>
                    </a:lnTo>
                    <a:lnTo>
                      <a:pt x="12330" y="161544"/>
                    </a:lnTo>
                    <a:close/>
                  </a:path>
                  <a:path w="2749550" h="5629909" extrusionOk="0">
                    <a:moveTo>
                      <a:pt x="13716" y="146304"/>
                    </a:moveTo>
                    <a:lnTo>
                      <a:pt x="12192" y="147828"/>
                    </a:lnTo>
                    <a:lnTo>
                      <a:pt x="13577" y="147828"/>
                    </a:lnTo>
                    <a:lnTo>
                      <a:pt x="13716" y="146304"/>
                    </a:lnTo>
                    <a:close/>
                  </a:path>
                  <a:path w="2749550" h="5629909" extrusionOk="0">
                    <a:moveTo>
                      <a:pt x="2745001" y="131064"/>
                    </a:moveTo>
                    <a:lnTo>
                      <a:pt x="2732532" y="131064"/>
                    </a:lnTo>
                    <a:lnTo>
                      <a:pt x="2735580" y="147828"/>
                    </a:lnTo>
                    <a:lnTo>
                      <a:pt x="2735580" y="146304"/>
                    </a:lnTo>
                    <a:lnTo>
                      <a:pt x="2747772" y="146304"/>
                    </a:lnTo>
                    <a:lnTo>
                      <a:pt x="2745001" y="131064"/>
                    </a:lnTo>
                    <a:close/>
                  </a:path>
                  <a:path w="2749550" h="5629909" extrusionOk="0">
                    <a:moveTo>
                      <a:pt x="15544" y="131064"/>
                    </a:moveTo>
                    <a:lnTo>
                      <a:pt x="15240" y="131064"/>
                    </a:lnTo>
                    <a:lnTo>
                      <a:pt x="15240" y="132588"/>
                    </a:lnTo>
                    <a:lnTo>
                      <a:pt x="15544" y="131064"/>
                    </a:lnTo>
                    <a:close/>
                  </a:path>
                  <a:path w="2749550" h="5629909" extrusionOk="0">
                    <a:moveTo>
                      <a:pt x="2709672" y="77724"/>
                    </a:moveTo>
                    <a:lnTo>
                      <a:pt x="2717292" y="91440"/>
                    </a:lnTo>
                    <a:lnTo>
                      <a:pt x="2724912" y="103632"/>
                    </a:lnTo>
                    <a:lnTo>
                      <a:pt x="2723388" y="103632"/>
                    </a:lnTo>
                    <a:lnTo>
                      <a:pt x="2729484" y="117348"/>
                    </a:lnTo>
                    <a:lnTo>
                      <a:pt x="2732532" y="132588"/>
                    </a:lnTo>
                    <a:lnTo>
                      <a:pt x="2732532" y="131064"/>
                    </a:lnTo>
                    <a:lnTo>
                      <a:pt x="2745001" y="131064"/>
                    </a:lnTo>
                    <a:lnTo>
                      <a:pt x="2744724" y="129540"/>
                    </a:lnTo>
                    <a:lnTo>
                      <a:pt x="2741676" y="114300"/>
                    </a:lnTo>
                    <a:lnTo>
                      <a:pt x="2735580" y="99060"/>
                    </a:lnTo>
                    <a:lnTo>
                      <a:pt x="2729484" y="85344"/>
                    </a:lnTo>
                    <a:lnTo>
                      <a:pt x="2725420" y="79248"/>
                    </a:lnTo>
                    <a:lnTo>
                      <a:pt x="2711196" y="79248"/>
                    </a:lnTo>
                    <a:lnTo>
                      <a:pt x="2709672" y="77724"/>
                    </a:lnTo>
                    <a:close/>
                  </a:path>
                  <a:path w="2749550" h="5629909" extrusionOk="0">
                    <a:moveTo>
                      <a:pt x="39052" y="77724"/>
                    </a:moveTo>
                    <a:lnTo>
                      <a:pt x="38100" y="77724"/>
                    </a:lnTo>
                    <a:lnTo>
                      <a:pt x="38100" y="79248"/>
                    </a:lnTo>
                    <a:lnTo>
                      <a:pt x="39052" y="77724"/>
                    </a:lnTo>
                    <a:close/>
                  </a:path>
                  <a:path w="2749550" h="5629909" extrusionOk="0">
                    <a:moveTo>
                      <a:pt x="2650236" y="12192"/>
                    </a:moveTo>
                    <a:lnTo>
                      <a:pt x="2586228" y="12192"/>
                    </a:lnTo>
                    <a:lnTo>
                      <a:pt x="2616708" y="15240"/>
                    </a:lnTo>
                    <a:lnTo>
                      <a:pt x="2644140" y="24384"/>
                    </a:lnTo>
                    <a:lnTo>
                      <a:pt x="2657856" y="30480"/>
                    </a:lnTo>
                    <a:lnTo>
                      <a:pt x="2670048" y="38100"/>
                    </a:lnTo>
                    <a:lnTo>
                      <a:pt x="2682240" y="47244"/>
                    </a:lnTo>
                    <a:lnTo>
                      <a:pt x="2680716" y="47244"/>
                    </a:lnTo>
                    <a:lnTo>
                      <a:pt x="2692908" y="56388"/>
                    </a:lnTo>
                    <a:lnTo>
                      <a:pt x="2691384" y="56388"/>
                    </a:lnTo>
                    <a:lnTo>
                      <a:pt x="2702052" y="67056"/>
                    </a:lnTo>
                    <a:lnTo>
                      <a:pt x="2711196" y="79248"/>
                    </a:lnTo>
                    <a:lnTo>
                      <a:pt x="2725420" y="79248"/>
                    </a:lnTo>
                    <a:lnTo>
                      <a:pt x="2720340" y="71628"/>
                    </a:lnTo>
                    <a:lnTo>
                      <a:pt x="2711196" y="59436"/>
                    </a:lnTo>
                    <a:lnTo>
                      <a:pt x="2700528" y="47244"/>
                    </a:lnTo>
                    <a:lnTo>
                      <a:pt x="2689860" y="36576"/>
                    </a:lnTo>
                    <a:lnTo>
                      <a:pt x="2677668" y="27432"/>
                    </a:lnTo>
                    <a:lnTo>
                      <a:pt x="2650236" y="12192"/>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0" name="Google Shape;760;p9"/>
              <p:cNvSpPr/>
              <p:nvPr/>
            </p:nvSpPr>
            <p:spPr>
              <a:xfrm>
                <a:off x="3428511" y="1390257"/>
                <a:ext cx="2317494" cy="4814175"/>
              </a:xfrm>
              <a:custGeom>
                <a:avLst/>
                <a:gdLst/>
                <a:ahLst/>
                <a:cxnLst/>
                <a:rect l="l" t="t" r="r" b="b"/>
                <a:pathLst>
                  <a:path w="2710179" h="5629909" extrusionOk="0">
                    <a:moveTo>
                      <a:pt x="2549652" y="0"/>
                    </a:moveTo>
                    <a:lnTo>
                      <a:pt x="160020" y="0"/>
                    </a:lnTo>
                    <a:lnTo>
                      <a:pt x="128016" y="3048"/>
                    </a:lnTo>
                    <a:lnTo>
                      <a:pt x="70104" y="27432"/>
                    </a:lnTo>
                    <a:lnTo>
                      <a:pt x="36576" y="57912"/>
                    </a:lnTo>
                    <a:lnTo>
                      <a:pt x="12192" y="97536"/>
                    </a:lnTo>
                    <a:lnTo>
                      <a:pt x="0" y="143256"/>
                    </a:lnTo>
                    <a:lnTo>
                      <a:pt x="0" y="5486400"/>
                    </a:lnTo>
                    <a:lnTo>
                      <a:pt x="12192" y="5532120"/>
                    </a:lnTo>
                    <a:lnTo>
                      <a:pt x="36576" y="5571744"/>
                    </a:lnTo>
                    <a:lnTo>
                      <a:pt x="70104" y="5602224"/>
                    </a:lnTo>
                    <a:lnTo>
                      <a:pt x="128016" y="5626608"/>
                    </a:lnTo>
                    <a:lnTo>
                      <a:pt x="160020" y="5629656"/>
                    </a:lnTo>
                    <a:lnTo>
                      <a:pt x="2549652" y="5629656"/>
                    </a:lnTo>
                    <a:lnTo>
                      <a:pt x="2581656" y="5626608"/>
                    </a:lnTo>
                    <a:lnTo>
                      <a:pt x="2598420" y="5622036"/>
                    </a:lnTo>
                    <a:lnTo>
                      <a:pt x="2612136" y="5617464"/>
                    </a:lnTo>
                    <a:lnTo>
                      <a:pt x="160020" y="5617464"/>
                    </a:lnTo>
                    <a:lnTo>
                      <a:pt x="129539" y="5614416"/>
                    </a:lnTo>
                    <a:lnTo>
                      <a:pt x="102107" y="5605272"/>
                    </a:lnTo>
                    <a:lnTo>
                      <a:pt x="89916" y="5599176"/>
                    </a:lnTo>
                    <a:lnTo>
                      <a:pt x="77724" y="5591556"/>
                    </a:lnTo>
                    <a:lnTo>
                      <a:pt x="67564" y="5583936"/>
                    </a:lnTo>
                    <a:lnTo>
                      <a:pt x="65532" y="5583936"/>
                    </a:lnTo>
                    <a:lnTo>
                      <a:pt x="54864" y="5573268"/>
                    </a:lnTo>
                    <a:lnTo>
                      <a:pt x="56388" y="5573268"/>
                    </a:lnTo>
                    <a:lnTo>
                      <a:pt x="47244" y="5564124"/>
                    </a:lnTo>
                    <a:lnTo>
                      <a:pt x="45720" y="5564124"/>
                    </a:lnTo>
                    <a:lnTo>
                      <a:pt x="36576" y="5551932"/>
                    </a:lnTo>
                    <a:lnTo>
                      <a:pt x="38100" y="5551932"/>
                    </a:lnTo>
                    <a:lnTo>
                      <a:pt x="30480" y="5539740"/>
                    </a:lnTo>
                    <a:lnTo>
                      <a:pt x="25061" y="5527548"/>
                    </a:lnTo>
                    <a:lnTo>
                      <a:pt x="24384" y="5527548"/>
                    </a:lnTo>
                    <a:lnTo>
                      <a:pt x="18897" y="5513832"/>
                    </a:lnTo>
                    <a:lnTo>
                      <a:pt x="18288" y="5513832"/>
                    </a:lnTo>
                    <a:lnTo>
                      <a:pt x="15544" y="5500116"/>
                    </a:lnTo>
                    <a:lnTo>
                      <a:pt x="15240" y="5500116"/>
                    </a:lnTo>
                    <a:lnTo>
                      <a:pt x="12192" y="5469636"/>
                    </a:lnTo>
                    <a:lnTo>
                      <a:pt x="12192" y="160020"/>
                    </a:lnTo>
                    <a:lnTo>
                      <a:pt x="15240" y="129540"/>
                    </a:lnTo>
                    <a:lnTo>
                      <a:pt x="15544" y="129540"/>
                    </a:lnTo>
                    <a:lnTo>
                      <a:pt x="18288" y="115824"/>
                    </a:lnTo>
                    <a:lnTo>
                      <a:pt x="18897" y="115824"/>
                    </a:lnTo>
                    <a:lnTo>
                      <a:pt x="24384" y="102108"/>
                    </a:lnTo>
                    <a:lnTo>
                      <a:pt x="25061" y="102108"/>
                    </a:lnTo>
                    <a:lnTo>
                      <a:pt x="30480" y="89916"/>
                    </a:lnTo>
                    <a:lnTo>
                      <a:pt x="38100" y="77724"/>
                    </a:lnTo>
                    <a:lnTo>
                      <a:pt x="36576" y="77724"/>
                    </a:lnTo>
                    <a:lnTo>
                      <a:pt x="45720" y="65532"/>
                    </a:lnTo>
                    <a:lnTo>
                      <a:pt x="47244" y="65532"/>
                    </a:lnTo>
                    <a:lnTo>
                      <a:pt x="56388" y="56388"/>
                    </a:lnTo>
                    <a:lnTo>
                      <a:pt x="54864" y="56388"/>
                    </a:lnTo>
                    <a:lnTo>
                      <a:pt x="65532" y="45720"/>
                    </a:lnTo>
                    <a:lnTo>
                      <a:pt x="67563" y="45720"/>
                    </a:lnTo>
                    <a:lnTo>
                      <a:pt x="77724" y="38100"/>
                    </a:lnTo>
                    <a:lnTo>
                      <a:pt x="89916" y="30480"/>
                    </a:lnTo>
                    <a:lnTo>
                      <a:pt x="102107" y="24384"/>
                    </a:lnTo>
                    <a:lnTo>
                      <a:pt x="129539" y="15240"/>
                    </a:lnTo>
                    <a:lnTo>
                      <a:pt x="160020" y="12192"/>
                    </a:lnTo>
                    <a:lnTo>
                      <a:pt x="2612136" y="12192"/>
                    </a:lnTo>
                    <a:lnTo>
                      <a:pt x="2598420" y="7620"/>
                    </a:lnTo>
                    <a:lnTo>
                      <a:pt x="2581656" y="3048"/>
                    </a:lnTo>
                    <a:lnTo>
                      <a:pt x="2549652" y="0"/>
                    </a:lnTo>
                    <a:close/>
                  </a:path>
                  <a:path w="2710179" h="5629909" extrusionOk="0">
                    <a:moveTo>
                      <a:pt x="2644140" y="5582412"/>
                    </a:moveTo>
                    <a:lnTo>
                      <a:pt x="2631948" y="5591556"/>
                    </a:lnTo>
                    <a:lnTo>
                      <a:pt x="2619756" y="5599176"/>
                    </a:lnTo>
                    <a:lnTo>
                      <a:pt x="2621280" y="5599176"/>
                    </a:lnTo>
                    <a:lnTo>
                      <a:pt x="2607564" y="5605272"/>
                    </a:lnTo>
                    <a:lnTo>
                      <a:pt x="2580132" y="5614416"/>
                    </a:lnTo>
                    <a:lnTo>
                      <a:pt x="2549652" y="5617464"/>
                    </a:lnTo>
                    <a:lnTo>
                      <a:pt x="2612136" y="5617464"/>
                    </a:lnTo>
                    <a:lnTo>
                      <a:pt x="2639568" y="5602224"/>
                    </a:lnTo>
                    <a:lnTo>
                      <a:pt x="2651760" y="5593080"/>
                    </a:lnTo>
                    <a:lnTo>
                      <a:pt x="2662210" y="5583936"/>
                    </a:lnTo>
                    <a:lnTo>
                      <a:pt x="2644140" y="5583936"/>
                    </a:lnTo>
                    <a:lnTo>
                      <a:pt x="2644140" y="5582412"/>
                    </a:lnTo>
                    <a:close/>
                  </a:path>
                  <a:path w="2710179" h="5629909" extrusionOk="0">
                    <a:moveTo>
                      <a:pt x="65532" y="5582412"/>
                    </a:moveTo>
                    <a:lnTo>
                      <a:pt x="65532" y="5583936"/>
                    </a:lnTo>
                    <a:lnTo>
                      <a:pt x="67564" y="5583936"/>
                    </a:lnTo>
                    <a:lnTo>
                      <a:pt x="65532" y="5582412"/>
                    </a:lnTo>
                    <a:close/>
                  </a:path>
                  <a:path w="2710179" h="5629909" extrusionOk="0">
                    <a:moveTo>
                      <a:pt x="2663952" y="5562600"/>
                    </a:moveTo>
                    <a:lnTo>
                      <a:pt x="2653284" y="5573268"/>
                    </a:lnTo>
                    <a:lnTo>
                      <a:pt x="2654808" y="5573268"/>
                    </a:lnTo>
                    <a:lnTo>
                      <a:pt x="2644140" y="5583936"/>
                    </a:lnTo>
                    <a:lnTo>
                      <a:pt x="2662210" y="5583936"/>
                    </a:lnTo>
                    <a:lnTo>
                      <a:pt x="2663952" y="5582412"/>
                    </a:lnTo>
                    <a:lnTo>
                      <a:pt x="2673096" y="5571744"/>
                    </a:lnTo>
                    <a:lnTo>
                      <a:pt x="2678811" y="5564124"/>
                    </a:lnTo>
                    <a:lnTo>
                      <a:pt x="2663952" y="5564124"/>
                    </a:lnTo>
                    <a:lnTo>
                      <a:pt x="2663952" y="5562600"/>
                    </a:lnTo>
                    <a:close/>
                  </a:path>
                  <a:path w="2710179" h="5629909" extrusionOk="0">
                    <a:moveTo>
                      <a:pt x="45720" y="5562600"/>
                    </a:moveTo>
                    <a:lnTo>
                      <a:pt x="45720" y="5564124"/>
                    </a:lnTo>
                    <a:lnTo>
                      <a:pt x="47244" y="5564124"/>
                    </a:lnTo>
                    <a:lnTo>
                      <a:pt x="45720" y="5562600"/>
                    </a:lnTo>
                    <a:close/>
                  </a:path>
                  <a:path w="2710179" h="5629909" extrusionOk="0">
                    <a:moveTo>
                      <a:pt x="2685288" y="5526024"/>
                    </a:moveTo>
                    <a:lnTo>
                      <a:pt x="2679192" y="5539740"/>
                    </a:lnTo>
                    <a:lnTo>
                      <a:pt x="2671572" y="5551932"/>
                    </a:lnTo>
                    <a:lnTo>
                      <a:pt x="2673096" y="5551932"/>
                    </a:lnTo>
                    <a:lnTo>
                      <a:pt x="2663952" y="5564124"/>
                    </a:lnTo>
                    <a:lnTo>
                      <a:pt x="2678811" y="5564124"/>
                    </a:lnTo>
                    <a:lnTo>
                      <a:pt x="2682240" y="5559552"/>
                    </a:lnTo>
                    <a:lnTo>
                      <a:pt x="2691384" y="5545836"/>
                    </a:lnTo>
                    <a:lnTo>
                      <a:pt x="2697480" y="5532120"/>
                    </a:lnTo>
                    <a:lnTo>
                      <a:pt x="2699308" y="5527548"/>
                    </a:lnTo>
                    <a:lnTo>
                      <a:pt x="2685288" y="5527548"/>
                    </a:lnTo>
                    <a:lnTo>
                      <a:pt x="2685288" y="5526024"/>
                    </a:lnTo>
                    <a:close/>
                  </a:path>
                  <a:path w="2710179" h="5629909" extrusionOk="0">
                    <a:moveTo>
                      <a:pt x="24384" y="5526024"/>
                    </a:moveTo>
                    <a:lnTo>
                      <a:pt x="24384" y="5527548"/>
                    </a:lnTo>
                    <a:lnTo>
                      <a:pt x="25061" y="5527548"/>
                    </a:lnTo>
                    <a:lnTo>
                      <a:pt x="24384" y="5526024"/>
                    </a:lnTo>
                    <a:close/>
                  </a:path>
                  <a:path w="2710179" h="5629909" extrusionOk="0">
                    <a:moveTo>
                      <a:pt x="2691384" y="5512308"/>
                    </a:moveTo>
                    <a:lnTo>
                      <a:pt x="2685288" y="5527548"/>
                    </a:lnTo>
                    <a:lnTo>
                      <a:pt x="2699308" y="5527548"/>
                    </a:lnTo>
                    <a:lnTo>
                      <a:pt x="2703576" y="5516880"/>
                    </a:lnTo>
                    <a:lnTo>
                      <a:pt x="2704185" y="5513832"/>
                    </a:lnTo>
                    <a:lnTo>
                      <a:pt x="2691384" y="5513832"/>
                    </a:lnTo>
                    <a:lnTo>
                      <a:pt x="2691384" y="5512308"/>
                    </a:lnTo>
                    <a:close/>
                  </a:path>
                  <a:path w="2710179" h="5629909" extrusionOk="0">
                    <a:moveTo>
                      <a:pt x="18288" y="5512308"/>
                    </a:moveTo>
                    <a:lnTo>
                      <a:pt x="18288" y="5513832"/>
                    </a:lnTo>
                    <a:lnTo>
                      <a:pt x="18897" y="5513832"/>
                    </a:lnTo>
                    <a:lnTo>
                      <a:pt x="18288" y="5512308"/>
                    </a:lnTo>
                    <a:close/>
                  </a:path>
                  <a:path w="2710179" h="5629909" extrusionOk="0">
                    <a:moveTo>
                      <a:pt x="2694432" y="5498592"/>
                    </a:moveTo>
                    <a:lnTo>
                      <a:pt x="2691384" y="5513832"/>
                    </a:lnTo>
                    <a:lnTo>
                      <a:pt x="2704185" y="5513832"/>
                    </a:lnTo>
                    <a:lnTo>
                      <a:pt x="2706928" y="5500116"/>
                    </a:lnTo>
                    <a:lnTo>
                      <a:pt x="2694432" y="5500116"/>
                    </a:lnTo>
                    <a:lnTo>
                      <a:pt x="2694432" y="5498592"/>
                    </a:lnTo>
                    <a:close/>
                  </a:path>
                  <a:path w="2710179" h="5629909" extrusionOk="0">
                    <a:moveTo>
                      <a:pt x="15240" y="5498592"/>
                    </a:moveTo>
                    <a:lnTo>
                      <a:pt x="15240" y="5500116"/>
                    </a:lnTo>
                    <a:lnTo>
                      <a:pt x="15544" y="5500116"/>
                    </a:lnTo>
                    <a:lnTo>
                      <a:pt x="15240" y="5498592"/>
                    </a:lnTo>
                    <a:close/>
                  </a:path>
                  <a:path w="2710179" h="5629909" extrusionOk="0">
                    <a:moveTo>
                      <a:pt x="2706928" y="129540"/>
                    </a:moveTo>
                    <a:lnTo>
                      <a:pt x="2694432" y="129540"/>
                    </a:lnTo>
                    <a:lnTo>
                      <a:pt x="2697480" y="160020"/>
                    </a:lnTo>
                    <a:lnTo>
                      <a:pt x="2697480" y="5469636"/>
                    </a:lnTo>
                    <a:lnTo>
                      <a:pt x="2694432" y="5500116"/>
                    </a:lnTo>
                    <a:lnTo>
                      <a:pt x="2706928" y="5500116"/>
                    </a:lnTo>
                    <a:lnTo>
                      <a:pt x="2709672" y="5486400"/>
                    </a:lnTo>
                    <a:lnTo>
                      <a:pt x="2709672" y="143256"/>
                    </a:lnTo>
                    <a:lnTo>
                      <a:pt x="2706928" y="129540"/>
                    </a:lnTo>
                    <a:close/>
                  </a:path>
                  <a:path w="2710179" h="5629909" extrusionOk="0">
                    <a:moveTo>
                      <a:pt x="15544" y="129540"/>
                    </a:moveTo>
                    <a:lnTo>
                      <a:pt x="15240" y="129540"/>
                    </a:lnTo>
                    <a:lnTo>
                      <a:pt x="15240" y="131064"/>
                    </a:lnTo>
                    <a:lnTo>
                      <a:pt x="15544" y="129540"/>
                    </a:lnTo>
                    <a:close/>
                  </a:path>
                  <a:path w="2710179" h="5629909" extrusionOk="0">
                    <a:moveTo>
                      <a:pt x="2698851" y="102108"/>
                    </a:moveTo>
                    <a:lnTo>
                      <a:pt x="2685288" y="102108"/>
                    </a:lnTo>
                    <a:lnTo>
                      <a:pt x="2691384" y="115824"/>
                    </a:lnTo>
                    <a:lnTo>
                      <a:pt x="2689860" y="115824"/>
                    </a:lnTo>
                    <a:lnTo>
                      <a:pt x="2694432" y="131064"/>
                    </a:lnTo>
                    <a:lnTo>
                      <a:pt x="2694432" y="129540"/>
                    </a:lnTo>
                    <a:lnTo>
                      <a:pt x="2706928" y="129540"/>
                    </a:lnTo>
                    <a:lnTo>
                      <a:pt x="2706624" y="128016"/>
                    </a:lnTo>
                    <a:lnTo>
                      <a:pt x="2698851" y="102108"/>
                    </a:lnTo>
                    <a:close/>
                  </a:path>
                  <a:path w="2710179" h="5629909" extrusionOk="0">
                    <a:moveTo>
                      <a:pt x="18897" y="115824"/>
                    </a:moveTo>
                    <a:lnTo>
                      <a:pt x="18288" y="115824"/>
                    </a:lnTo>
                    <a:lnTo>
                      <a:pt x="18288" y="117348"/>
                    </a:lnTo>
                    <a:lnTo>
                      <a:pt x="18897" y="115824"/>
                    </a:lnTo>
                    <a:close/>
                  </a:path>
                  <a:path w="2710179" h="5629909" extrusionOk="0">
                    <a:moveTo>
                      <a:pt x="25061" y="102108"/>
                    </a:moveTo>
                    <a:lnTo>
                      <a:pt x="24384" y="102108"/>
                    </a:lnTo>
                    <a:lnTo>
                      <a:pt x="24384" y="103632"/>
                    </a:lnTo>
                    <a:lnTo>
                      <a:pt x="25061" y="102108"/>
                    </a:lnTo>
                    <a:close/>
                  </a:path>
                  <a:path w="2710179" h="5629909" extrusionOk="0">
                    <a:moveTo>
                      <a:pt x="2678810" y="65532"/>
                    </a:moveTo>
                    <a:lnTo>
                      <a:pt x="2663952" y="65532"/>
                    </a:lnTo>
                    <a:lnTo>
                      <a:pt x="2673096" y="77724"/>
                    </a:lnTo>
                    <a:lnTo>
                      <a:pt x="2671572" y="77724"/>
                    </a:lnTo>
                    <a:lnTo>
                      <a:pt x="2679192" y="89916"/>
                    </a:lnTo>
                    <a:lnTo>
                      <a:pt x="2685288" y="103632"/>
                    </a:lnTo>
                    <a:lnTo>
                      <a:pt x="2685288" y="102108"/>
                    </a:lnTo>
                    <a:lnTo>
                      <a:pt x="2698851" y="102108"/>
                    </a:lnTo>
                    <a:lnTo>
                      <a:pt x="2697480" y="97536"/>
                    </a:lnTo>
                    <a:lnTo>
                      <a:pt x="2691384" y="83820"/>
                    </a:lnTo>
                    <a:lnTo>
                      <a:pt x="2682240" y="70104"/>
                    </a:lnTo>
                    <a:lnTo>
                      <a:pt x="2678810" y="65532"/>
                    </a:lnTo>
                    <a:close/>
                  </a:path>
                  <a:path w="2710179" h="5629909" extrusionOk="0">
                    <a:moveTo>
                      <a:pt x="47244" y="65532"/>
                    </a:moveTo>
                    <a:lnTo>
                      <a:pt x="45720" y="65532"/>
                    </a:lnTo>
                    <a:lnTo>
                      <a:pt x="45720" y="67056"/>
                    </a:lnTo>
                    <a:lnTo>
                      <a:pt x="47244" y="65532"/>
                    </a:lnTo>
                    <a:close/>
                  </a:path>
                  <a:path w="2710179" h="5629909" extrusionOk="0">
                    <a:moveTo>
                      <a:pt x="2662210" y="45720"/>
                    </a:moveTo>
                    <a:lnTo>
                      <a:pt x="2644140" y="45720"/>
                    </a:lnTo>
                    <a:lnTo>
                      <a:pt x="2654808" y="56388"/>
                    </a:lnTo>
                    <a:lnTo>
                      <a:pt x="2653284" y="56388"/>
                    </a:lnTo>
                    <a:lnTo>
                      <a:pt x="2663952" y="67056"/>
                    </a:lnTo>
                    <a:lnTo>
                      <a:pt x="2663952" y="65532"/>
                    </a:lnTo>
                    <a:lnTo>
                      <a:pt x="2678810" y="65532"/>
                    </a:lnTo>
                    <a:lnTo>
                      <a:pt x="2673096" y="57912"/>
                    </a:lnTo>
                    <a:lnTo>
                      <a:pt x="2663952" y="47244"/>
                    </a:lnTo>
                    <a:lnTo>
                      <a:pt x="2662210" y="45720"/>
                    </a:lnTo>
                    <a:close/>
                  </a:path>
                  <a:path w="2710179" h="5629909" extrusionOk="0">
                    <a:moveTo>
                      <a:pt x="67563" y="45720"/>
                    </a:moveTo>
                    <a:lnTo>
                      <a:pt x="65532" y="45720"/>
                    </a:lnTo>
                    <a:lnTo>
                      <a:pt x="65532" y="47244"/>
                    </a:lnTo>
                    <a:lnTo>
                      <a:pt x="67563" y="45720"/>
                    </a:lnTo>
                    <a:close/>
                  </a:path>
                  <a:path w="2710179" h="5629909" extrusionOk="0">
                    <a:moveTo>
                      <a:pt x="2612136" y="12192"/>
                    </a:moveTo>
                    <a:lnTo>
                      <a:pt x="2549652" y="12192"/>
                    </a:lnTo>
                    <a:lnTo>
                      <a:pt x="2580132" y="15240"/>
                    </a:lnTo>
                    <a:lnTo>
                      <a:pt x="2607564" y="24384"/>
                    </a:lnTo>
                    <a:lnTo>
                      <a:pt x="2621280" y="30480"/>
                    </a:lnTo>
                    <a:lnTo>
                      <a:pt x="2619756" y="30480"/>
                    </a:lnTo>
                    <a:lnTo>
                      <a:pt x="2631948" y="38100"/>
                    </a:lnTo>
                    <a:lnTo>
                      <a:pt x="2644140" y="47244"/>
                    </a:lnTo>
                    <a:lnTo>
                      <a:pt x="2644140" y="45720"/>
                    </a:lnTo>
                    <a:lnTo>
                      <a:pt x="2662210" y="45720"/>
                    </a:lnTo>
                    <a:lnTo>
                      <a:pt x="2651760" y="36576"/>
                    </a:lnTo>
                    <a:lnTo>
                      <a:pt x="2639568" y="27432"/>
                    </a:lnTo>
                    <a:lnTo>
                      <a:pt x="2612136" y="12192"/>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1" name="Google Shape;761;p9"/>
              <p:cNvSpPr/>
              <p:nvPr/>
            </p:nvSpPr>
            <p:spPr>
              <a:xfrm>
                <a:off x="5836793" y="1390257"/>
                <a:ext cx="2317494" cy="4814175"/>
              </a:xfrm>
              <a:custGeom>
                <a:avLst/>
                <a:gdLst/>
                <a:ahLst/>
                <a:cxnLst/>
                <a:rect l="l" t="t" r="r" b="b"/>
                <a:pathLst>
                  <a:path w="2710179" h="5629909" extrusionOk="0">
                    <a:moveTo>
                      <a:pt x="2549652" y="0"/>
                    </a:moveTo>
                    <a:lnTo>
                      <a:pt x="160020" y="0"/>
                    </a:lnTo>
                    <a:lnTo>
                      <a:pt x="128016" y="3048"/>
                    </a:lnTo>
                    <a:lnTo>
                      <a:pt x="70104" y="27432"/>
                    </a:lnTo>
                    <a:lnTo>
                      <a:pt x="36576" y="57912"/>
                    </a:lnTo>
                    <a:lnTo>
                      <a:pt x="12192" y="97536"/>
                    </a:lnTo>
                    <a:lnTo>
                      <a:pt x="0" y="143256"/>
                    </a:lnTo>
                    <a:lnTo>
                      <a:pt x="0" y="5486400"/>
                    </a:lnTo>
                    <a:lnTo>
                      <a:pt x="12192" y="5532120"/>
                    </a:lnTo>
                    <a:lnTo>
                      <a:pt x="36576" y="5571744"/>
                    </a:lnTo>
                    <a:lnTo>
                      <a:pt x="70104" y="5602224"/>
                    </a:lnTo>
                    <a:lnTo>
                      <a:pt x="128016" y="5626608"/>
                    </a:lnTo>
                    <a:lnTo>
                      <a:pt x="160020" y="5629656"/>
                    </a:lnTo>
                    <a:lnTo>
                      <a:pt x="2549652" y="5629656"/>
                    </a:lnTo>
                    <a:lnTo>
                      <a:pt x="2583180" y="5626608"/>
                    </a:lnTo>
                    <a:lnTo>
                      <a:pt x="2598420" y="5622036"/>
                    </a:lnTo>
                    <a:lnTo>
                      <a:pt x="2612136" y="5617464"/>
                    </a:lnTo>
                    <a:lnTo>
                      <a:pt x="160020" y="5617464"/>
                    </a:lnTo>
                    <a:lnTo>
                      <a:pt x="129539" y="5614416"/>
                    </a:lnTo>
                    <a:lnTo>
                      <a:pt x="102107" y="5605272"/>
                    </a:lnTo>
                    <a:lnTo>
                      <a:pt x="89916" y="5599176"/>
                    </a:lnTo>
                    <a:lnTo>
                      <a:pt x="77724" y="5591556"/>
                    </a:lnTo>
                    <a:lnTo>
                      <a:pt x="67564" y="5583936"/>
                    </a:lnTo>
                    <a:lnTo>
                      <a:pt x="65532" y="5583936"/>
                    </a:lnTo>
                    <a:lnTo>
                      <a:pt x="54864" y="5573268"/>
                    </a:lnTo>
                    <a:lnTo>
                      <a:pt x="56388" y="5573268"/>
                    </a:lnTo>
                    <a:lnTo>
                      <a:pt x="47244" y="5564124"/>
                    </a:lnTo>
                    <a:lnTo>
                      <a:pt x="45720" y="5564124"/>
                    </a:lnTo>
                    <a:lnTo>
                      <a:pt x="30480" y="5539740"/>
                    </a:lnTo>
                    <a:lnTo>
                      <a:pt x="25061" y="5527548"/>
                    </a:lnTo>
                    <a:lnTo>
                      <a:pt x="24384" y="5527548"/>
                    </a:lnTo>
                    <a:lnTo>
                      <a:pt x="18288" y="5512308"/>
                    </a:lnTo>
                    <a:lnTo>
                      <a:pt x="19354" y="5512308"/>
                    </a:lnTo>
                    <a:lnTo>
                      <a:pt x="15697" y="5500116"/>
                    </a:lnTo>
                    <a:lnTo>
                      <a:pt x="15240" y="5500116"/>
                    </a:lnTo>
                    <a:lnTo>
                      <a:pt x="12192" y="5469636"/>
                    </a:lnTo>
                    <a:lnTo>
                      <a:pt x="12192" y="160020"/>
                    </a:lnTo>
                    <a:lnTo>
                      <a:pt x="15240" y="129540"/>
                    </a:lnTo>
                    <a:lnTo>
                      <a:pt x="15697" y="129540"/>
                    </a:lnTo>
                    <a:lnTo>
                      <a:pt x="19354" y="117348"/>
                    </a:lnTo>
                    <a:lnTo>
                      <a:pt x="18288" y="117348"/>
                    </a:lnTo>
                    <a:lnTo>
                      <a:pt x="24384" y="102108"/>
                    </a:lnTo>
                    <a:lnTo>
                      <a:pt x="25061" y="102108"/>
                    </a:lnTo>
                    <a:lnTo>
                      <a:pt x="30480" y="89916"/>
                    </a:lnTo>
                    <a:lnTo>
                      <a:pt x="45720" y="65532"/>
                    </a:lnTo>
                    <a:lnTo>
                      <a:pt x="47244" y="65532"/>
                    </a:lnTo>
                    <a:lnTo>
                      <a:pt x="56388" y="56388"/>
                    </a:lnTo>
                    <a:lnTo>
                      <a:pt x="54864" y="56388"/>
                    </a:lnTo>
                    <a:lnTo>
                      <a:pt x="65532" y="45720"/>
                    </a:lnTo>
                    <a:lnTo>
                      <a:pt x="67563" y="45720"/>
                    </a:lnTo>
                    <a:lnTo>
                      <a:pt x="77724" y="38100"/>
                    </a:lnTo>
                    <a:lnTo>
                      <a:pt x="89916" y="30480"/>
                    </a:lnTo>
                    <a:lnTo>
                      <a:pt x="102107" y="24384"/>
                    </a:lnTo>
                    <a:lnTo>
                      <a:pt x="129539" y="15240"/>
                    </a:lnTo>
                    <a:lnTo>
                      <a:pt x="160020" y="12192"/>
                    </a:lnTo>
                    <a:lnTo>
                      <a:pt x="2612136" y="12192"/>
                    </a:lnTo>
                    <a:lnTo>
                      <a:pt x="2598420" y="7620"/>
                    </a:lnTo>
                    <a:lnTo>
                      <a:pt x="2583180" y="3048"/>
                    </a:lnTo>
                    <a:lnTo>
                      <a:pt x="2549652" y="0"/>
                    </a:lnTo>
                    <a:close/>
                  </a:path>
                  <a:path w="2710179" h="5629909" extrusionOk="0">
                    <a:moveTo>
                      <a:pt x="2644140" y="5582412"/>
                    </a:moveTo>
                    <a:lnTo>
                      <a:pt x="2631948" y="5591556"/>
                    </a:lnTo>
                    <a:lnTo>
                      <a:pt x="2633472" y="5591556"/>
                    </a:lnTo>
                    <a:lnTo>
                      <a:pt x="2619756" y="5599176"/>
                    </a:lnTo>
                    <a:lnTo>
                      <a:pt x="2621280" y="5599176"/>
                    </a:lnTo>
                    <a:lnTo>
                      <a:pt x="2607564" y="5605272"/>
                    </a:lnTo>
                    <a:lnTo>
                      <a:pt x="2580132" y="5614416"/>
                    </a:lnTo>
                    <a:lnTo>
                      <a:pt x="2549652" y="5617464"/>
                    </a:lnTo>
                    <a:lnTo>
                      <a:pt x="2612136" y="5617464"/>
                    </a:lnTo>
                    <a:lnTo>
                      <a:pt x="2639568" y="5602224"/>
                    </a:lnTo>
                    <a:lnTo>
                      <a:pt x="2651760" y="5593080"/>
                    </a:lnTo>
                    <a:lnTo>
                      <a:pt x="2662210" y="5583936"/>
                    </a:lnTo>
                    <a:lnTo>
                      <a:pt x="2644140" y="5583936"/>
                    </a:lnTo>
                    <a:lnTo>
                      <a:pt x="2644140" y="5582412"/>
                    </a:lnTo>
                    <a:close/>
                  </a:path>
                  <a:path w="2710179" h="5629909" extrusionOk="0">
                    <a:moveTo>
                      <a:pt x="65532" y="5582412"/>
                    </a:moveTo>
                    <a:lnTo>
                      <a:pt x="65532" y="5583936"/>
                    </a:lnTo>
                    <a:lnTo>
                      <a:pt x="67564" y="5583936"/>
                    </a:lnTo>
                    <a:lnTo>
                      <a:pt x="65532" y="5582412"/>
                    </a:lnTo>
                    <a:close/>
                  </a:path>
                  <a:path w="2710179" h="5629909" extrusionOk="0">
                    <a:moveTo>
                      <a:pt x="2663952" y="5562600"/>
                    </a:moveTo>
                    <a:lnTo>
                      <a:pt x="2654808" y="5573268"/>
                    </a:lnTo>
                    <a:lnTo>
                      <a:pt x="2644140" y="5583936"/>
                    </a:lnTo>
                    <a:lnTo>
                      <a:pt x="2662210" y="5583936"/>
                    </a:lnTo>
                    <a:lnTo>
                      <a:pt x="2663952" y="5582412"/>
                    </a:lnTo>
                    <a:lnTo>
                      <a:pt x="2673096" y="5571744"/>
                    </a:lnTo>
                    <a:lnTo>
                      <a:pt x="2678811" y="5564124"/>
                    </a:lnTo>
                    <a:lnTo>
                      <a:pt x="2663952" y="5564124"/>
                    </a:lnTo>
                    <a:lnTo>
                      <a:pt x="2663952" y="5562600"/>
                    </a:lnTo>
                    <a:close/>
                  </a:path>
                  <a:path w="2710179" h="5629909" extrusionOk="0">
                    <a:moveTo>
                      <a:pt x="45720" y="5562600"/>
                    </a:moveTo>
                    <a:lnTo>
                      <a:pt x="45720" y="5564124"/>
                    </a:lnTo>
                    <a:lnTo>
                      <a:pt x="47244" y="5564124"/>
                    </a:lnTo>
                    <a:lnTo>
                      <a:pt x="45720" y="5562600"/>
                    </a:lnTo>
                    <a:close/>
                  </a:path>
                  <a:path w="2710179" h="5629909" extrusionOk="0">
                    <a:moveTo>
                      <a:pt x="2685288" y="5526024"/>
                    </a:moveTo>
                    <a:lnTo>
                      <a:pt x="2679192" y="5539740"/>
                    </a:lnTo>
                    <a:lnTo>
                      <a:pt x="2671572" y="5551932"/>
                    </a:lnTo>
                    <a:lnTo>
                      <a:pt x="2673096" y="5551932"/>
                    </a:lnTo>
                    <a:lnTo>
                      <a:pt x="2663952" y="5564124"/>
                    </a:lnTo>
                    <a:lnTo>
                      <a:pt x="2678811" y="5564124"/>
                    </a:lnTo>
                    <a:lnTo>
                      <a:pt x="2682240" y="5559552"/>
                    </a:lnTo>
                    <a:lnTo>
                      <a:pt x="2691384" y="5545836"/>
                    </a:lnTo>
                    <a:lnTo>
                      <a:pt x="2697480" y="5532120"/>
                    </a:lnTo>
                    <a:lnTo>
                      <a:pt x="2699308" y="5527548"/>
                    </a:lnTo>
                    <a:lnTo>
                      <a:pt x="2685288" y="5527548"/>
                    </a:lnTo>
                    <a:lnTo>
                      <a:pt x="2685288" y="5526024"/>
                    </a:lnTo>
                    <a:close/>
                  </a:path>
                  <a:path w="2710179" h="5629909" extrusionOk="0">
                    <a:moveTo>
                      <a:pt x="24384" y="5526024"/>
                    </a:moveTo>
                    <a:lnTo>
                      <a:pt x="24384" y="5527548"/>
                    </a:lnTo>
                    <a:lnTo>
                      <a:pt x="25061" y="5527548"/>
                    </a:lnTo>
                    <a:lnTo>
                      <a:pt x="24384" y="5526024"/>
                    </a:lnTo>
                    <a:close/>
                  </a:path>
                  <a:path w="2710179" h="5629909" extrusionOk="0">
                    <a:moveTo>
                      <a:pt x="2691384" y="5512308"/>
                    </a:moveTo>
                    <a:lnTo>
                      <a:pt x="2685288" y="5527548"/>
                    </a:lnTo>
                    <a:lnTo>
                      <a:pt x="2699308" y="5527548"/>
                    </a:lnTo>
                    <a:lnTo>
                      <a:pt x="2703576" y="5516880"/>
                    </a:lnTo>
                    <a:lnTo>
                      <a:pt x="2704185" y="5513832"/>
                    </a:lnTo>
                    <a:lnTo>
                      <a:pt x="2691384" y="5513832"/>
                    </a:lnTo>
                    <a:lnTo>
                      <a:pt x="2691384" y="5512308"/>
                    </a:lnTo>
                    <a:close/>
                  </a:path>
                  <a:path w="2710179" h="5629909" extrusionOk="0">
                    <a:moveTo>
                      <a:pt x="19354" y="5512308"/>
                    </a:moveTo>
                    <a:lnTo>
                      <a:pt x="18288" y="5512308"/>
                    </a:lnTo>
                    <a:lnTo>
                      <a:pt x="19812" y="5513832"/>
                    </a:lnTo>
                    <a:lnTo>
                      <a:pt x="19354" y="5512308"/>
                    </a:lnTo>
                    <a:close/>
                  </a:path>
                  <a:path w="2710179" h="5629909" extrusionOk="0">
                    <a:moveTo>
                      <a:pt x="2694432" y="5498592"/>
                    </a:moveTo>
                    <a:lnTo>
                      <a:pt x="2691384" y="5513832"/>
                    </a:lnTo>
                    <a:lnTo>
                      <a:pt x="2704185" y="5513832"/>
                    </a:lnTo>
                    <a:lnTo>
                      <a:pt x="2706928" y="5500116"/>
                    </a:lnTo>
                    <a:lnTo>
                      <a:pt x="2694432" y="5500116"/>
                    </a:lnTo>
                    <a:lnTo>
                      <a:pt x="2694432" y="5498592"/>
                    </a:lnTo>
                    <a:close/>
                  </a:path>
                  <a:path w="2710179" h="5629909" extrusionOk="0">
                    <a:moveTo>
                      <a:pt x="15240" y="5498592"/>
                    </a:moveTo>
                    <a:lnTo>
                      <a:pt x="15240" y="5500116"/>
                    </a:lnTo>
                    <a:lnTo>
                      <a:pt x="15697" y="5500116"/>
                    </a:lnTo>
                    <a:lnTo>
                      <a:pt x="15240" y="5498592"/>
                    </a:lnTo>
                    <a:close/>
                  </a:path>
                  <a:path w="2710179" h="5629909" extrusionOk="0">
                    <a:moveTo>
                      <a:pt x="2706928" y="129540"/>
                    </a:moveTo>
                    <a:lnTo>
                      <a:pt x="2694432" y="129540"/>
                    </a:lnTo>
                    <a:lnTo>
                      <a:pt x="2697480" y="144780"/>
                    </a:lnTo>
                    <a:lnTo>
                      <a:pt x="2695956" y="144780"/>
                    </a:lnTo>
                    <a:lnTo>
                      <a:pt x="2697480" y="160020"/>
                    </a:lnTo>
                    <a:lnTo>
                      <a:pt x="2697480" y="5469636"/>
                    </a:lnTo>
                    <a:lnTo>
                      <a:pt x="2695956" y="5484876"/>
                    </a:lnTo>
                    <a:lnTo>
                      <a:pt x="2697480" y="5484876"/>
                    </a:lnTo>
                    <a:lnTo>
                      <a:pt x="2694432" y="5500116"/>
                    </a:lnTo>
                    <a:lnTo>
                      <a:pt x="2706928" y="5500116"/>
                    </a:lnTo>
                    <a:lnTo>
                      <a:pt x="2709672" y="5486400"/>
                    </a:lnTo>
                    <a:lnTo>
                      <a:pt x="2709672" y="143256"/>
                    </a:lnTo>
                    <a:lnTo>
                      <a:pt x="2706928" y="129540"/>
                    </a:lnTo>
                    <a:close/>
                  </a:path>
                  <a:path w="2710179" h="5629909" extrusionOk="0">
                    <a:moveTo>
                      <a:pt x="15697" y="129540"/>
                    </a:moveTo>
                    <a:lnTo>
                      <a:pt x="15240" y="129540"/>
                    </a:lnTo>
                    <a:lnTo>
                      <a:pt x="15240" y="131064"/>
                    </a:lnTo>
                    <a:lnTo>
                      <a:pt x="15697" y="129540"/>
                    </a:lnTo>
                    <a:close/>
                  </a:path>
                  <a:path w="2710179" h="5629909" extrusionOk="0">
                    <a:moveTo>
                      <a:pt x="2699308" y="102108"/>
                    </a:moveTo>
                    <a:lnTo>
                      <a:pt x="2685288" y="102108"/>
                    </a:lnTo>
                    <a:lnTo>
                      <a:pt x="2691384" y="115824"/>
                    </a:lnTo>
                    <a:lnTo>
                      <a:pt x="2694432" y="131064"/>
                    </a:lnTo>
                    <a:lnTo>
                      <a:pt x="2694432" y="129540"/>
                    </a:lnTo>
                    <a:lnTo>
                      <a:pt x="2706928" y="129540"/>
                    </a:lnTo>
                    <a:lnTo>
                      <a:pt x="2703576" y="112776"/>
                    </a:lnTo>
                    <a:lnTo>
                      <a:pt x="2699308" y="102108"/>
                    </a:lnTo>
                    <a:close/>
                  </a:path>
                  <a:path w="2710179" h="5629909" extrusionOk="0">
                    <a:moveTo>
                      <a:pt x="19812" y="115824"/>
                    </a:moveTo>
                    <a:lnTo>
                      <a:pt x="18288" y="117348"/>
                    </a:lnTo>
                    <a:lnTo>
                      <a:pt x="19354" y="117348"/>
                    </a:lnTo>
                    <a:lnTo>
                      <a:pt x="19812" y="115824"/>
                    </a:lnTo>
                    <a:close/>
                  </a:path>
                  <a:path w="2710179" h="5629909" extrusionOk="0">
                    <a:moveTo>
                      <a:pt x="25061" y="102108"/>
                    </a:moveTo>
                    <a:lnTo>
                      <a:pt x="24384" y="102108"/>
                    </a:lnTo>
                    <a:lnTo>
                      <a:pt x="24384" y="103632"/>
                    </a:lnTo>
                    <a:lnTo>
                      <a:pt x="25061" y="102108"/>
                    </a:lnTo>
                    <a:close/>
                  </a:path>
                  <a:path w="2710179" h="5629909" extrusionOk="0">
                    <a:moveTo>
                      <a:pt x="2678810" y="65532"/>
                    </a:moveTo>
                    <a:lnTo>
                      <a:pt x="2663952" y="65532"/>
                    </a:lnTo>
                    <a:lnTo>
                      <a:pt x="2673096" y="77724"/>
                    </a:lnTo>
                    <a:lnTo>
                      <a:pt x="2671572" y="77724"/>
                    </a:lnTo>
                    <a:lnTo>
                      <a:pt x="2679192" y="89916"/>
                    </a:lnTo>
                    <a:lnTo>
                      <a:pt x="2685288" y="103632"/>
                    </a:lnTo>
                    <a:lnTo>
                      <a:pt x="2685288" y="102108"/>
                    </a:lnTo>
                    <a:lnTo>
                      <a:pt x="2699308" y="102108"/>
                    </a:lnTo>
                    <a:lnTo>
                      <a:pt x="2697480" y="97536"/>
                    </a:lnTo>
                    <a:lnTo>
                      <a:pt x="2691384" y="83820"/>
                    </a:lnTo>
                    <a:lnTo>
                      <a:pt x="2682240" y="70104"/>
                    </a:lnTo>
                    <a:lnTo>
                      <a:pt x="2678810" y="65532"/>
                    </a:lnTo>
                    <a:close/>
                  </a:path>
                  <a:path w="2710179" h="5629909" extrusionOk="0">
                    <a:moveTo>
                      <a:pt x="47244" y="65532"/>
                    </a:moveTo>
                    <a:lnTo>
                      <a:pt x="45720" y="65532"/>
                    </a:lnTo>
                    <a:lnTo>
                      <a:pt x="45720" y="67056"/>
                    </a:lnTo>
                    <a:lnTo>
                      <a:pt x="47244" y="65532"/>
                    </a:lnTo>
                    <a:close/>
                  </a:path>
                  <a:path w="2710179" h="5629909" extrusionOk="0">
                    <a:moveTo>
                      <a:pt x="2662210" y="45720"/>
                    </a:moveTo>
                    <a:lnTo>
                      <a:pt x="2644140" y="45720"/>
                    </a:lnTo>
                    <a:lnTo>
                      <a:pt x="2654808" y="56388"/>
                    </a:lnTo>
                    <a:lnTo>
                      <a:pt x="2663952" y="67056"/>
                    </a:lnTo>
                    <a:lnTo>
                      <a:pt x="2663952" y="65532"/>
                    </a:lnTo>
                    <a:lnTo>
                      <a:pt x="2678810" y="65532"/>
                    </a:lnTo>
                    <a:lnTo>
                      <a:pt x="2673096" y="57912"/>
                    </a:lnTo>
                    <a:lnTo>
                      <a:pt x="2663952" y="47244"/>
                    </a:lnTo>
                    <a:lnTo>
                      <a:pt x="2662210" y="45720"/>
                    </a:lnTo>
                    <a:close/>
                  </a:path>
                  <a:path w="2710179" h="5629909" extrusionOk="0">
                    <a:moveTo>
                      <a:pt x="67563" y="45720"/>
                    </a:moveTo>
                    <a:lnTo>
                      <a:pt x="65532" y="45720"/>
                    </a:lnTo>
                    <a:lnTo>
                      <a:pt x="65532" y="47244"/>
                    </a:lnTo>
                    <a:lnTo>
                      <a:pt x="67563" y="45720"/>
                    </a:lnTo>
                    <a:close/>
                  </a:path>
                  <a:path w="2710179" h="5629909" extrusionOk="0">
                    <a:moveTo>
                      <a:pt x="2612136" y="12192"/>
                    </a:moveTo>
                    <a:lnTo>
                      <a:pt x="2549652" y="12192"/>
                    </a:lnTo>
                    <a:lnTo>
                      <a:pt x="2580132" y="15240"/>
                    </a:lnTo>
                    <a:lnTo>
                      <a:pt x="2607564" y="24384"/>
                    </a:lnTo>
                    <a:lnTo>
                      <a:pt x="2621280" y="30480"/>
                    </a:lnTo>
                    <a:lnTo>
                      <a:pt x="2619756" y="30480"/>
                    </a:lnTo>
                    <a:lnTo>
                      <a:pt x="2633472" y="38100"/>
                    </a:lnTo>
                    <a:lnTo>
                      <a:pt x="2631948" y="38100"/>
                    </a:lnTo>
                    <a:lnTo>
                      <a:pt x="2644140" y="47244"/>
                    </a:lnTo>
                    <a:lnTo>
                      <a:pt x="2644140" y="45720"/>
                    </a:lnTo>
                    <a:lnTo>
                      <a:pt x="2662210" y="45720"/>
                    </a:lnTo>
                    <a:lnTo>
                      <a:pt x="2651760" y="36576"/>
                    </a:lnTo>
                    <a:lnTo>
                      <a:pt x="2639568" y="27432"/>
                    </a:lnTo>
                    <a:lnTo>
                      <a:pt x="2612136" y="12192"/>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2" name="Google Shape;762;p9"/>
              <p:cNvSpPr/>
              <p:nvPr/>
            </p:nvSpPr>
            <p:spPr>
              <a:xfrm>
                <a:off x="4317282" y="4764198"/>
                <a:ext cx="623356" cy="621727"/>
              </a:xfrm>
              <a:custGeom>
                <a:avLst/>
                <a:gdLst/>
                <a:ahLst/>
                <a:cxnLst/>
                <a:rect l="l" t="t" r="r" b="b"/>
                <a:pathLst>
                  <a:path w="728979" h="727075" extrusionOk="0">
                    <a:moveTo>
                      <a:pt x="91440" y="0"/>
                    </a:moveTo>
                    <a:lnTo>
                      <a:pt x="0" y="91439"/>
                    </a:lnTo>
                    <a:lnTo>
                      <a:pt x="589788" y="681227"/>
                    </a:lnTo>
                    <a:lnTo>
                      <a:pt x="544068" y="726947"/>
                    </a:lnTo>
                    <a:lnTo>
                      <a:pt x="728472" y="726947"/>
                    </a:lnTo>
                    <a:lnTo>
                      <a:pt x="728472" y="589787"/>
                    </a:lnTo>
                    <a:lnTo>
                      <a:pt x="681228" y="589787"/>
                    </a:lnTo>
                    <a:lnTo>
                      <a:pt x="91440" y="0"/>
                    </a:lnTo>
                    <a:close/>
                  </a:path>
                  <a:path w="728979" h="727075" extrusionOk="0">
                    <a:moveTo>
                      <a:pt x="728472" y="544067"/>
                    </a:moveTo>
                    <a:lnTo>
                      <a:pt x="681228" y="589787"/>
                    </a:lnTo>
                    <a:lnTo>
                      <a:pt x="728472" y="589787"/>
                    </a:lnTo>
                    <a:lnTo>
                      <a:pt x="728472" y="544067"/>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3" name="Google Shape;763;p9"/>
              <p:cNvSpPr/>
              <p:nvPr/>
            </p:nvSpPr>
            <p:spPr>
              <a:xfrm>
                <a:off x="4309462" y="4756378"/>
                <a:ext cx="636388" cy="634759"/>
              </a:xfrm>
              <a:custGeom>
                <a:avLst/>
                <a:gdLst/>
                <a:ahLst/>
                <a:cxnLst/>
                <a:rect l="l" t="t" r="r" b="b"/>
                <a:pathLst>
                  <a:path w="744220" h="742314" extrusionOk="0">
                    <a:moveTo>
                      <a:pt x="589788" y="690372"/>
                    </a:moveTo>
                    <a:lnTo>
                      <a:pt x="537972" y="742188"/>
                    </a:lnTo>
                    <a:lnTo>
                      <a:pt x="743712" y="742188"/>
                    </a:lnTo>
                    <a:lnTo>
                      <a:pt x="743712" y="740664"/>
                    </a:lnTo>
                    <a:lnTo>
                      <a:pt x="557784" y="740664"/>
                    </a:lnTo>
                    <a:lnTo>
                      <a:pt x="553212" y="729996"/>
                    </a:lnTo>
                    <a:lnTo>
                      <a:pt x="568452" y="729996"/>
                    </a:lnTo>
                    <a:lnTo>
                      <a:pt x="603504" y="694944"/>
                    </a:lnTo>
                    <a:lnTo>
                      <a:pt x="594360" y="694944"/>
                    </a:lnTo>
                    <a:lnTo>
                      <a:pt x="589788" y="690372"/>
                    </a:lnTo>
                    <a:close/>
                  </a:path>
                  <a:path w="744220" h="742314" extrusionOk="0">
                    <a:moveTo>
                      <a:pt x="568452" y="729996"/>
                    </a:moveTo>
                    <a:lnTo>
                      <a:pt x="553212" y="729996"/>
                    </a:lnTo>
                    <a:lnTo>
                      <a:pt x="557784" y="740664"/>
                    </a:lnTo>
                    <a:lnTo>
                      <a:pt x="568452" y="729996"/>
                    </a:lnTo>
                    <a:close/>
                  </a:path>
                  <a:path w="744220" h="742314" extrusionOk="0">
                    <a:moveTo>
                      <a:pt x="729996" y="729996"/>
                    </a:moveTo>
                    <a:lnTo>
                      <a:pt x="568452" y="729996"/>
                    </a:lnTo>
                    <a:lnTo>
                      <a:pt x="557784" y="740664"/>
                    </a:lnTo>
                    <a:lnTo>
                      <a:pt x="743712" y="740664"/>
                    </a:lnTo>
                    <a:lnTo>
                      <a:pt x="743712" y="736091"/>
                    </a:lnTo>
                    <a:lnTo>
                      <a:pt x="729996" y="736092"/>
                    </a:lnTo>
                    <a:lnTo>
                      <a:pt x="729996" y="729996"/>
                    </a:lnTo>
                    <a:close/>
                  </a:path>
                  <a:path w="744220" h="742314" extrusionOk="0">
                    <a:moveTo>
                      <a:pt x="743712" y="553211"/>
                    </a:moveTo>
                    <a:lnTo>
                      <a:pt x="729996" y="553211"/>
                    </a:lnTo>
                    <a:lnTo>
                      <a:pt x="742188" y="557784"/>
                    </a:lnTo>
                    <a:lnTo>
                      <a:pt x="729996" y="569617"/>
                    </a:lnTo>
                    <a:lnTo>
                      <a:pt x="729996" y="736092"/>
                    </a:lnTo>
                    <a:lnTo>
                      <a:pt x="737616" y="729996"/>
                    </a:lnTo>
                    <a:lnTo>
                      <a:pt x="743712" y="729996"/>
                    </a:lnTo>
                    <a:lnTo>
                      <a:pt x="743712" y="553211"/>
                    </a:lnTo>
                    <a:close/>
                  </a:path>
                  <a:path w="744220" h="742314" extrusionOk="0">
                    <a:moveTo>
                      <a:pt x="743712" y="729996"/>
                    </a:moveTo>
                    <a:lnTo>
                      <a:pt x="737616" y="729996"/>
                    </a:lnTo>
                    <a:lnTo>
                      <a:pt x="729996" y="736092"/>
                    </a:lnTo>
                    <a:lnTo>
                      <a:pt x="743712" y="736091"/>
                    </a:lnTo>
                    <a:lnTo>
                      <a:pt x="743712" y="729996"/>
                    </a:lnTo>
                    <a:close/>
                  </a:path>
                  <a:path w="744220" h="742314" extrusionOk="0">
                    <a:moveTo>
                      <a:pt x="594360" y="685800"/>
                    </a:moveTo>
                    <a:lnTo>
                      <a:pt x="589788" y="690372"/>
                    </a:lnTo>
                    <a:lnTo>
                      <a:pt x="594360" y="694944"/>
                    </a:lnTo>
                    <a:lnTo>
                      <a:pt x="594360" y="685800"/>
                    </a:lnTo>
                    <a:close/>
                  </a:path>
                  <a:path w="744220" h="742314" extrusionOk="0">
                    <a:moveTo>
                      <a:pt x="603504" y="685800"/>
                    </a:moveTo>
                    <a:lnTo>
                      <a:pt x="594360" y="685800"/>
                    </a:lnTo>
                    <a:lnTo>
                      <a:pt x="594360" y="694944"/>
                    </a:lnTo>
                    <a:lnTo>
                      <a:pt x="603504" y="694944"/>
                    </a:lnTo>
                    <a:lnTo>
                      <a:pt x="608076" y="690372"/>
                    </a:lnTo>
                    <a:lnTo>
                      <a:pt x="603504" y="685800"/>
                    </a:lnTo>
                    <a:close/>
                  </a:path>
                  <a:path w="744220" h="742314" extrusionOk="0">
                    <a:moveTo>
                      <a:pt x="100584" y="0"/>
                    </a:moveTo>
                    <a:lnTo>
                      <a:pt x="0" y="100583"/>
                    </a:lnTo>
                    <a:lnTo>
                      <a:pt x="589788" y="690372"/>
                    </a:lnTo>
                    <a:lnTo>
                      <a:pt x="594360" y="685800"/>
                    </a:lnTo>
                    <a:lnTo>
                      <a:pt x="603504" y="685800"/>
                    </a:lnTo>
                    <a:lnTo>
                      <a:pt x="22860" y="105156"/>
                    </a:lnTo>
                    <a:lnTo>
                      <a:pt x="13716" y="105156"/>
                    </a:lnTo>
                    <a:lnTo>
                      <a:pt x="13716" y="96011"/>
                    </a:lnTo>
                    <a:lnTo>
                      <a:pt x="22860" y="96011"/>
                    </a:lnTo>
                    <a:lnTo>
                      <a:pt x="100584" y="18287"/>
                    </a:lnTo>
                    <a:lnTo>
                      <a:pt x="96012" y="13715"/>
                    </a:lnTo>
                    <a:lnTo>
                      <a:pt x="114300" y="13715"/>
                    </a:lnTo>
                    <a:lnTo>
                      <a:pt x="100584" y="0"/>
                    </a:lnTo>
                    <a:close/>
                  </a:path>
                  <a:path w="744220" h="742314" extrusionOk="0">
                    <a:moveTo>
                      <a:pt x="114300" y="13715"/>
                    </a:moveTo>
                    <a:lnTo>
                      <a:pt x="105156" y="13715"/>
                    </a:lnTo>
                    <a:lnTo>
                      <a:pt x="100584" y="18287"/>
                    </a:lnTo>
                    <a:lnTo>
                      <a:pt x="690372" y="608076"/>
                    </a:lnTo>
                    <a:lnTo>
                      <a:pt x="704503" y="594360"/>
                    </a:lnTo>
                    <a:lnTo>
                      <a:pt x="687324" y="594360"/>
                    </a:lnTo>
                    <a:lnTo>
                      <a:pt x="691134" y="590550"/>
                    </a:lnTo>
                    <a:lnTo>
                      <a:pt x="114300" y="13715"/>
                    </a:lnTo>
                    <a:close/>
                  </a:path>
                  <a:path w="744220" h="742314" extrusionOk="0">
                    <a:moveTo>
                      <a:pt x="691134" y="590550"/>
                    </a:moveTo>
                    <a:lnTo>
                      <a:pt x="687324" y="594360"/>
                    </a:lnTo>
                    <a:lnTo>
                      <a:pt x="694944" y="594360"/>
                    </a:lnTo>
                    <a:lnTo>
                      <a:pt x="691134" y="590550"/>
                    </a:lnTo>
                    <a:close/>
                  </a:path>
                  <a:path w="744220" h="742314" extrusionOk="0">
                    <a:moveTo>
                      <a:pt x="743712" y="537972"/>
                    </a:moveTo>
                    <a:lnTo>
                      <a:pt x="691134" y="590550"/>
                    </a:lnTo>
                    <a:lnTo>
                      <a:pt x="694944" y="594360"/>
                    </a:lnTo>
                    <a:lnTo>
                      <a:pt x="704503" y="594360"/>
                    </a:lnTo>
                    <a:lnTo>
                      <a:pt x="729996" y="569617"/>
                    </a:lnTo>
                    <a:lnTo>
                      <a:pt x="729996" y="553211"/>
                    </a:lnTo>
                    <a:lnTo>
                      <a:pt x="743712" y="553211"/>
                    </a:lnTo>
                    <a:lnTo>
                      <a:pt x="743712" y="537972"/>
                    </a:lnTo>
                    <a:close/>
                  </a:path>
                  <a:path w="744220" h="742314" extrusionOk="0">
                    <a:moveTo>
                      <a:pt x="729996" y="553211"/>
                    </a:moveTo>
                    <a:lnTo>
                      <a:pt x="729996" y="569617"/>
                    </a:lnTo>
                    <a:lnTo>
                      <a:pt x="742188" y="557784"/>
                    </a:lnTo>
                    <a:lnTo>
                      <a:pt x="729996" y="553211"/>
                    </a:lnTo>
                    <a:close/>
                  </a:path>
                  <a:path w="744220" h="742314" extrusionOk="0">
                    <a:moveTo>
                      <a:pt x="13716" y="96011"/>
                    </a:moveTo>
                    <a:lnTo>
                      <a:pt x="13716" y="105156"/>
                    </a:lnTo>
                    <a:lnTo>
                      <a:pt x="18288" y="100583"/>
                    </a:lnTo>
                    <a:lnTo>
                      <a:pt x="13716" y="96011"/>
                    </a:lnTo>
                    <a:close/>
                  </a:path>
                  <a:path w="744220" h="742314" extrusionOk="0">
                    <a:moveTo>
                      <a:pt x="18288" y="100583"/>
                    </a:moveTo>
                    <a:lnTo>
                      <a:pt x="13716" y="105156"/>
                    </a:lnTo>
                    <a:lnTo>
                      <a:pt x="22860" y="105156"/>
                    </a:lnTo>
                    <a:lnTo>
                      <a:pt x="18288" y="100583"/>
                    </a:lnTo>
                    <a:close/>
                  </a:path>
                  <a:path w="744220" h="742314" extrusionOk="0">
                    <a:moveTo>
                      <a:pt x="22860" y="96011"/>
                    </a:moveTo>
                    <a:lnTo>
                      <a:pt x="13716" y="96011"/>
                    </a:lnTo>
                    <a:lnTo>
                      <a:pt x="18288" y="100583"/>
                    </a:lnTo>
                    <a:lnTo>
                      <a:pt x="22860" y="96011"/>
                    </a:lnTo>
                    <a:close/>
                  </a:path>
                  <a:path w="744220" h="742314" extrusionOk="0">
                    <a:moveTo>
                      <a:pt x="105156" y="13715"/>
                    </a:moveTo>
                    <a:lnTo>
                      <a:pt x="96012" y="13715"/>
                    </a:lnTo>
                    <a:lnTo>
                      <a:pt x="100584" y="18287"/>
                    </a:lnTo>
                    <a:lnTo>
                      <a:pt x="105156" y="13715"/>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4" name="Google Shape;764;p9"/>
              <p:cNvSpPr/>
              <p:nvPr/>
            </p:nvSpPr>
            <p:spPr>
              <a:xfrm>
                <a:off x="1954611" y="4760287"/>
                <a:ext cx="623356" cy="621727"/>
              </a:xfrm>
              <a:custGeom>
                <a:avLst/>
                <a:gdLst/>
                <a:ahLst/>
                <a:cxnLst/>
                <a:rect l="l" t="t" r="r" b="b"/>
                <a:pathLst>
                  <a:path w="728980" h="727075" extrusionOk="0">
                    <a:moveTo>
                      <a:pt x="91440" y="0"/>
                    </a:moveTo>
                    <a:lnTo>
                      <a:pt x="0" y="91439"/>
                    </a:lnTo>
                    <a:lnTo>
                      <a:pt x="589788" y="681227"/>
                    </a:lnTo>
                    <a:lnTo>
                      <a:pt x="544068" y="726947"/>
                    </a:lnTo>
                    <a:lnTo>
                      <a:pt x="728472" y="726947"/>
                    </a:lnTo>
                    <a:lnTo>
                      <a:pt x="728472" y="589787"/>
                    </a:lnTo>
                    <a:lnTo>
                      <a:pt x="682752" y="589787"/>
                    </a:lnTo>
                    <a:lnTo>
                      <a:pt x="91440" y="0"/>
                    </a:lnTo>
                    <a:close/>
                  </a:path>
                  <a:path w="728980" h="727075" extrusionOk="0">
                    <a:moveTo>
                      <a:pt x="728472" y="544067"/>
                    </a:moveTo>
                    <a:lnTo>
                      <a:pt x="682752" y="589787"/>
                    </a:lnTo>
                    <a:lnTo>
                      <a:pt x="728472" y="589787"/>
                    </a:lnTo>
                    <a:lnTo>
                      <a:pt x="728472" y="544067"/>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5" name="Google Shape;765;p9"/>
              <p:cNvSpPr/>
              <p:nvPr/>
            </p:nvSpPr>
            <p:spPr>
              <a:xfrm>
                <a:off x="1946792" y="4752468"/>
                <a:ext cx="636388" cy="636388"/>
              </a:xfrm>
              <a:custGeom>
                <a:avLst/>
                <a:gdLst/>
                <a:ahLst/>
                <a:cxnLst/>
                <a:rect l="l" t="t" r="r" b="b"/>
                <a:pathLst>
                  <a:path w="744219" h="744220" extrusionOk="0">
                    <a:moveTo>
                      <a:pt x="589848" y="690432"/>
                    </a:moveTo>
                    <a:lnTo>
                      <a:pt x="537972" y="743711"/>
                    </a:lnTo>
                    <a:lnTo>
                      <a:pt x="743712" y="743711"/>
                    </a:lnTo>
                    <a:lnTo>
                      <a:pt x="743712" y="740663"/>
                    </a:lnTo>
                    <a:lnTo>
                      <a:pt x="557784" y="740663"/>
                    </a:lnTo>
                    <a:lnTo>
                      <a:pt x="553212" y="729995"/>
                    </a:lnTo>
                    <a:lnTo>
                      <a:pt x="568452" y="729995"/>
                    </a:lnTo>
                    <a:lnTo>
                      <a:pt x="603504" y="694943"/>
                    </a:lnTo>
                    <a:lnTo>
                      <a:pt x="594360" y="694943"/>
                    </a:lnTo>
                    <a:lnTo>
                      <a:pt x="589848" y="690432"/>
                    </a:lnTo>
                    <a:close/>
                  </a:path>
                  <a:path w="744219" h="744220" extrusionOk="0">
                    <a:moveTo>
                      <a:pt x="568452" y="729995"/>
                    </a:moveTo>
                    <a:lnTo>
                      <a:pt x="553212" y="729995"/>
                    </a:lnTo>
                    <a:lnTo>
                      <a:pt x="557784" y="740663"/>
                    </a:lnTo>
                    <a:lnTo>
                      <a:pt x="568452" y="729995"/>
                    </a:lnTo>
                    <a:close/>
                  </a:path>
                  <a:path w="744219" h="744220" extrusionOk="0">
                    <a:moveTo>
                      <a:pt x="731520" y="729995"/>
                    </a:moveTo>
                    <a:lnTo>
                      <a:pt x="568452" y="729995"/>
                    </a:lnTo>
                    <a:lnTo>
                      <a:pt x="557784" y="740663"/>
                    </a:lnTo>
                    <a:lnTo>
                      <a:pt x="743712" y="740663"/>
                    </a:lnTo>
                    <a:lnTo>
                      <a:pt x="743712" y="736091"/>
                    </a:lnTo>
                    <a:lnTo>
                      <a:pt x="731520" y="736091"/>
                    </a:lnTo>
                    <a:lnTo>
                      <a:pt x="731520" y="729995"/>
                    </a:lnTo>
                    <a:close/>
                  </a:path>
                  <a:path w="744219" h="744220" extrusionOk="0">
                    <a:moveTo>
                      <a:pt x="743712" y="553211"/>
                    </a:moveTo>
                    <a:lnTo>
                      <a:pt x="731520" y="553211"/>
                    </a:lnTo>
                    <a:lnTo>
                      <a:pt x="742188" y="557783"/>
                    </a:lnTo>
                    <a:lnTo>
                      <a:pt x="731520" y="568451"/>
                    </a:lnTo>
                    <a:lnTo>
                      <a:pt x="731520" y="736091"/>
                    </a:lnTo>
                    <a:lnTo>
                      <a:pt x="737616" y="729995"/>
                    </a:lnTo>
                    <a:lnTo>
                      <a:pt x="743712" y="729995"/>
                    </a:lnTo>
                    <a:lnTo>
                      <a:pt x="743712" y="553211"/>
                    </a:lnTo>
                    <a:close/>
                  </a:path>
                  <a:path w="744219" h="744220" extrusionOk="0">
                    <a:moveTo>
                      <a:pt x="743712" y="729995"/>
                    </a:moveTo>
                    <a:lnTo>
                      <a:pt x="737616" y="729995"/>
                    </a:lnTo>
                    <a:lnTo>
                      <a:pt x="731520" y="736091"/>
                    </a:lnTo>
                    <a:lnTo>
                      <a:pt x="743712" y="736091"/>
                    </a:lnTo>
                    <a:lnTo>
                      <a:pt x="743712" y="729995"/>
                    </a:lnTo>
                    <a:close/>
                  </a:path>
                  <a:path w="744219" h="744220" extrusionOk="0">
                    <a:moveTo>
                      <a:pt x="594360" y="685799"/>
                    </a:moveTo>
                    <a:lnTo>
                      <a:pt x="589848" y="690432"/>
                    </a:lnTo>
                    <a:lnTo>
                      <a:pt x="594360" y="694943"/>
                    </a:lnTo>
                    <a:lnTo>
                      <a:pt x="594360" y="685799"/>
                    </a:lnTo>
                    <a:close/>
                  </a:path>
                  <a:path w="744219" h="744220" extrusionOk="0">
                    <a:moveTo>
                      <a:pt x="603504" y="685799"/>
                    </a:moveTo>
                    <a:lnTo>
                      <a:pt x="594360" y="685799"/>
                    </a:lnTo>
                    <a:lnTo>
                      <a:pt x="594360" y="694943"/>
                    </a:lnTo>
                    <a:lnTo>
                      <a:pt x="603504" y="694943"/>
                    </a:lnTo>
                    <a:lnTo>
                      <a:pt x="608076" y="690371"/>
                    </a:lnTo>
                    <a:lnTo>
                      <a:pt x="603504" y="685799"/>
                    </a:lnTo>
                    <a:close/>
                  </a:path>
                  <a:path w="744219" h="744220" extrusionOk="0">
                    <a:moveTo>
                      <a:pt x="100584" y="0"/>
                    </a:moveTo>
                    <a:lnTo>
                      <a:pt x="0" y="100583"/>
                    </a:lnTo>
                    <a:lnTo>
                      <a:pt x="589848" y="690432"/>
                    </a:lnTo>
                    <a:lnTo>
                      <a:pt x="594360" y="685799"/>
                    </a:lnTo>
                    <a:lnTo>
                      <a:pt x="603504" y="685799"/>
                    </a:lnTo>
                    <a:lnTo>
                      <a:pt x="22860" y="105155"/>
                    </a:lnTo>
                    <a:lnTo>
                      <a:pt x="13716" y="105155"/>
                    </a:lnTo>
                    <a:lnTo>
                      <a:pt x="13716" y="96011"/>
                    </a:lnTo>
                    <a:lnTo>
                      <a:pt x="22860" y="96011"/>
                    </a:lnTo>
                    <a:lnTo>
                      <a:pt x="101346" y="17525"/>
                    </a:lnTo>
                    <a:lnTo>
                      <a:pt x="97536" y="13715"/>
                    </a:lnTo>
                    <a:lnTo>
                      <a:pt x="114335" y="13715"/>
                    </a:lnTo>
                    <a:lnTo>
                      <a:pt x="100584" y="0"/>
                    </a:lnTo>
                    <a:close/>
                  </a:path>
                  <a:path w="744219" h="744220" extrusionOk="0">
                    <a:moveTo>
                      <a:pt x="114335" y="13715"/>
                    </a:moveTo>
                    <a:lnTo>
                      <a:pt x="105156" y="13715"/>
                    </a:lnTo>
                    <a:lnTo>
                      <a:pt x="101346" y="17525"/>
                    </a:lnTo>
                    <a:lnTo>
                      <a:pt x="691896" y="608075"/>
                    </a:lnTo>
                    <a:lnTo>
                      <a:pt x="705612" y="594359"/>
                    </a:lnTo>
                    <a:lnTo>
                      <a:pt x="687324" y="594359"/>
                    </a:lnTo>
                    <a:lnTo>
                      <a:pt x="691890" y="589793"/>
                    </a:lnTo>
                    <a:lnTo>
                      <a:pt x="114335" y="13715"/>
                    </a:lnTo>
                    <a:close/>
                  </a:path>
                  <a:path w="744219" h="744220" extrusionOk="0">
                    <a:moveTo>
                      <a:pt x="691890" y="589793"/>
                    </a:moveTo>
                    <a:lnTo>
                      <a:pt x="687324" y="594359"/>
                    </a:lnTo>
                    <a:lnTo>
                      <a:pt x="696468" y="594359"/>
                    </a:lnTo>
                    <a:lnTo>
                      <a:pt x="691890" y="589793"/>
                    </a:lnTo>
                    <a:close/>
                  </a:path>
                  <a:path w="744219" h="744220" extrusionOk="0">
                    <a:moveTo>
                      <a:pt x="743712" y="537971"/>
                    </a:moveTo>
                    <a:lnTo>
                      <a:pt x="691890" y="589793"/>
                    </a:lnTo>
                    <a:lnTo>
                      <a:pt x="696468" y="594359"/>
                    </a:lnTo>
                    <a:lnTo>
                      <a:pt x="705612" y="594359"/>
                    </a:lnTo>
                    <a:lnTo>
                      <a:pt x="731520" y="568451"/>
                    </a:lnTo>
                    <a:lnTo>
                      <a:pt x="731520" y="553211"/>
                    </a:lnTo>
                    <a:lnTo>
                      <a:pt x="743712" y="553211"/>
                    </a:lnTo>
                    <a:lnTo>
                      <a:pt x="743712" y="537971"/>
                    </a:lnTo>
                    <a:close/>
                  </a:path>
                  <a:path w="744219" h="744220" extrusionOk="0">
                    <a:moveTo>
                      <a:pt x="731520" y="553211"/>
                    </a:moveTo>
                    <a:lnTo>
                      <a:pt x="731520" y="568451"/>
                    </a:lnTo>
                    <a:lnTo>
                      <a:pt x="742188" y="557783"/>
                    </a:lnTo>
                    <a:lnTo>
                      <a:pt x="731520" y="553211"/>
                    </a:lnTo>
                    <a:close/>
                  </a:path>
                  <a:path w="744219" h="744220" extrusionOk="0">
                    <a:moveTo>
                      <a:pt x="13716" y="96011"/>
                    </a:moveTo>
                    <a:lnTo>
                      <a:pt x="13716" y="105155"/>
                    </a:lnTo>
                    <a:lnTo>
                      <a:pt x="18288" y="100583"/>
                    </a:lnTo>
                    <a:lnTo>
                      <a:pt x="13716" y="96011"/>
                    </a:lnTo>
                    <a:close/>
                  </a:path>
                  <a:path w="744219" h="744220" extrusionOk="0">
                    <a:moveTo>
                      <a:pt x="18288" y="100583"/>
                    </a:moveTo>
                    <a:lnTo>
                      <a:pt x="13716" y="105155"/>
                    </a:lnTo>
                    <a:lnTo>
                      <a:pt x="22860" y="105155"/>
                    </a:lnTo>
                    <a:lnTo>
                      <a:pt x="18288" y="100583"/>
                    </a:lnTo>
                    <a:close/>
                  </a:path>
                  <a:path w="744219" h="744220" extrusionOk="0">
                    <a:moveTo>
                      <a:pt x="22860" y="96011"/>
                    </a:moveTo>
                    <a:lnTo>
                      <a:pt x="13716" y="96011"/>
                    </a:lnTo>
                    <a:lnTo>
                      <a:pt x="18288" y="100583"/>
                    </a:lnTo>
                    <a:lnTo>
                      <a:pt x="22860" y="96011"/>
                    </a:lnTo>
                    <a:close/>
                  </a:path>
                  <a:path w="744219" h="744220" extrusionOk="0">
                    <a:moveTo>
                      <a:pt x="105156" y="13715"/>
                    </a:moveTo>
                    <a:lnTo>
                      <a:pt x="97536" y="13715"/>
                    </a:lnTo>
                    <a:lnTo>
                      <a:pt x="101346" y="17525"/>
                    </a:lnTo>
                    <a:lnTo>
                      <a:pt x="105156" y="13715"/>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6" name="Google Shape;766;p9"/>
              <p:cNvSpPr/>
              <p:nvPr/>
            </p:nvSpPr>
            <p:spPr>
              <a:xfrm>
                <a:off x="6557453" y="4635182"/>
                <a:ext cx="623356" cy="623356"/>
              </a:xfrm>
              <a:custGeom>
                <a:avLst/>
                <a:gdLst/>
                <a:ahLst/>
                <a:cxnLst/>
                <a:rect l="l" t="t" r="r" b="b"/>
                <a:pathLst>
                  <a:path w="728979" h="728979" extrusionOk="0">
                    <a:moveTo>
                      <a:pt x="0" y="544067"/>
                    </a:moveTo>
                    <a:lnTo>
                      <a:pt x="0" y="728471"/>
                    </a:lnTo>
                    <a:lnTo>
                      <a:pt x="184404" y="728471"/>
                    </a:lnTo>
                    <a:lnTo>
                      <a:pt x="138684" y="682751"/>
                    </a:lnTo>
                    <a:lnTo>
                      <a:pt x="230124" y="591311"/>
                    </a:lnTo>
                    <a:lnTo>
                      <a:pt x="47244" y="591311"/>
                    </a:lnTo>
                    <a:lnTo>
                      <a:pt x="0" y="544067"/>
                    </a:lnTo>
                    <a:close/>
                  </a:path>
                  <a:path w="728979" h="728979" extrusionOk="0">
                    <a:moveTo>
                      <a:pt x="637032" y="0"/>
                    </a:moveTo>
                    <a:lnTo>
                      <a:pt x="47244" y="591311"/>
                    </a:lnTo>
                    <a:lnTo>
                      <a:pt x="230124" y="591311"/>
                    </a:lnTo>
                    <a:lnTo>
                      <a:pt x="728472" y="92963"/>
                    </a:lnTo>
                    <a:lnTo>
                      <a:pt x="637032" y="0"/>
                    </a:lnTo>
                    <a:close/>
                  </a:path>
                </a:pathLst>
              </a:custGeom>
              <a:solidFill>
                <a:srgbClr val="0041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7" name="Google Shape;767;p9"/>
              <p:cNvSpPr/>
              <p:nvPr/>
            </p:nvSpPr>
            <p:spPr>
              <a:xfrm>
                <a:off x="6552240" y="4628666"/>
                <a:ext cx="636388" cy="634759"/>
              </a:xfrm>
              <a:custGeom>
                <a:avLst/>
                <a:gdLst/>
                <a:ahLst/>
                <a:cxnLst/>
                <a:rect l="l" t="t" r="r" b="b"/>
                <a:pathLst>
                  <a:path w="744220" h="742314" extrusionOk="0">
                    <a:moveTo>
                      <a:pt x="0" y="536447"/>
                    </a:moveTo>
                    <a:lnTo>
                      <a:pt x="0" y="742187"/>
                    </a:lnTo>
                    <a:lnTo>
                      <a:pt x="205740" y="742187"/>
                    </a:lnTo>
                    <a:lnTo>
                      <a:pt x="204215" y="740663"/>
                    </a:lnTo>
                    <a:lnTo>
                      <a:pt x="185928" y="740663"/>
                    </a:lnTo>
                    <a:lnTo>
                      <a:pt x="181356" y="736091"/>
                    </a:lnTo>
                    <a:lnTo>
                      <a:pt x="13716" y="736091"/>
                    </a:lnTo>
                    <a:lnTo>
                      <a:pt x="6096" y="729995"/>
                    </a:lnTo>
                    <a:lnTo>
                      <a:pt x="13716" y="729995"/>
                    </a:lnTo>
                    <a:lnTo>
                      <a:pt x="13716" y="568451"/>
                    </a:lnTo>
                    <a:lnTo>
                      <a:pt x="1524" y="556259"/>
                    </a:lnTo>
                    <a:lnTo>
                      <a:pt x="13716" y="551687"/>
                    </a:lnTo>
                    <a:lnTo>
                      <a:pt x="14838" y="551687"/>
                    </a:lnTo>
                    <a:lnTo>
                      <a:pt x="0" y="536447"/>
                    </a:lnTo>
                    <a:close/>
                  </a:path>
                  <a:path w="744220" h="742314" extrusionOk="0">
                    <a:moveTo>
                      <a:pt x="725461" y="100546"/>
                    </a:moveTo>
                    <a:lnTo>
                      <a:pt x="135636" y="690371"/>
                    </a:lnTo>
                    <a:lnTo>
                      <a:pt x="185928" y="740663"/>
                    </a:lnTo>
                    <a:lnTo>
                      <a:pt x="190500" y="729995"/>
                    </a:lnTo>
                    <a:lnTo>
                      <a:pt x="193548" y="729995"/>
                    </a:lnTo>
                    <a:lnTo>
                      <a:pt x="158496" y="694943"/>
                    </a:lnTo>
                    <a:lnTo>
                      <a:pt x="149352" y="694943"/>
                    </a:lnTo>
                    <a:lnTo>
                      <a:pt x="149352" y="685799"/>
                    </a:lnTo>
                    <a:lnTo>
                      <a:pt x="158496" y="685799"/>
                    </a:lnTo>
                    <a:lnTo>
                      <a:pt x="739140" y="105155"/>
                    </a:lnTo>
                    <a:lnTo>
                      <a:pt x="729996" y="105155"/>
                    </a:lnTo>
                    <a:lnTo>
                      <a:pt x="725461" y="100546"/>
                    </a:lnTo>
                    <a:close/>
                  </a:path>
                  <a:path w="744220" h="742314" extrusionOk="0">
                    <a:moveTo>
                      <a:pt x="193548" y="729995"/>
                    </a:moveTo>
                    <a:lnTo>
                      <a:pt x="190500" y="729995"/>
                    </a:lnTo>
                    <a:lnTo>
                      <a:pt x="185928" y="740663"/>
                    </a:lnTo>
                    <a:lnTo>
                      <a:pt x="204215" y="740663"/>
                    </a:lnTo>
                    <a:lnTo>
                      <a:pt x="193548" y="729995"/>
                    </a:lnTo>
                    <a:close/>
                  </a:path>
                  <a:path w="744220" h="742314" extrusionOk="0">
                    <a:moveTo>
                      <a:pt x="13716" y="729995"/>
                    </a:moveTo>
                    <a:lnTo>
                      <a:pt x="6096" y="729995"/>
                    </a:lnTo>
                    <a:lnTo>
                      <a:pt x="13716" y="736091"/>
                    </a:lnTo>
                    <a:lnTo>
                      <a:pt x="13716" y="729995"/>
                    </a:lnTo>
                    <a:close/>
                  </a:path>
                  <a:path w="744220" h="742314" extrusionOk="0">
                    <a:moveTo>
                      <a:pt x="175260" y="729995"/>
                    </a:moveTo>
                    <a:lnTo>
                      <a:pt x="13716" y="729995"/>
                    </a:lnTo>
                    <a:lnTo>
                      <a:pt x="13716" y="736091"/>
                    </a:lnTo>
                    <a:lnTo>
                      <a:pt x="181356" y="736091"/>
                    </a:lnTo>
                    <a:lnTo>
                      <a:pt x="175260" y="729995"/>
                    </a:lnTo>
                    <a:close/>
                  </a:path>
                  <a:path w="744220" h="742314" extrusionOk="0">
                    <a:moveTo>
                      <a:pt x="149352" y="685799"/>
                    </a:moveTo>
                    <a:lnTo>
                      <a:pt x="149352" y="694943"/>
                    </a:lnTo>
                    <a:lnTo>
                      <a:pt x="153923" y="690371"/>
                    </a:lnTo>
                    <a:lnTo>
                      <a:pt x="149352" y="685799"/>
                    </a:lnTo>
                    <a:close/>
                  </a:path>
                  <a:path w="744220" h="742314" extrusionOk="0">
                    <a:moveTo>
                      <a:pt x="153924" y="690371"/>
                    </a:moveTo>
                    <a:lnTo>
                      <a:pt x="149352" y="694943"/>
                    </a:lnTo>
                    <a:lnTo>
                      <a:pt x="158496" y="694943"/>
                    </a:lnTo>
                    <a:lnTo>
                      <a:pt x="153924" y="690371"/>
                    </a:lnTo>
                    <a:close/>
                  </a:path>
                  <a:path w="744220" h="742314" extrusionOk="0">
                    <a:moveTo>
                      <a:pt x="158496" y="685799"/>
                    </a:moveTo>
                    <a:lnTo>
                      <a:pt x="149352" y="685799"/>
                    </a:lnTo>
                    <a:lnTo>
                      <a:pt x="153924" y="690371"/>
                    </a:lnTo>
                    <a:lnTo>
                      <a:pt x="158496" y="685799"/>
                    </a:lnTo>
                    <a:close/>
                  </a:path>
                  <a:path w="744220" h="742314" extrusionOk="0">
                    <a:moveTo>
                      <a:pt x="14838" y="551687"/>
                    </a:moveTo>
                    <a:lnTo>
                      <a:pt x="13716" y="551687"/>
                    </a:lnTo>
                    <a:lnTo>
                      <a:pt x="13716" y="568451"/>
                    </a:lnTo>
                    <a:lnTo>
                      <a:pt x="53340" y="608075"/>
                    </a:lnTo>
                    <a:lnTo>
                      <a:pt x="67020" y="594359"/>
                    </a:lnTo>
                    <a:lnTo>
                      <a:pt x="48768" y="594359"/>
                    </a:lnTo>
                    <a:lnTo>
                      <a:pt x="52628" y="590499"/>
                    </a:lnTo>
                    <a:lnTo>
                      <a:pt x="14838" y="551687"/>
                    </a:lnTo>
                    <a:close/>
                  </a:path>
                  <a:path w="744220" h="742314" extrusionOk="0">
                    <a:moveTo>
                      <a:pt x="52628" y="590499"/>
                    </a:moveTo>
                    <a:lnTo>
                      <a:pt x="48768" y="594359"/>
                    </a:lnTo>
                    <a:lnTo>
                      <a:pt x="56388" y="594359"/>
                    </a:lnTo>
                    <a:lnTo>
                      <a:pt x="52628" y="590499"/>
                    </a:lnTo>
                    <a:close/>
                  </a:path>
                  <a:path w="744220" h="742314" extrusionOk="0">
                    <a:moveTo>
                      <a:pt x="643128" y="0"/>
                    </a:moveTo>
                    <a:lnTo>
                      <a:pt x="52628" y="590499"/>
                    </a:lnTo>
                    <a:lnTo>
                      <a:pt x="56388" y="594359"/>
                    </a:lnTo>
                    <a:lnTo>
                      <a:pt x="67020" y="594359"/>
                    </a:lnTo>
                    <a:lnTo>
                      <a:pt x="643096" y="16807"/>
                    </a:lnTo>
                    <a:lnTo>
                      <a:pt x="638556" y="12191"/>
                    </a:lnTo>
                    <a:lnTo>
                      <a:pt x="655320" y="12191"/>
                    </a:lnTo>
                    <a:lnTo>
                      <a:pt x="643128" y="0"/>
                    </a:lnTo>
                    <a:close/>
                  </a:path>
                  <a:path w="744220" h="742314" extrusionOk="0">
                    <a:moveTo>
                      <a:pt x="13716" y="551687"/>
                    </a:moveTo>
                    <a:lnTo>
                      <a:pt x="1524" y="556259"/>
                    </a:lnTo>
                    <a:lnTo>
                      <a:pt x="13716" y="568451"/>
                    </a:lnTo>
                    <a:lnTo>
                      <a:pt x="13716" y="551687"/>
                    </a:lnTo>
                    <a:close/>
                  </a:path>
                  <a:path w="744220" h="742314" extrusionOk="0">
                    <a:moveTo>
                      <a:pt x="729996" y="96011"/>
                    </a:moveTo>
                    <a:lnTo>
                      <a:pt x="725461" y="100546"/>
                    </a:lnTo>
                    <a:lnTo>
                      <a:pt x="729996" y="105155"/>
                    </a:lnTo>
                    <a:lnTo>
                      <a:pt x="729996" y="96011"/>
                    </a:lnTo>
                    <a:close/>
                  </a:path>
                  <a:path w="744220" h="742314" extrusionOk="0">
                    <a:moveTo>
                      <a:pt x="739140" y="96011"/>
                    </a:moveTo>
                    <a:lnTo>
                      <a:pt x="729996" y="96011"/>
                    </a:lnTo>
                    <a:lnTo>
                      <a:pt x="729996" y="105155"/>
                    </a:lnTo>
                    <a:lnTo>
                      <a:pt x="739140" y="105155"/>
                    </a:lnTo>
                    <a:lnTo>
                      <a:pt x="743712" y="100583"/>
                    </a:lnTo>
                    <a:lnTo>
                      <a:pt x="739140" y="96011"/>
                    </a:lnTo>
                    <a:close/>
                  </a:path>
                  <a:path w="744220" h="742314" extrusionOk="0">
                    <a:moveTo>
                      <a:pt x="655320" y="12191"/>
                    </a:moveTo>
                    <a:lnTo>
                      <a:pt x="647700" y="12191"/>
                    </a:lnTo>
                    <a:lnTo>
                      <a:pt x="643096" y="16807"/>
                    </a:lnTo>
                    <a:lnTo>
                      <a:pt x="725461" y="100546"/>
                    </a:lnTo>
                    <a:lnTo>
                      <a:pt x="729996" y="96011"/>
                    </a:lnTo>
                    <a:lnTo>
                      <a:pt x="739140" y="96011"/>
                    </a:lnTo>
                    <a:lnTo>
                      <a:pt x="655320" y="12191"/>
                    </a:lnTo>
                    <a:close/>
                  </a:path>
                  <a:path w="744220" h="742314" extrusionOk="0">
                    <a:moveTo>
                      <a:pt x="647700" y="12191"/>
                    </a:moveTo>
                    <a:lnTo>
                      <a:pt x="638556" y="12191"/>
                    </a:lnTo>
                    <a:lnTo>
                      <a:pt x="643096" y="16807"/>
                    </a:lnTo>
                    <a:lnTo>
                      <a:pt x="647700" y="12191"/>
                    </a:lnTo>
                    <a:close/>
                  </a:path>
                </a:pathLst>
              </a:custGeom>
              <a:solidFill>
                <a:srgbClr val="002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68" name="Google Shape;768;p9"/>
              <p:cNvSpPr txBox="1"/>
              <p:nvPr/>
            </p:nvSpPr>
            <p:spPr>
              <a:xfrm>
                <a:off x="4686814" y="4526415"/>
                <a:ext cx="999107" cy="487954"/>
              </a:xfrm>
              <a:prstGeom prst="rect">
                <a:avLst/>
              </a:prstGeom>
              <a:noFill/>
              <a:ln>
                <a:noFill/>
              </a:ln>
            </p:spPr>
            <p:txBody>
              <a:bodyPr spcFirstLastPara="1" wrap="square" lIns="0" tIns="0" rIns="0" bIns="0" anchor="t" anchorCtr="0">
                <a:spAutoFit/>
              </a:bodyPr>
              <a:lstStyle/>
              <a:p>
                <a:pPr marL="10860" marR="4344" lvl="0" indent="0" algn="l" rtl="0">
                  <a:lnSpc>
                    <a:spcPct val="102800"/>
                  </a:lnSpc>
                  <a:spcBef>
                    <a:spcPts val="0"/>
                  </a:spcBef>
                  <a:spcAft>
                    <a:spcPts val="0"/>
                  </a:spcAft>
                  <a:buNone/>
                </a:pPr>
                <a:r>
                  <a:rPr lang="ja-JP" sz="1539">
                    <a:solidFill>
                      <a:srgbClr val="000000"/>
                    </a:solidFill>
                    <a:latin typeface="MS PGothic"/>
                    <a:ea typeface="MS PGothic"/>
                    <a:cs typeface="MS PGothic"/>
                    <a:sym typeface="MS PGothic"/>
                  </a:rPr>
                  <a:t>厚くすると 減る</a:t>
                </a:r>
                <a:endParaRPr/>
              </a:p>
            </p:txBody>
          </p:sp>
          <p:sp>
            <p:nvSpPr>
              <p:cNvPr id="769" name="Google Shape;769;p9"/>
              <p:cNvSpPr txBox="1"/>
              <p:nvPr/>
            </p:nvSpPr>
            <p:spPr>
              <a:xfrm>
                <a:off x="2340570" y="4487145"/>
                <a:ext cx="803629" cy="473719"/>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r>
                  <a:rPr lang="ja-JP" sz="1539">
                    <a:solidFill>
                      <a:srgbClr val="000000"/>
                    </a:solidFill>
                    <a:latin typeface="MS PGothic"/>
                    <a:ea typeface="MS PGothic"/>
                    <a:cs typeface="MS PGothic"/>
                    <a:sym typeface="MS PGothic"/>
                  </a:rPr>
                  <a:t>離れると</a:t>
                </a:r>
                <a:endParaRPr sz="1539">
                  <a:solidFill>
                    <a:srgbClr val="000000"/>
                  </a:solidFill>
                  <a:latin typeface="MS PGothic"/>
                  <a:ea typeface="MS PGothic"/>
                  <a:cs typeface="MS PGothic"/>
                  <a:sym typeface="MS PGothic"/>
                </a:endParaRPr>
              </a:p>
              <a:p>
                <a:pPr marL="10860" marR="0" lvl="0" indent="0" algn="l" rtl="0">
                  <a:spcBef>
                    <a:spcPts val="0"/>
                  </a:spcBef>
                  <a:spcAft>
                    <a:spcPts val="0"/>
                  </a:spcAft>
                  <a:buNone/>
                </a:pPr>
                <a:r>
                  <a:rPr lang="ja-JP" sz="1539">
                    <a:solidFill>
                      <a:srgbClr val="000000"/>
                    </a:solidFill>
                    <a:latin typeface="MS PGothic"/>
                    <a:ea typeface="MS PGothic"/>
                    <a:cs typeface="MS PGothic"/>
                    <a:sym typeface="MS PGothic"/>
                  </a:rPr>
                  <a:t>減る</a:t>
                </a:r>
                <a:endParaRPr sz="1539">
                  <a:solidFill>
                    <a:srgbClr val="000000"/>
                  </a:solidFill>
                  <a:latin typeface="MS PGothic"/>
                  <a:ea typeface="MS PGothic"/>
                  <a:cs typeface="MS PGothic"/>
                  <a:sym typeface="MS PGothic"/>
                </a:endParaRPr>
              </a:p>
            </p:txBody>
          </p:sp>
          <p:sp>
            <p:nvSpPr>
              <p:cNvPr id="770" name="Google Shape;770;p9"/>
              <p:cNvSpPr txBox="1"/>
              <p:nvPr/>
            </p:nvSpPr>
            <p:spPr>
              <a:xfrm>
                <a:off x="2282622" y="4771451"/>
                <a:ext cx="412675" cy="236860"/>
              </a:xfrm>
              <a:prstGeom prst="rect">
                <a:avLst/>
              </a:prstGeom>
              <a:noFill/>
              <a:ln>
                <a:noFill/>
              </a:ln>
            </p:spPr>
            <p:txBody>
              <a:bodyPr spcFirstLastPara="1" wrap="square" lIns="0" tIns="0" rIns="0" bIns="0" anchor="t" anchorCtr="0">
                <a:spAutoFit/>
              </a:bodyPr>
              <a:lstStyle/>
              <a:p>
                <a:pPr marL="1086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71" name="Google Shape;771;p9"/>
              <p:cNvSpPr txBox="1"/>
              <p:nvPr/>
            </p:nvSpPr>
            <p:spPr>
              <a:xfrm>
                <a:off x="7142191" y="5080305"/>
                <a:ext cx="999107" cy="487954"/>
              </a:xfrm>
              <a:prstGeom prst="rect">
                <a:avLst/>
              </a:prstGeom>
              <a:noFill/>
              <a:ln>
                <a:noFill/>
              </a:ln>
            </p:spPr>
            <p:txBody>
              <a:bodyPr spcFirstLastPara="1" wrap="square" lIns="0" tIns="0" rIns="0" bIns="0" anchor="t" anchorCtr="0">
                <a:spAutoFit/>
              </a:bodyPr>
              <a:lstStyle/>
              <a:p>
                <a:pPr marL="10860" marR="4344" lvl="0" indent="0" algn="l" rtl="0">
                  <a:lnSpc>
                    <a:spcPct val="102800"/>
                  </a:lnSpc>
                  <a:spcBef>
                    <a:spcPts val="0"/>
                  </a:spcBef>
                  <a:spcAft>
                    <a:spcPts val="0"/>
                  </a:spcAft>
                  <a:buNone/>
                </a:pPr>
                <a:r>
                  <a:rPr lang="ja-JP" sz="1539">
                    <a:solidFill>
                      <a:srgbClr val="000000"/>
                    </a:solidFill>
                    <a:latin typeface="MS PGothic"/>
                    <a:ea typeface="MS PGothic"/>
                    <a:cs typeface="MS PGothic"/>
                    <a:sym typeface="MS PGothic"/>
                  </a:rPr>
                  <a:t>短くすると 減る</a:t>
                </a:r>
                <a:endParaRPr sz="1539">
                  <a:solidFill>
                    <a:srgbClr val="000000"/>
                  </a:solidFill>
                  <a:latin typeface="MS PGothic"/>
                  <a:ea typeface="MS PGothic"/>
                  <a:cs typeface="MS PGothic"/>
                  <a:sym typeface="MS PGothic"/>
                </a:endParaRPr>
              </a:p>
            </p:txBody>
          </p:sp>
          <p:sp>
            <p:nvSpPr>
              <p:cNvPr id="772" name="Google Shape;772;p9"/>
              <p:cNvSpPr/>
              <p:nvPr/>
            </p:nvSpPr>
            <p:spPr>
              <a:xfrm>
                <a:off x="1117967" y="3754230"/>
                <a:ext cx="560369" cy="41962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73" name="Google Shape;773;p9"/>
              <p:cNvSpPr/>
              <p:nvPr/>
            </p:nvSpPr>
            <p:spPr>
              <a:xfrm>
                <a:off x="1271744" y="3845454"/>
                <a:ext cx="250210" cy="25021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74" name="Google Shape;774;p9"/>
              <p:cNvSpPr/>
              <p:nvPr/>
            </p:nvSpPr>
            <p:spPr>
              <a:xfrm>
                <a:off x="3650052" y="3785506"/>
                <a:ext cx="561672" cy="41962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sp>
            <p:nvSpPr>
              <p:cNvPr id="775" name="Google Shape;775;p9"/>
              <p:cNvSpPr/>
              <p:nvPr/>
            </p:nvSpPr>
            <p:spPr>
              <a:xfrm>
                <a:off x="3805131" y="3874124"/>
                <a:ext cx="250210" cy="25021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39">
                  <a:solidFill>
                    <a:srgbClr val="000000"/>
                  </a:solidFill>
                  <a:latin typeface="MS PGothic"/>
                  <a:ea typeface="MS PGothic"/>
                  <a:cs typeface="MS PGothic"/>
                  <a:sym typeface="MS PGothic"/>
                </a:endParaRPr>
              </a:p>
            </p:txBody>
          </p:sp>
        </p:grpSp>
        <p:grpSp>
          <p:nvGrpSpPr>
            <p:cNvPr id="776" name="Google Shape;776;p9"/>
            <p:cNvGrpSpPr/>
            <p:nvPr/>
          </p:nvGrpSpPr>
          <p:grpSpPr>
            <a:xfrm>
              <a:off x="12525" y="46826"/>
              <a:ext cx="9144000" cy="860127"/>
              <a:chOff x="12526" y="67458"/>
              <a:chExt cx="9144000" cy="860127"/>
            </a:xfrm>
          </p:grpSpPr>
          <p:sp>
            <p:nvSpPr>
              <p:cNvPr id="777" name="Google Shape;777;p9"/>
              <p:cNvSpPr txBox="1"/>
              <p:nvPr/>
            </p:nvSpPr>
            <p:spPr>
              <a:xfrm>
                <a:off x="12526" y="197969"/>
                <a:ext cx="9144000" cy="663053"/>
              </a:xfrm>
              <a:prstGeom prst="rect">
                <a:avLst/>
              </a:prstGeom>
              <a:noFill/>
              <a:ln>
                <a:noFill/>
              </a:ln>
            </p:spPr>
            <p:txBody>
              <a:bodyPr spcFirstLastPara="1" wrap="square" lIns="91425" tIns="108000" rIns="91425" bIns="0" anchor="ctr" anchorCtr="0">
                <a:spAutoFit/>
              </a:bodyPr>
              <a:lstStyle/>
              <a:p>
                <a:pPr marL="0" marR="0" lvl="0" indent="0" algn="ctr" rtl="0">
                  <a:spcBef>
                    <a:spcPts val="0"/>
                  </a:spcBef>
                  <a:spcAft>
                    <a:spcPts val="0"/>
                  </a:spcAft>
                  <a:buNone/>
                </a:pPr>
                <a:r>
                  <a:rPr lang="ja-JP" sz="3600">
                    <a:solidFill>
                      <a:srgbClr val="001132"/>
                    </a:solidFill>
                    <a:latin typeface="Meiryo"/>
                    <a:ea typeface="Meiryo"/>
                    <a:cs typeface="Meiryo"/>
                    <a:sym typeface="Meiryo"/>
                  </a:rPr>
                  <a:t>　　　  外部被ばくの低減三原則</a:t>
                </a:r>
                <a:endParaRPr/>
              </a:p>
            </p:txBody>
          </p:sp>
          <p:pic>
            <p:nvPicPr>
              <p:cNvPr id="778" name="Google Shape;778;p9"/>
              <p:cNvPicPr preferRelativeResize="0"/>
              <p:nvPr/>
            </p:nvPicPr>
            <p:blipFill rotWithShape="1">
              <a:blip r:embed="rId11">
                <a:alphaModFix/>
              </a:blip>
              <a:srcRect/>
              <a:stretch/>
            </p:blipFill>
            <p:spPr>
              <a:xfrm>
                <a:off x="64526" y="67458"/>
                <a:ext cx="856700" cy="860127"/>
              </a:xfrm>
              <a:prstGeom prst="rect">
                <a:avLst/>
              </a:prstGeom>
              <a:noFill/>
              <a:ln>
                <a:noFill/>
              </a:ln>
            </p:spPr>
          </p:pic>
        </p:grpSp>
        <p:grpSp>
          <p:nvGrpSpPr>
            <p:cNvPr id="779" name="Google Shape;779;p9"/>
            <p:cNvGrpSpPr/>
            <p:nvPr/>
          </p:nvGrpSpPr>
          <p:grpSpPr>
            <a:xfrm>
              <a:off x="27837" y="6655212"/>
              <a:ext cx="1592528" cy="234685"/>
              <a:chOff x="27837" y="6655212"/>
              <a:chExt cx="1592528" cy="234685"/>
            </a:xfrm>
          </p:grpSpPr>
          <p:pic>
            <p:nvPicPr>
              <p:cNvPr id="780" name="Google Shape;780;p9"/>
              <p:cNvPicPr preferRelativeResize="0"/>
              <p:nvPr/>
            </p:nvPicPr>
            <p:blipFill rotWithShape="1">
              <a:blip r:embed="rId12">
                <a:alphaModFix/>
              </a:blip>
              <a:srcRect/>
              <a:stretch/>
            </p:blipFill>
            <p:spPr>
              <a:xfrm>
                <a:off x="27837" y="6676338"/>
                <a:ext cx="154723" cy="155342"/>
              </a:xfrm>
              <a:prstGeom prst="rect">
                <a:avLst/>
              </a:prstGeom>
              <a:noFill/>
              <a:ln>
                <a:noFill/>
              </a:ln>
            </p:spPr>
          </p:pic>
          <p:sp>
            <p:nvSpPr>
              <p:cNvPr id="781" name="Google Shape;781;p9"/>
              <p:cNvSpPr txBox="1"/>
              <p:nvPr/>
            </p:nvSpPr>
            <p:spPr>
              <a:xfrm>
                <a:off x="114253" y="6655212"/>
                <a:ext cx="1506112" cy="2346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800">
                    <a:solidFill>
                      <a:srgbClr val="888888"/>
                    </a:solidFill>
                    <a:latin typeface="Meiryo"/>
                    <a:ea typeface="Meiryo"/>
                    <a:cs typeface="Meiryo"/>
                    <a:sym typeface="Meiryo"/>
                  </a:rPr>
                  <a:t>日本放射線安全管理学会</a:t>
                </a:r>
                <a:endParaRPr/>
              </a:p>
            </p:txBody>
          </p:sp>
        </p:grpSp>
      </p:grpSp>
      <p:sp>
        <p:nvSpPr>
          <p:cNvPr id="782" name="Google Shape;782;p9"/>
          <p:cNvSpPr/>
          <p:nvPr/>
        </p:nvSpPr>
        <p:spPr>
          <a:xfrm>
            <a:off x="2526487" y="6386034"/>
            <a:ext cx="616458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a:solidFill>
                  <a:srgbClr val="7F7F7F"/>
                </a:solidFill>
                <a:latin typeface="MS PGothic"/>
                <a:ea typeface="MS PGothic"/>
                <a:cs typeface="MS PGothic"/>
                <a:sym typeface="MS PGothic"/>
              </a:rPr>
              <a:t>環境省 「放射線による健康影響等に関する統一的な基礎資料（平成30年度版）」 第 </a:t>
            </a:r>
            <a:r>
              <a:rPr lang="en-US" altLang="ja-JP" sz="900" dirty="0">
                <a:solidFill>
                  <a:srgbClr val="7F7F7F"/>
                </a:solidFill>
                <a:latin typeface="MS PGothic"/>
                <a:ea typeface="MS PGothic"/>
                <a:cs typeface="MS PGothic"/>
                <a:sym typeface="MS PGothic"/>
              </a:rPr>
              <a:t>4</a:t>
            </a:r>
            <a:r>
              <a:rPr lang="ja-JP" sz="900">
                <a:solidFill>
                  <a:srgbClr val="7F7F7F"/>
                </a:solidFill>
                <a:latin typeface="MS PGothic"/>
                <a:ea typeface="MS PGothic"/>
                <a:cs typeface="MS PGothic"/>
                <a:sym typeface="MS PGothic"/>
              </a:rPr>
              <a:t> 章 </a:t>
            </a:r>
            <a:r>
              <a:rPr lang="ja-JP" altLang="en-US" sz="900">
                <a:solidFill>
                  <a:srgbClr val="7F7F7F"/>
                </a:solidFill>
                <a:latin typeface="MS PGothic"/>
                <a:ea typeface="MS PGothic"/>
                <a:cs typeface="MS PGothic"/>
                <a:sym typeface="MS PGothic"/>
              </a:rPr>
              <a:t>防護の考え方</a:t>
            </a:r>
            <a:endParaRPr dirty="0"/>
          </a:p>
        </p:txBody>
      </p:sp>
    </p:spTree>
  </p:cSld>
  <p:clrMapOvr>
    <a:masterClrMapping/>
  </p:clrMapOvr>
</p:sld>
</file>

<file path=ppt/theme/theme1.xml><?xml version="1.0" encoding="utf-8"?>
<a:theme xmlns:a="http://schemas.openxmlformats.org/drawingml/2006/main" name="デザインの設定">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6811</Words>
  <Application>Microsoft Macintosh PowerPoint</Application>
  <PresentationFormat>画面に合わせる (4:3)</PresentationFormat>
  <Paragraphs>688</Paragraphs>
  <Slides>43</Slides>
  <Notes>43</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43</vt:i4>
      </vt:variant>
    </vt:vector>
  </HeadingPairs>
  <TitlesOfParts>
    <vt:vector size="54" baseType="lpstr">
      <vt:lpstr>MS PGothic</vt:lpstr>
      <vt:lpstr>MS Gothic</vt:lpstr>
      <vt:lpstr>Noto Sans Symbols</vt:lpstr>
      <vt:lpstr>Meiryo</vt:lpstr>
      <vt:lpstr>Arial</vt:lpstr>
      <vt:lpstr>Calibri</vt:lpstr>
      <vt:lpstr>Times</vt:lpstr>
      <vt:lpstr>Wingdings</vt:lpstr>
      <vt:lpstr>デザインの設定</vt:lpstr>
      <vt:lpstr>2_Office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どっちが危険？</vt:lpstr>
      <vt:lpstr>正解は･･･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渡部 浩司</dc:creator>
  <cp:lastModifiedBy>渡部　浩司</cp:lastModifiedBy>
  <cp:revision>51</cp:revision>
  <dcterms:created xsi:type="dcterms:W3CDTF">2020-05-05T23:57:42Z</dcterms:created>
  <dcterms:modified xsi:type="dcterms:W3CDTF">2021-06-03T08:42:48Z</dcterms:modified>
</cp:coreProperties>
</file>